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111"/>
  </p:notesMasterIdLst>
  <p:handoutMasterIdLst>
    <p:handoutMasterId r:id="rId112"/>
  </p:handoutMasterIdLst>
  <p:sldIdLst>
    <p:sldId id="256" r:id="rId5"/>
    <p:sldId id="257" r:id="rId6"/>
    <p:sldId id="277" r:id="rId7"/>
    <p:sldId id="392" r:id="rId8"/>
    <p:sldId id="278" r:id="rId9"/>
    <p:sldId id="451" r:id="rId10"/>
    <p:sldId id="452" r:id="rId11"/>
    <p:sldId id="453" r:id="rId12"/>
    <p:sldId id="454" r:id="rId13"/>
    <p:sldId id="282" r:id="rId14"/>
    <p:sldId id="393" r:id="rId15"/>
    <p:sldId id="522" r:id="rId16"/>
    <p:sldId id="460" r:id="rId17"/>
    <p:sldId id="521" r:id="rId18"/>
    <p:sldId id="456" r:id="rId19"/>
    <p:sldId id="523" r:id="rId20"/>
    <p:sldId id="525" r:id="rId21"/>
    <p:sldId id="526" r:id="rId22"/>
    <p:sldId id="389" r:id="rId23"/>
    <p:sldId id="400" r:id="rId24"/>
    <p:sldId id="387" r:id="rId25"/>
    <p:sldId id="289" r:id="rId26"/>
    <p:sldId id="402" r:id="rId27"/>
    <p:sldId id="288" r:id="rId28"/>
    <p:sldId id="290" r:id="rId29"/>
    <p:sldId id="461" r:id="rId30"/>
    <p:sldId id="403" r:id="rId31"/>
    <p:sldId id="468" r:id="rId32"/>
    <p:sldId id="462" r:id="rId33"/>
    <p:sldId id="463" r:id="rId34"/>
    <p:sldId id="464" r:id="rId35"/>
    <p:sldId id="465" r:id="rId36"/>
    <p:sldId id="466" r:id="rId37"/>
    <p:sldId id="469" r:id="rId38"/>
    <p:sldId id="467" r:id="rId39"/>
    <p:sldId id="295" r:id="rId40"/>
    <p:sldId id="470" r:id="rId41"/>
    <p:sldId id="471" r:id="rId42"/>
    <p:sldId id="472" r:id="rId43"/>
    <p:sldId id="473" r:id="rId44"/>
    <p:sldId id="300" r:id="rId45"/>
    <p:sldId id="474" r:id="rId46"/>
    <p:sldId id="475" r:id="rId47"/>
    <p:sldId id="302" r:id="rId48"/>
    <p:sldId id="476" r:id="rId49"/>
    <p:sldId id="477" r:id="rId50"/>
    <p:sldId id="478" r:id="rId51"/>
    <p:sldId id="340" r:id="rId52"/>
    <p:sldId id="416" r:id="rId53"/>
    <p:sldId id="479" r:id="rId54"/>
    <p:sldId id="480" r:id="rId55"/>
    <p:sldId id="304" r:id="rId56"/>
    <p:sldId id="417" r:id="rId57"/>
    <p:sldId id="481" r:id="rId58"/>
    <p:sldId id="482" r:id="rId59"/>
    <p:sldId id="483" r:id="rId60"/>
    <p:sldId id="484" r:id="rId61"/>
    <p:sldId id="485" r:id="rId62"/>
    <p:sldId id="486" r:id="rId63"/>
    <p:sldId id="487" r:id="rId64"/>
    <p:sldId id="488" r:id="rId65"/>
    <p:sldId id="489" r:id="rId66"/>
    <p:sldId id="490" r:id="rId67"/>
    <p:sldId id="309" r:id="rId68"/>
    <p:sldId id="491" r:id="rId69"/>
    <p:sldId id="311" r:id="rId70"/>
    <p:sldId id="312" r:id="rId71"/>
    <p:sldId id="428" r:id="rId72"/>
    <p:sldId id="429" r:id="rId73"/>
    <p:sldId id="430" r:id="rId74"/>
    <p:sldId id="431" r:id="rId75"/>
    <p:sldId id="432" r:id="rId76"/>
    <p:sldId id="433" r:id="rId77"/>
    <p:sldId id="434" r:id="rId78"/>
    <p:sldId id="435" r:id="rId79"/>
    <p:sldId id="436" r:id="rId80"/>
    <p:sldId id="324" r:id="rId81"/>
    <p:sldId id="510" r:id="rId82"/>
    <p:sldId id="508" r:id="rId83"/>
    <p:sldId id="509" r:id="rId84"/>
    <p:sldId id="511" r:id="rId85"/>
    <p:sldId id="506" r:id="rId86"/>
    <p:sldId id="500" r:id="rId87"/>
    <p:sldId id="373" r:id="rId88"/>
    <p:sldId id="527" r:id="rId89"/>
    <p:sldId id="528" r:id="rId90"/>
    <p:sldId id="518" r:id="rId91"/>
    <p:sldId id="446" r:id="rId92"/>
    <p:sldId id="519" r:id="rId93"/>
    <p:sldId id="520" r:id="rId94"/>
    <p:sldId id="328" r:id="rId95"/>
    <p:sldId id="512" r:id="rId96"/>
    <p:sldId id="513" r:id="rId97"/>
    <p:sldId id="319" r:id="rId98"/>
    <p:sldId id="492" r:id="rId99"/>
    <p:sldId id="493" r:id="rId100"/>
    <p:sldId id="494" r:id="rId101"/>
    <p:sldId id="495" r:id="rId102"/>
    <p:sldId id="496" r:id="rId103"/>
    <p:sldId id="497" r:id="rId104"/>
    <p:sldId id="498" r:id="rId105"/>
    <p:sldId id="499" r:id="rId106"/>
    <p:sldId id="515" r:id="rId107"/>
    <p:sldId id="516" r:id="rId108"/>
    <p:sldId id="330" r:id="rId109"/>
    <p:sldId id="514" r:id="rId1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111" charset="0"/>
        <a:ea typeface="+mn-ea"/>
        <a:cs typeface="+mn-cs"/>
      </a:defRPr>
    </a:lvl1pPr>
    <a:lvl2pPr marL="457200" algn="l" rtl="0" fontAlgn="base">
      <a:spcBef>
        <a:spcPct val="0"/>
      </a:spcBef>
      <a:spcAft>
        <a:spcPct val="0"/>
      </a:spcAft>
      <a:defRPr kern="1200">
        <a:solidFill>
          <a:schemeClr val="tx1"/>
        </a:solidFill>
        <a:latin typeface="Arial" pitchFamily="-111" charset="0"/>
        <a:ea typeface="+mn-ea"/>
        <a:cs typeface="+mn-cs"/>
      </a:defRPr>
    </a:lvl2pPr>
    <a:lvl3pPr marL="914400" algn="l" rtl="0" fontAlgn="base">
      <a:spcBef>
        <a:spcPct val="0"/>
      </a:spcBef>
      <a:spcAft>
        <a:spcPct val="0"/>
      </a:spcAft>
      <a:defRPr kern="1200">
        <a:solidFill>
          <a:schemeClr val="tx1"/>
        </a:solidFill>
        <a:latin typeface="Arial" pitchFamily="-111" charset="0"/>
        <a:ea typeface="+mn-ea"/>
        <a:cs typeface="+mn-cs"/>
      </a:defRPr>
    </a:lvl3pPr>
    <a:lvl4pPr marL="1371600" algn="l" rtl="0" fontAlgn="base">
      <a:spcBef>
        <a:spcPct val="0"/>
      </a:spcBef>
      <a:spcAft>
        <a:spcPct val="0"/>
      </a:spcAft>
      <a:defRPr kern="1200">
        <a:solidFill>
          <a:schemeClr val="tx1"/>
        </a:solidFill>
        <a:latin typeface="Arial" pitchFamily="-111" charset="0"/>
        <a:ea typeface="+mn-ea"/>
        <a:cs typeface="+mn-cs"/>
      </a:defRPr>
    </a:lvl4pPr>
    <a:lvl5pPr marL="1828800" algn="l" rtl="0" fontAlgn="base">
      <a:spcBef>
        <a:spcPct val="0"/>
      </a:spcBef>
      <a:spcAft>
        <a:spcPct val="0"/>
      </a:spcAft>
      <a:defRPr kern="1200">
        <a:solidFill>
          <a:schemeClr val="tx1"/>
        </a:solidFill>
        <a:latin typeface="Arial" pitchFamily="-111" charset="0"/>
        <a:ea typeface="+mn-ea"/>
        <a:cs typeface="+mn-cs"/>
      </a:defRPr>
    </a:lvl5pPr>
    <a:lvl6pPr marL="2286000" algn="l" defTabSz="457200" rtl="0" eaLnBrk="1" latinLnBrk="0" hangingPunct="1">
      <a:defRPr kern="1200">
        <a:solidFill>
          <a:schemeClr val="tx1"/>
        </a:solidFill>
        <a:latin typeface="Arial" pitchFamily="-111" charset="0"/>
        <a:ea typeface="+mn-ea"/>
        <a:cs typeface="+mn-cs"/>
      </a:defRPr>
    </a:lvl6pPr>
    <a:lvl7pPr marL="2743200" algn="l" defTabSz="457200" rtl="0" eaLnBrk="1" latinLnBrk="0" hangingPunct="1">
      <a:defRPr kern="1200">
        <a:solidFill>
          <a:schemeClr val="tx1"/>
        </a:solidFill>
        <a:latin typeface="Arial" pitchFamily="-111" charset="0"/>
        <a:ea typeface="+mn-ea"/>
        <a:cs typeface="+mn-cs"/>
      </a:defRPr>
    </a:lvl7pPr>
    <a:lvl8pPr marL="3200400" algn="l" defTabSz="457200" rtl="0" eaLnBrk="1" latinLnBrk="0" hangingPunct="1">
      <a:defRPr kern="1200">
        <a:solidFill>
          <a:schemeClr val="tx1"/>
        </a:solidFill>
        <a:latin typeface="Arial" pitchFamily="-111" charset="0"/>
        <a:ea typeface="+mn-ea"/>
        <a:cs typeface="+mn-cs"/>
      </a:defRPr>
    </a:lvl8pPr>
    <a:lvl9pPr marL="3657600" algn="l" defTabSz="457200" rtl="0" eaLnBrk="1" latinLnBrk="0" hangingPunct="1">
      <a:defRPr kern="1200">
        <a:solidFill>
          <a:schemeClr val="tx1"/>
        </a:solidFill>
        <a:latin typeface="Arial" pitchFamily="-11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B084"/>
    <a:srgbClr val="E2D5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72" autoAdjust="0"/>
  </p:normalViewPr>
  <p:slideViewPr>
    <p:cSldViewPr>
      <p:cViewPr varScale="1">
        <p:scale>
          <a:sx n="67" d="100"/>
          <a:sy n="67" d="100"/>
        </p:scale>
        <p:origin x="14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handoutMaster" Target="handoutMasters/handout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slide" Target="slides/slide106.xml"/><Relationship Id="rId115"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108" charset="0"/>
              </a:defRPr>
            </a:lvl1pPr>
          </a:lstStyle>
          <a:p>
            <a:pPr>
              <a:defRPr/>
            </a:pPr>
            <a:fld id="{6A8E0284-7650-AF46-8C33-49FE7DBB48C4}" type="datetime1">
              <a:rPr lang="en-US"/>
              <a:pPr>
                <a:defRPr/>
              </a:pPr>
              <a:t>9/10/2018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108" charset="0"/>
              </a:defRPr>
            </a:lvl1pPr>
          </a:lstStyle>
          <a:p>
            <a:pPr>
              <a:defRPr/>
            </a:pPr>
            <a:fld id="{8378ACD2-6267-FC42-96C7-E74493E1C232}" type="slidenum">
              <a:rPr lang="en-US"/>
              <a:pPr>
                <a:defRPr/>
              </a:pPr>
              <a:t>‹#›</a:t>
            </a:fld>
            <a:endParaRPr lang="en-US"/>
          </a:p>
        </p:txBody>
      </p:sp>
    </p:spTree>
    <p:extLst>
      <p:ext uri="{BB962C8B-B14F-4D97-AF65-F5344CB8AC3E}">
        <p14:creationId xmlns:p14="http://schemas.microsoft.com/office/powerpoint/2010/main" val="600492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08" charset="0"/>
              </a:defRPr>
            </a:lvl1pPr>
          </a:lstStyle>
          <a:p>
            <a:pPr>
              <a:defRPr/>
            </a:pPr>
            <a:fld id="{7BDE06E3-D470-6140-BD45-E70EBE7A88D2}" type="datetime1">
              <a:rPr lang="en-US"/>
              <a:pPr>
                <a:defRPr/>
              </a:pPr>
              <a:t>9/10/2018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08" charset="0"/>
              </a:defRPr>
            </a:lvl1pPr>
          </a:lstStyle>
          <a:p>
            <a:pPr>
              <a:defRPr/>
            </a:pPr>
            <a:fld id="{F5877610-DE9D-8640-B887-78984C2F68B5}" type="slidenum">
              <a:rPr lang="en-US"/>
              <a:pPr>
                <a:defRPr/>
              </a:pPr>
              <a:t>‹#›</a:t>
            </a:fld>
            <a:endParaRPr lang="en-US"/>
          </a:p>
        </p:txBody>
      </p:sp>
    </p:spTree>
    <p:extLst>
      <p:ext uri="{BB962C8B-B14F-4D97-AF65-F5344CB8AC3E}">
        <p14:creationId xmlns:p14="http://schemas.microsoft.com/office/powerpoint/2010/main" val="3737079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p:cNvSpPr>
          <p:nvPr>
            <p:ph type="sldImg"/>
          </p:nvPr>
        </p:nvSpPr>
        <p:spPr bwMode="auto">
          <a:noFill/>
          <a:ln>
            <a:solidFill>
              <a:srgbClr val="000000"/>
            </a:solidFill>
            <a:miter lim="800000"/>
            <a:headEnd/>
            <a:tailEnd/>
          </a:ln>
        </p:spPr>
      </p:sp>
      <p:sp>
        <p:nvSpPr>
          <p:cNvPr id="1638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494035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p:cNvSpPr>
          <p:nvPr>
            <p:ph type="sldImg"/>
          </p:nvPr>
        </p:nvSpPr>
        <p:spPr bwMode="auto">
          <a:noFill/>
          <a:ln>
            <a:solidFill>
              <a:srgbClr val="000000"/>
            </a:solidFill>
            <a:miter lim="800000"/>
            <a:headEnd/>
            <a:tailEnd/>
          </a:ln>
        </p:spPr>
      </p:sp>
      <p:sp>
        <p:nvSpPr>
          <p:cNvPr id="184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08497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p:cNvSpPr>
          <p:nvPr>
            <p:ph type="sldImg"/>
          </p:nvPr>
        </p:nvSpPr>
        <p:spPr bwMode="auto">
          <a:noFill/>
          <a:ln>
            <a:solidFill>
              <a:srgbClr val="000000"/>
            </a:solidFill>
            <a:miter lim="800000"/>
            <a:headEnd/>
            <a:tailEnd/>
          </a:ln>
        </p:spPr>
      </p:sp>
      <p:sp>
        <p:nvSpPr>
          <p:cNvPr id="225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654830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p:cNvSpPr>
          <p:nvPr>
            <p:ph type="sldImg"/>
          </p:nvPr>
        </p:nvSpPr>
        <p:spPr bwMode="auto">
          <a:noFill/>
          <a:ln>
            <a:solidFill>
              <a:srgbClr val="000000"/>
            </a:solidFill>
            <a:miter lim="800000"/>
            <a:headEnd/>
            <a:tailEnd/>
          </a:ln>
        </p:spPr>
      </p:sp>
      <p:sp>
        <p:nvSpPr>
          <p:cNvPr id="24579"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318156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a:lstStyle/>
          <a:p>
            <a:fld id="{81C33759-86B2-2E47-8721-36143CFCFD17}" type="slidenum">
              <a:rPr lang="en-US">
                <a:latin typeface="Calibri" pitchFamily="-111" charset="0"/>
              </a:rPr>
              <a:pPr/>
              <a:t>5</a:t>
            </a:fld>
            <a:endParaRPr lang="en-US">
              <a:latin typeface="Calibri" pitchFamily="-111"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xfrm>
            <a:off x="914400" y="4343400"/>
            <a:ext cx="5029200" cy="174625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You need to mark the name of the city in which the match is taking place,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as well as the hall or gymnasium.</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For some matches you may be given the pool and/or match number. This will most likely be used in large tournaments or international  leagues (World League, for example).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042976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a:lstStyle/>
          <a:p>
            <a:fld id="{7861CFA4-776D-3140-BACD-1093DF67A2EA}" type="slidenum">
              <a:rPr lang="en-US">
                <a:latin typeface="Calibri" pitchFamily="-111" charset="0"/>
              </a:rPr>
              <a:pPr/>
              <a:t>6</a:t>
            </a:fld>
            <a:endParaRPr lang="en-US">
              <a:latin typeface="Calibri" pitchFamily="-111" charset="0"/>
            </a:endParaRPr>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xfrm>
            <a:off x="914400" y="4343400"/>
            <a:ext cx="5029200" cy="174625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You need to mark the name of the city in which the match is taking place,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as well as the hall or gymnasium.</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For some matches you may be given the pool and/or match number. This will most likely be used in large tournaments or international  leagues (World League, for example).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89576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ln>
            <a:miter lim="800000"/>
            <a:headEnd/>
            <a:tailEnd/>
          </a:ln>
        </p:spPr>
        <p:txBody>
          <a:bodyPr/>
          <a:lstStyle/>
          <a:p>
            <a:fld id="{A6D123E9-A2D1-8145-9475-EFBBCD4811C4}" type="slidenum">
              <a:rPr lang="en-US">
                <a:latin typeface="Calibri" pitchFamily="-111" charset="0"/>
              </a:rPr>
              <a:pPr/>
              <a:t>7</a:t>
            </a:fld>
            <a:endParaRPr lang="en-US">
              <a:latin typeface="Calibri" pitchFamily="-111" charset="0"/>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xfrm>
            <a:off x="914400" y="4343400"/>
            <a:ext cx="5029200" cy="174625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You need to mark the name of the city in which the match is taking place,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as well as the hall or gymnasium.</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For some matches you may be given the pool and/or match number. This will most likely be used in large tournaments or international  leagues (World League, for example).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39199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a:lstStyle/>
          <a:p>
            <a:fld id="{2D04531B-3FF3-5E4C-B231-1584725418F8}" type="slidenum">
              <a:rPr lang="en-US">
                <a:latin typeface="Calibri" pitchFamily="-111" charset="0"/>
              </a:rPr>
              <a:pPr/>
              <a:t>8</a:t>
            </a:fld>
            <a:endParaRPr lang="en-US">
              <a:latin typeface="Calibri" pitchFamily="-111" charset="0"/>
            </a:endParaRPr>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xfrm>
            <a:off x="914400" y="4343400"/>
            <a:ext cx="5029200" cy="174625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You need to mark the name of the city in which the match is taking place,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as well as the hall or gymnasium.</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For some matches you may be given the pool and/or match number. This will most likely be used in large tournaments or international  leagues (World League, for example).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008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ln>
            <a:miter lim="800000"/>
            <a:headEnd/>
            <a:tailEnd/>
          </a:ln>
        </p:spPr>
        <p:txBody>
          <a:bodyPr/>
          <a:lstStyle/>
          <a:p>
            <a:fld id="{43D83C59-6205-3B44-BAA4-E88780E10958}" type="slidenum">
              <a:rPr lang="en-US">
                <a:latin typeface="Calibri" pitchFamily="-111" charset="0"/>
              </a:rPr>
              <a:pPr/>
              <a:t>9</a:t>
            </a:fld>
            <a:endParaRPr lang="en-US">
              <a:latin typeface="Calibri" pitchFamily="-111"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xfrm>
            <a:off x="914400" y="4343400"/>
            <a:ext cx="5029200" cy="174625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You need to mark the name of the city in which the match is taking place,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as well as the hall or gymnasium.</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For some matches you may be given the pool and/or match number. This will most likely be used in large tournaments or international  leagues (World League, for example).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846159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ln>
            <a:miter lim="800000"/>
            <a:headEnd/>
            <a:tailEnd/>
          </a:ln>
        </p:spPr>
        <p:txBody>
          <a:bodyPr/>
          <a:lstStyle/>
          <a:p>
            <a:fld id="{B83A2377-FD0A-8148-B15D-E253E1DAB268}" type="slidenum">
              <a:rPr lang="en-US">
                <a:latin typeface="Calibri" pitchFamily="-111" charset="0"/>
              </a:rPr>
              <a:pPr/>
              <a:t>10</a:t>
            </a:fld>
            <a:endParaRPr lang="en-US">
              <a:latin typeface="Calibri" pitchFamily="-111" charset="0"/>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xfrm>
            <a:off x="914400" y="4343400"/>
            <a:ext cx="5029200" cy="719138"/>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The team roster is the next phase of your pre-match routine.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532619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a:lstStyle/>
          <a:p>
            <a:fld id="{2CCFF41B-9B4E-824D-B543-7D1EECDACDB9}" type="slidenum">
              <a:rPr lang="en-US">
                <a:latin typeface="Calibri" pitchFamily="-111" charset="0"/>
              </a:rPr>
              <a:pPr/>
              <a:t>11</a:t>
            </a:fld>
            <a:endParaRPr lang="en-US">
              <a:latin typeface="Calibri" pitchFamily="-111"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40" name="Rectangle 3"/>
          <p:cNvSpPr>
            <a:spLocks noGrp="1" noChangeArrowheads="1"/>
          </p:cNvSpPr>
          <p:nvPr>
            <p:ph type="body" idx="1"/>
          </p:nvPr>
        </p:nvSpPr>
        <p:spPr bwMode="auto">
          <a:xfrm>
            <a:off x="914400" y="4343400"/>
            <a:ext cx="5029200" cy="719138"/>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The information is placed here.</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220994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52ACF543-6AA3-D34A-91D9-E5B785A2204D}" type="slidenum">
              <a:rPr lang="en-US">
                <a:latin typeface="Calibri" pitchFamily="-111" charset="0"/>
              </a:rPr>
              <a:pPr/>
              <a:t>12</a:t>
            </a:fld>
            <a:endParaRPr lang="en-US">
              <a:latin typeface="Calibri" pitchFamily="-111"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392430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Before starting the roster you will need to obtain a list of the players from either the coaches or the organizing committee.  In International competition this part may have already been completed for you by the Control Committee.  DO NOT TAKE THIS FOR GRANTED!!! Check the names against an event program for errors and omissions.  Should you encounter any inform the Committee immediately so that corrections can be made.</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For Inter-university play there should be programs available. Check with both coaches to see which players, if any, will not be dressing.</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Fill in the three letter abbreviation for the teams.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Now you can fill in the player names and numbers.</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It is advisable to use the first letter initial and full last name for the players.  If you try to use their full name you may run out of room.  Regardless, use one method throughout the roster.</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443635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52ACF543-6AA3-D34A-91D9-E5B785A2204D}" type="slidenum">
              <a:rPr lang="en-US">
                <a:latin typeface="Calibri" pitchFamily="-111" charset="0"/>
              </a:rPr>
              <a:pPr/>
              <a:t>14</a:t>
            </a:fld>
            <a:endParaRPr lang="en-US">
              <a:latin typeface="Calibri" pitchFamily="-111"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3924300"/>
          </a:xfrm>
          <a:noFill/>
        </p:spPr>
        <p:txBody>
          <a:bodyPr wrap="square" numCol="1" anchor="t" anchorCtr="0" compatLnSpc="1">
            <a:prstTxWarp prst="textNoShape">
              <a:avLst/>
            </a:prstTxWarp>
          </a:bodyPr>
          <a:lstStyle/>
          <a:p>
            <a:pPr eaLnBrk="1" hangingPunct="1">
              <a:spcBef>
                <a:spcPct val="0"/>
              </a:spcBef>
            </a:pPr>
            <a:endParaRPr lang="en-CA"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843858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52ACF543-6AA3-D34A-91D9-E5B785A2204D}" type="slidenum">
              <a:rPr lang="en-US">
                <a:latin typeface="Calibri" pitchFamily="-111" charset="0"/>
              </a:rPr>
              <a:pPr/>
              <a:t>16</a:t>
            </a:fld>
            <a:endParaRPr lang="en-US">
              <a:latin typeface="Calibri" pitchFamily="-111"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3924300"/>
          </a:xfrm>
          <a:noFill/>
        </p:spPr>
        <p:txBody>
          <a:bodyPr wrap="square" numCol="1" anchor="t" anchorCtr="0" compatLnSpc="1">
            <a:prstTxWarp prst="textNoShape">
              <a:avLst/>
            </a:prstTxWarp>
          </a:bodyPr>
          <a:lstStyle/>
          <a:p>
            <a:pPr eaLnBrk="1" hangingPunct="1">
              <a:spcBef>
                <a:spcPct val="0"/>
              </a:spcBef>
            </a:pPr>
            <a:endParaRPr lang="en-CA"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770525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52ACF543-6AA3-D34A-91D9-E5B785A2204D}" type="slidenum">
              <a:rPr lang="en-US">
                <a:latin typeface="Calibri" pitchFamily="-111" charset="0"/>
              </a:rPr>
              <a:pPr/>
              <a:t>17</a:t>
            </a:fld>
            <a:endParaRPr lang="en-US">
              <a:latin typeface="Calibri" pitchFamily="-111"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3924300"/>
          </a:xfrm>
          <a:noFill/>
        </p:spPr>
        <p:txBody>
          <a:bodyPr wrap="square" numCol="1" anchor="t" anchorCtr="0" compatLnSpc="1">
            <a:prstTxWarp prst="textNoShape">
              <a:avLst/>
            </a:prstTxWarp>
          </a:bodyPr>
          <a:lstStyle/>
          <a:p>
            <a:pPr eaLnBrk="1" hangingPunct="1">
              <a:spcBef>
                <a:spcPct val="0"/>
              </a:spcBef>
            </a:pPr>
            <a:endParaRPr lang="en-CA"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19655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52ACF543-6AA3-D34A-91D9-E5B785A2204D}" type="slidenum">
              <a:rPr lang="en-US">
                <a:latin typeface="Calibri" pitchFamily="-111" charset="0"/>
              </a:rPr>
              <a:pPr/>
              <a:t>18</a:t>
            </a:fld>
            <a:endParaRPr lang="en-US">
              <a:latin typeface="Calibri" pitchFamily="-111"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3924300"/>
          </a:xfrm>
          <a:noFill/>
        </p:spPr>
        <p:txBody>
          <a:bodyPr wrap="square" numCol="1" anchor="t" anchorCtr="0" compatLnSpc="1">
            <a:prstTxWarp prst="textNoShape">
              <a:avLst/>
            </a:prstTxWarp>
          </a:bodyPr>
          <a:lstStyle/>
          <a:p>
            <a:pPr eaLnBrk="1" hangingPunct="1">
              <a:spcBef>
                <a:spcPct val="0"/>
              </a:spcBef>
            </a:pPr>
            <a:endParaRPr lang="en-CA"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629938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93695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98812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21</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3638519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fld id="{4FA9DA9D-F67F-BC42-9C69-4106359A14C8}" type="slidenum">
              <a:rPr lang="en-US">
                <a:latin typeface="Calibri" pitchFamily="-111" charset="0"/>
              </a:rPr>
              <a:pPr/>
              <a:t>22</a:t>
            </a:fld>
            <a:endParaRPr lang="en-US">
              <a:latin typeface="Calibri" pitchFamily="-111" charset="0"/>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649368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ln>
            <a:miter lim="800000"/>
            <a:headEnd/>
            <a:tailEnd/>
          </a:ln>
        </p:spPr>
        <p:txBody>
          <a:bodyPr/>
          <a:lstStyle/>
          <a:p>
            <a:fld id="{A84FAF60-2828-2C4B-9E7F-E06A69F5B7AC}" type="slidenum">
              <a:rPr lang="en-US">
                <a:latin typeface="Calibri" pitchFamily="-111" charset="0"/>
              </a:rPr>
              <a:pPr/>
              <a:t>23</a:t>
            </a:fld>
            <a:endParaRPr lang="en-US">
              <a:latin typeface="Calibri" pitchFamily="-111" charset="0"/>
            </a:endParaRPr>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xfrm>
            <a:off x="914400" y="4343400"/>
            <a:ext cx="5029200" cy="28956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11" charset="-128"/>
                <a:cs typeface="ＭＳ Ｐゴシック" pitchFamily="-111" charset="-128"/>
              </a:rPr>
              <a:t>Notice that the circles are filled in indicating which team has serve and which team will be receiving to start the set.</a:t>
            </a:r>
          </a:p>
          <a:p>
            <a:pPr eaLnBrk="1" hangingPunct="1">
              <a:spcBef>
                <a:spcPct val="0"/>
              </a:spcBef>
            </a:pPr>
            <a:r>
              <a:rPr lang="en-US" dirty="0">
                <a:ea typeface="ＭＳ Ｐゴシック" pitchFamily="-111" charset="-128"/>
                <a:cs typeface="ＭＳ Ｐゴシック" pitchFamily="-111" charset="-128"/>
              </a:rPr>
              <a:t>&lt;click&gt;</a:t>
            </a:r>
          </a:p>
          <a:p>
            <a:pPr eaLnBrk="1" hangingPunct="1">
              <a:spcBef>
                <a:spcPct val="0"/>
              </a:spcBef>
            </a:pPr>
            <a:r>
              <a:rPr lang="en-US" dirty="0">
                <a:ea typeface="ＭＳ Ｐゴシック" pitchFamily="-111" charset="-128"/>
                <a:cs typeface="ＭＳ Ｐゴシック" pitchFamily="-111" charset="-128"/>
              </a:rPr>
              <a:t>In the first box of the receiving team mark an “X”.  When this team gains the right to serve they will have to rotate one position.  Therefore, this box can never have a number in it.</a:t>
            </a:r>
          </a:p>
          <a:p>
            <a:pPr eaLnBrk="1" hangingPunct="1">
              <a:spcBef>
                <a:spcPct val="0"/>
              </a:spcBef>
            </a:pPr>
            <a:r>
              <a:rPr lang="en-US" dirty="0">
                <a:ea typeface="ＭＳ Ｐゴシック" pitchFamily="-111" charset="-128"/>
                <a:cs typeface="ＭＳ Ｐゴシック" pitchFamily="-111" charset="-128"/>
              </a:rPr>
              <a:t>&lt;click&gt;</a:t>
            </a:r>
          </a:p>
          <a:p>
            <a:pPr eaLnBrk="1" hangingPunct="1">
              <a:spcBef>
                <a:spcPct val="0"/>
              </a:spcBef>
            </a:pPr>
            <a:r>
              <a:rPr lang="en-US" dirty="0">
                <a:ea typeface="ＭＳ Ｐゴシック" pitchFamily="-111" charset="-128"/>
                <a:cs typeface="ＭＳ Ｐゴシック" pitchFamily="-111" charset="-128"/>
              </a:rPr>
              <a:t>The start time that you mark is the scheduled start time (twenty-four clock again).  If the match is scheduled for 18:30 and it begins at 18:34 because of some outside interruption you should still mark 18:30.  </a:t>
            </a:r>
          </a:p>
          <a:p>
            <a:pPr eaLnBrk="1" hangingPunct="1">
              <a:spcBef>
                <a:spcPct val="0"/>
              </a:spcBef>
            </a:pPr>
            <a:endParaRPr lang="en-US" dirty="0">
              <a:ea typeface="ＭＳ Ｐゴシック" pitchFamily="-111" charset="-128"/>
              <a:cs typeface="ＭＳ Ｐゴシック" pitchFamily="-111" charset="-128"/>
            </a:endParaRPr>
          </a:p>
          <a:p>
            <a:pPr eaLnBrk="1" hangingPunct="1">
              <a:spcBef>
                <a:spcPct val="0"/>
              </a:spcBef>
            </a:pPr>
            <a:r>
              <a:rPr lang="en-US" dirty="0">
                <a:ea typeface="ＭＳ Ｐゴシック" pitchFamily="-111" charset="-128"/>
                <a:cs typeface="ＭＳ Ｐゴシック" pitchFamily="-111" charset="-128"/>
              </a:rPr>
              <a:t>The exception to this is if the start of the match is delayed by a previous match.  At this point you would mark the actual start time.</a:t>
            </a:r>
          </a:p>
          <a:p>
            <a:pPr eaLnBrk="1" hangingPunct="1">
              <a:spcBef>
                <a:spcPct val="0"/>
              </a:spcBef>
            </a:pPr>
            <a:r>
              <a:rPr lang="en-US" dirty="0">
                <a:ea typeface="ＭＳ Ｐゴシック" pitchFamily="-111" charset="-128"/>
                <a:cs typeface="ＭＳ Ｐゴシック" pitchFamily="-111" charset="-128"/>
              </a:rPr>
              <a:t>&lt;click&gt;</a:t>
            </a:r>
            <a:endParaRPr lang="en-CA" dirty="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998838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ln>
            <a:miter lim="800000"/>
            <a:headEnd/>
            <a:tailEnd/>
          </a:ln>
        </p:spPr>
        <p:txBody>
          <a:bodyPr/>
          <a:lstStyle/>
          <a:p>
            <a:fld id="{92EA050A-34F3-3441-A982-05F1ECB82BB5}" type="slidenum">
              <a:rPr lang="en-US">
                <a:latin typeface="Calibri" pitchFamily="-111" charset="0"/>
              </a:rPr>
              <a:pPr/>
              <a:t>24</a:t>
            </a:fld>
            <a:endParaRPr lang="en-US">
              <a:latin typeface="Calibri" pitchFamily="-111" charset="0"/>
            </a:endParaRPr>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4" name="Rectangle 3"/>
          <p:cNvSpPr>
            <a:spLocks noGrp="1" noChangeArrowheads="1"/>
          </p:cNvSpPr>
          <p:nvPr>
            <p:ph type="body" idx="1"/>
          </p:nvPr>
        </p:nvSpPr>
        <p:spPr bwMode="auto">
          <a:xfrm>
            <a:off x="914400" y="4343400"/>
            <a:ext cx="5029200" cy="1573213"/>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Now our preparation work is finished. We are ready for the match.</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With about thirty seconds left in the warm-up (or in the 3 minute set interval) the coaches will submit their rotation cards to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Referee. </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He/she will them pass this on to you to record on the score sheet.</a:t>
            </a:r>
          </a:p>
          <a:p>
            <a:pPr eaLnBrk="1" hangingPunct="1">
              <a:spcBef>
                <a:spcPct val="0"/>
              </a:spcBef>
            </a:pPr>
            <a:r>
              <a:rPr lang="en-US">
                <a:ea typeface="ＭＳ Ｐゴシック" pitchFamily="-111" charset="-128"/>
                <a:cs typeface="ＭＳ Ｐゴシック" pitchFamily="-111" charset="-128"/>
              </a:rPr>
              <a:t>&lt;click&gt;</a:t>
            </a: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734511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ln>
            <a:miter lim="800000"/>
            <a:headEnd/>
            <a:tailEnd/>
          </a:ln>
        </p:spPr>
        <p:txBody>
          <a:bodyPr/>
          <a:lstStyle/>
          <a:p>
            <a:fld id="{2D1D5C32-5B88-2A4A-834A-B1736BD6BCAF}" type="slidenum">
              <a:rPr lang="en-US">
                <a:latin typeface="Calibri" pitchFamily="-111" charset="0"/>
              </a:rPr>
              <a:pPr/>
              <a:t>25</a:t>
            </a:fld>
            <a:endParaRPr lang="en-US">
              <a:latin typeface="Calibri" pitchFamily="-111" charset="0"/>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xfrm>
            <a:off x="914400" y="4343400"/>
            <a:ext cx="5029200" cy="101282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This is what an International rotation card looks like.  Most other rotation cards are based on this design.  Regardless of the appearance, the order that the six player boxes is the same.  Position 1 is in the lower right, the remaining 5 boxes continue in a counter-clockwise direction.</a:t>
            </a:r>
          </a:p>
          <a:p>
            <a:pPr eaLnBrk="1" hangingPunct="1">
              <a:spcBef>
                <a:spcPct val="0"/>
              </a:spcBef>
            </a:pPr>
            <a:r>
              <a:rPr lang="en-US">
                <a:ea typeface="ＭＳ Ｐゴシック" pitchFamily="-111" charset="-128"/>
                <a:cs typeface="ＭＳ Ｐゴシック" pitchFamily="-111" charset="-128"/>
              </a:rPr>
              <a:t>&lt;click&gt;</a:t>
            </a: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882703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p:cNvSpPr>
          <p:nvPr>
            <p:ph type="sldImg"/>
          </p:nvPr>
        </p:nvSpPr>
        <p:spPr bwMode="auto">
          <a:noFill/>
          <a:ln>
            <a:solidFill>
              <a:srgbClr val="000000"/>
            </a:solidFill>
            <a:miter lim="800000"/>
            <a:headEnd/>
            <a:tailEnd/>
          </a:ln>
        </p:spPr>
      </p:sp>
      <p:sp>
        <p:nvSpPr>
          <p:cNvPr id="7065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571011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p:cNvSpPr>
          <p:nvPr>
            <p:ph type="sldImg"/>
          </p:nvPr>
        </p:nvSpPr>
        <p:spPr bwMode="auto">
          <a:noFill/>
          <a:ln>
            <a:solidFill>
              <a:srgbClr val="000000"/>
            </a:solidFill>
            <a:miter lim="800000"/>
            <a:headEnd/>
            <a:tailEnd/>
          </a:ln>
        </p:spPr>
      </p:sp>
      <p:sp>
        <p:nvSpPr>
          <p:cNvPr id="7270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38183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p:cNvSpPr>
          <p:nvPr>
            <p:ph type="sldImg"/>
          </p:nvPr>
        </p:nvSpPr>
        <p:spPr bwMode="auto">
          <a:noFill/>
          <a:ln>
            <a:solidFill>
              <a:srgbClr val="000000"/>
            </a:solidFill>
            <a:miter lim="800000"/>
            <a:headEnd/>
            <a:tailEnd/>
          </a:ln>
        </p:spPr>
      </p:sp>
      <p:sp>
        <p:nvSpPr>
          <p:cNvPr id="7475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033172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p:cNvSpPr>
          <p:nvPr>
            <p:ph type="sldImg"/>
          </p:nvPr>
        </p:nvSpPr>
        <p:spPr bwMode="auto">
          <a:noFill/>
          <a:ln>
            <a:solidFill>
              <a:srgbClr val="000000"/>
            </a:solidFill>
            <a:miter lim="800000"/>
            <a:headEnd/>
            <a:tailEnd/>
          </a:ln>
        </p:spPr>
      </p:sp>
      <p:sp>
        <p:nvSpPr>
          <p:cNvPr id="7680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928822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p:cNvSpPr>
          <p:nvPr>
            <p:ph type="sldImg"/>
          </p:nvPr>
        </p:nvSpPr>
        <p:spPr bwMode="auto">
          <a:noFill/>
          <a:ln>
            <a:solidFill>
              <a:srgbClr val="000000"/>
            </a:solidFill>
            <a:miter lim="800000"/>
            <a:headEnd/>
            <a:tailEnd/>
          </a:ln>
        </p:spPr>
      </p:sp>
      <p:sp>
        <p:nvSpPr>
          <p:cNvPr id="7885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186259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p:cNvSpPr>
          <p:nvPr>
            <p:ph type="sldImg"/>
          </p:nvPr>
        </p:nvSpPr>
        <p:spPr bwMode="auto">
          <a:noFill/>
          <a:ln>
            <a:solidFill>
              <a:srgbClr val="000000"/>
            </a:solidFill>
            <a:miter lim="800000"/>
            <a:headEnd/>
            <a:tailEnd/>
          </a:ln>
        </p:spPr>
      </p:sp>
      <p:sp>
        <p:nvSpPr>
          <p:cNvPr id="8089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040030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p:cNvSpPr>
          <p:nvPr>
            <p:ph type="sldImg"/>
          </p:nvPr>
        </p:nvSpPr>
        <p:spPr bwMode="auto">
          <a:noFill/>
          <a:ln>
            <a:solidFill>
              <a:srgbClr val="000000"/>
            </a:solidFill>
            <a:miter lim="800000"/>
            <a:headEnd/>
            <a:tailEnd/>
          </a:ln>
        </p:spPr>
      </p:sp>
      <p:sp>
        <p:nvSpPr>
          <p:cNvPr id="8294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2182628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p:cNvSpPr>
          <p:nvPr>
            <p:ph type="sldImg"/>
          </p:nvPr>
        </p:nvSpPr>
        <p:spPr bwMode="auto">
          <a:noFill/>
          <a:ln>
            <a:solidFill>
              <a:srgbClr val="000000"/>
            </a:solidFill>
            <a:miter lim="800000"/>
            <a:headEnd/>
            <a:tailEnd/>
          </a:ln>
        </p:spPr>
      </p:sp>
      <p:sp>
        <p:nvSpPr>
          <p:cNvPr id="8499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95569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p:cNvSpPr>
          <p:nvPr>
            <p:ph type="sldImg"/>
          </p:nvPr>
        </p:nvSpPr>
        <p:spPr bwMode="auto">
          <a:noFill/>
          <a:ln>
            <a:solidFill>
              <a:srgbClr val="000000"/>
            </a:solidFill>
            <a:miter lim="800000"/>
            <a:headEnd/>
            <a:tailEnd/>
          </a:ln>
        </p:spPr>
      </p:sp>
      <p:sp>
        <p:nvSpPr>
          <p:cNvPr id="8704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130849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p:cNvSpPr>
          <p:nvPr>
            <p:ph type="sldImg"/>
          </p:nvPr>
        </p:nvSpPr>
        <p:spPr bwMode="auto">
          <a:noFill/>
          <a:ln>
            <a:solidFill>
              <a:srgbClr val="000000"/>
            </a:solidFill>
            <a:miter lim="800000"/>
            <a:headEnd/>
            <a:tailEnd/>
          </a:ln>
        </p:spPr>
      </p:sp>
      <p:sp>
        <p:nvSpPr>
          <p:cNvPr id="8909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582544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p:cNvSpPr>
          <p:nvPr>
            <p:ph type="sldImg"/>
          </p:nvPr>
        </p:nvSpPr>
        <p:spPr bwMode="auto">
          <a:noFill/>
          <a:ln>
            <a:solidFill>
              <a:srgbClr val="000000"/>
            </a:solidFill>
            <a:miter lim="800000"/>
            <a:headEnd/>
            <a:tailEnd/>
          </a:ln>
        </p:spPr>
      </p:sp>
      <p:sp>
        <p:nvSpPr>
          <p:cNvPr id="9113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1701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p:cNvSpPr>
          <p:nvPr>
            <p:ph type="sldImg"/>
          </p:nvPr>
        </p:nvSpPr>
        <p:spPr bwMode="auto">
          <a:noFill/>
          <a:ln>
            <a:solidFill>
              <a:srgbClr val="000000"/>
            </a:solidFill>
            <a:miter lim="800000"/>
            <a:headEnd/>
            <a:tailEnd/>
          </a:ln>
        </p:spPr>
      </p:sp>
      <p:sp>
        <p:nvSpPr>
          <p:cNvPr id="9318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598998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p:cNvSpPr>
          <p:nvPr>
            <p:ph type="sldImg"/>
          </p:nvPr>
        </p:nvSpPr>
        <p:spPr bwMode="auto">
          <a:noFill/>
          <a:ln>
            <a:solidFill>
              <a:srgbClr val="000000"/>
            </a:solidFill>
            <a:miter lim="800000"/>
            <a:headEnd/>
            <a:tailEnd/>
          </a:ln>
        </p:spPr>
      </p:sp>
      <p:sp>
        <p:nvSpPr>
          <p:cNvPr id="952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193165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p:cNvSpPr>
          <p:nvPr>
            <p:ph type="sldImg"/>
          </p:nvPr>
        </p:nvSpPr>
        <p:spPr bwMode="auto">
          <a:noFill/>
          <a:ln>
            <a:solidFill>
              <a:srgbClr val="000000"/>
            </a:solidFill>
            <a:miter lim="800000"/>
            <a:headEnd/>
            <a:tailEnd/>
          </a:ln>
        </p:spPr>
      </p:sp>
      <p:sp>
        <p:nvSpPr>
          <p:cNvPr id="9728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5829516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p:cNvSpPr>
          <p:nvPr>
            <p:ph type="sldImg"/>
          </p:nvPr>
        </p:nvSpPr>
        <p:spPr bwMode="auto">
          <a:noFill/>
          <a:ln>
            <a:solidFill>
              <a:srgbClr val="000000"/>
            </a:solidFill>
            <a:miter lim="800000"/>
            <a:headEnd/>
            <a:tailEnd/>
          </a:ln>
        </p:spPr>
      </p:sp>
      <p:sp>
        <p:nvSpPr>
          <p:cNvPr id="993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113667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p:cNvSpPr>
          <p:nvPr>
            <p:ph type="sldImg"/>
          </p:nvPr>
        </p:nvSpPr>
        <p:spPr bwMode="auto">
          <a:noFill/>
          <a:ln>
            <a:solidFill>
              <a:srgbClr val="000000"/>
            </a:solidFill>
            <a:miter lim="800000"/>
            <a:headEnd/>
            <a:tailEnd/>
          </a:ln>
        </p:spPr>
      </p:sp>
      <p:sp>
        <p:nvSpPr>
          <p:cNvPr id="10137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7337076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p:cNvSpPr>
          <p:nvPr>
            <p:ph type="sldImg"/>
          </p:nvPr>
        </p:nvSpPr>
        <p:spPr bwMode="auto">
          <a:noFill/>
          <a:ln>
            <a:solidFill>
              <a:srgbClr val="000000"/>
            </a:solidFill>
            <a:miter lim="800000"/>
            <a:headEnd/>
            <a:tailEnd/>
          </a:ln>
        </p:spPr>
      </p:sp>
      <p:sp>
        <p:nvSpPr>
          <p:cNvPr id="10342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674760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p:cNvSpPr>
          <p:nvPr>
            <p:ph type="sldImg"/>
          </p:nvPr>
        </p:nvSpPr>
        <p:spPr bwMode="auto">
          <a:noFill/>
          <a:ln>
            <a:solidFill>
              <a:srgbClr val="000000"/>
            </a:solidFill>
            <a:miter lim="800000"/>
            <a:headEnd/>
            <a:tailEnd/>
          </a:ln>
        </p:spPr>
      </p:sp>
      <p:sp>
        <p:nvSpPr>
          <p:cNvPr id="10547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8705148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p:cNvSpPr>
          <p:nvPr>
            <p:ph type="sldImg"/>
          </p:nvPr>
        </p:nvSpPr>
        <p:spPr bwMode="auto">
          <a:noFill/>
          <a:ln>
            <a:solidFill>
              <a:srgbClr val="000000"/>
            </a:solidFill>
            <a:miter lim="800000"/>
            <a:headEnd/>
            <a:tailEnd/>
          </a:ln>
        </p:spPr>
      </p:sp>
      <p:sp>
        <p:nvSpPr>
          <p:cNvPr id="10752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537909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p:cNvSpPr>
          <p:nvPr>
            <p:ph type="sldImg"/>
          </p:nvPr>
        </p:nvSpPr>
        <p:spPr bwMode="auto">
          <a:noFill/>
          <a:ln>
            <a:solidFill>
              <a:srgbClr val="000000"/>
            </a:solidFill>
            <a:miter lim="800000"/>
            <a:headEnd/>
            <a:tailEnd/>
          </a:ln>
        </p:spPr>
      </p:sp>
      <p:sp>
        <p:nvSpPr>
          <p:cNvPr id="10957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9092947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p:cNvSpPr>
          <p:nvPr>
            <p:ph type="sldImg"/>
          </p:nvPr>
        </p:nvSpPr>
        <p:spPr bwMode="auto">
          <a:noFill/>
          <a:ln>
            <a:solidFill>
              <a:srgbClr val="000000"/>
            </a:solidFill>
            <a:miter lim="800000"/>
            <a:headEnd/>
            <a:tailEnd/>
          </a:ln>
        </p:spPr>
      </p:sp>
      <p:sp>
        <p:nvSpPr>
          <p:cNvPr id="11161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749041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p:cNvSpPr>
          <p:nvPr>
            <p:ph type="sldImg"/>
          </p:nvPr>
        </p:nvSpPr>
        <p:spPr bwMode="auto">
          <a:noFill/>
          <a:ln>
            <a:solidFill>
              <a:srgbClr val="000000"/>
            </a:solidFill>
            <a:miter lim="800000"/>
            <a:headEnd/>
            <a:tailEnd/>
          </a:ln>
        </p:spPr>
      </p:sp>
      <p:sp>
        <p:nvSpPr>
          <p:cNvPr id="11366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4337931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p:cNvSpPr>
          <p:nvPr>
            <p:ph type="sldImg"/>
          </p:nvPr>
        </p:nvSpPr>
        <p:spPr bwMode="auto">
          <a:noFill/>
          <a:ln>
            <a:solidFill>
              <a:srgbClr val="000000"/>
            </a:solidFill>
            <a:miter lim="800000"/>
            <a:headEnd/>
            <a:tailEnd/>
          </a:ln>
        </p:spPr>
      </p:sp>
      <p:sp>
        <p:nvSpPr>
          <p:cNvPr id="11571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0318061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p:cNvSpPr>
          <p:nvPr>
            <p:ph type="sldImg"/>
          </p:nvPr>
        </p:nvSpPr>
        <p:spPr bwMode="auto">
          <a:noFill/>
          <a:ln>
            <a:solidFill>
              <a:srgbClr val="000000"/>
            </a:solidFill>
            <a:miter lim="800000"/>
            <a:headEnd/>
            <a:tailEnd/>
          </a:ln>
        </p:spPr>
      </p:sp>
      <p:sp>
        <p:nvSpPr>
          <p:cNvPr id="11776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8532524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p:cNvSpPr>
          <p:nvPr>
            <p:ph type="sldImg"/>
          </p:nvPr>
        </p:nvSpPr>
        <p:spPr bwMode="auto">
          <a:noFill/>
          <a:ln>
            <a:solidFill>
              <a:srgbClr val="000000"/>
            </a:solidFill>
            <a:miter lim="800000"/>
            <a:headEnd/>
            <a:tailEnd/>
          </a:ln>
        </p:spPr>
      </p:sp>
      <p:sp>
        <p:nvSpPr>
          <p:cNvPr id="11981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564114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p:cNvSpPr>
          <p:nvPr>
            <p:ph type="sldImg"/>
          </p:nvPr>
        </p:nvSpPr>
        <p:spPr bwMode="auto">
          <a:noFill/>
          <a:ln>
            <a:solidFill>
              <a:srgbClr val="000000"/>
            </a:solidFill>
            <a:miter lim="800000"/>
            <a:headEnd/>
            <a:tailEnd/>
          </a:ln>
        </p:spPr>
      </p:sp>
      <p:sp>
        <p:nvSpPr>
          <p:cNvPr id="12185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874988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noFill/>
          <a:ln>
            <a:miter lim="800000"/>
            <a:headEnd/>
            <a:tailEnd/>
          </a:ln>
        </p:spPr>
        <p:txBody>
          <a:bodyPr/>
          <a:lstStyle/>
          <a:p>
            <a:fld id="{2B43247E-DB13-7948-B09E-4AC97FD5BC62}" type="slidenum">
              <a:rPr lang="en-US">
                <a:latin typeface="Calibri" pitchFamily="-111" charset="0"/>
              </a:rPr>
              <a:pPr/>
              <a:t>52</a:t>
            </a:fld>
            <a:endParaRPr lang="en-US">
              <a:latin typeface="Calibri" pitchFamily="-111" charset="0"/>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3908"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The fifth and deciding set (or third set in a best of three) presents some unique challenges.  It is not, however, all that different from the previous sets in the match.</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5701152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p:cNvSpPr>
          <p:nvPr>
            <p:ph type="sldImg"/>
          </p:nvPr>
        </p:nvSpPr>
        <p:spPr bwMode="auto">
          <a:noFill/>
          <a:ln>
            <a:solidFill>
              <a:srgbClr val="000000"/>
            </a:solidFill>
            <a:miter lim="800000"/>
            <a:headEnd/>
            <a:tailEnd/>
          </a:ln>
        </p:spPr>
      </p:sp>
      <p:sp>
        <p:nvSpPr>
          <p:cNvPr id="12595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6292383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p:cNvSpPr>
          <p:nvPr>
            <p:ph type="sldImg"/>
          </p:nvPr>
        </p:nvSpPr>
        <p:spPr bwMode="auto">
          <a:noFill/>
          <a:ln>
            <a:solidFill>
              <a:srgbClr val="000000"/>
            </a:solidFill>
            <a:miter lim="800000"/>
            <a:headEnd/>
            <a:tailEnd/>
          </a:ln>
        </p:spPr>
      </p:sp>
      <p:sp>
        <p:nvSpPr>
          <p:cNvPr id="12800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9317355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p:cNvSpPr>
          <p:nvPr>
            <p:ph type="sldImg"/>
          </p:nvPr>
        </p:nvSpPr>
        <p:spPr bwMode="auto">
          <a:noFill/>
          <a:ln>
            <a:solidFill>
              <a:srgbClr val="000000"/>
            </a:solidFill>
            <a:miter lim="800000"/>
            <a:headEnd/>
            <a:tailEnd/>
          </a:ln>
        </p:spPr>
      </p:sp>
      <p:sp>
        <p:nvSpPr>
          <p:cNvPr id="13005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7088435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p:cNvSpPr>
          <p:nvPr>
            <p:ph type="sldImg"/>
          </p:nvPr>
        </p:nvSpPr>
        <p:spPr bwMode="auto">
          <a:noFill/>
          <a:ln>
            <a:solidFill>
              <a:srgbClr val="000000"/>
            </a:solidFill>
            <a:miter lim="800000"/>
            <a:headEnd/>
            <a:tailEnd/>
          </a:ln>
        </p:spPr>
      </p:sp>
      <p:sp>
        <p:nvSpPr>
          <p:cNvPr id="13209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907874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p:cNvSpPr>
          <p:nvPr>
            <p:ph type="sldImg"/>
          </p:nvPr>
        </p:nvSpPr>
        <p:spPr bwMode="auto">
          <a:noFill/>
          <a:ln>
            <a:solidFill>
              <a:srgbClr val="000000"/>
            </a:solidFill>
            <a:miter lim="800000"/>
            <a:headEnd/>
            <a:tailEnd/>
          </a:ln>
        </p:spPr>
      </p:sp>
      <p:sp>
        <p:nvSpPr>
          <p:cNvPr id="13414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46612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p:cNvSpPr>
          <p:nvPr>
            <p:ph type="sldImg"/>
          </p:nvPr>
        </p:nvSpPr>
        <p:spPr bwMode="auto">
          <a:noFill/>
          <a:ln>
            <a:solidFill>
              <a:srgbClr val="000000"/>
            </a:solidFill>
            <a:miter lim="800000"/>
            <a:headEnd/>
            <a:tailEnd/>
          </a:ln>
        </p:spPr>
      </p:sp>
      <p:sp>
        <p:nvSpPr>
          <p:cNvPr id="13619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3998915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p:cNvSpPr>
          <p:nvPr>
            <p:ph type="sldImg"/>
          </p:nvPr>
        </p:nvSpPr>
        <p:spPr bwMode="auto">
          <a:noFill/>
          <a:ln>
            <a:solidFill>
              <a:srgbClr val="000000"/>
            </a:solidFill>
            <a:miter lim="800000"/>
            <a:headEnd/>
            <a:tailEnd/>
          </a:ln>
        </p:spPr>
      </p:sp>
      <p:sp>
        <p:nvSpPr>
          <p:cNvPr id="138243"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4801638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p:cNvSpPr>
          <p:nvPr>
            <p:ph type="sldImg"/>
          </p:nvPr>
        </p:nvSpPr>
        <p:spPr bwMode="auto">
          <a:noFill/>
          <a:ln>
            <a:solidFill>
              <a:srgbClr val="000000"/>
            </a:solidFill>
            <a:miter lim="800000"/>
            <a:headEnd/>
            <a:tailEnd/>
          </a:ln>
        </p:spPr>
      </p:sp>
      <p:sp>
        <p:nvSpPr>
          <p:cNvPr id="14029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0479455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p:cNvSpPr>
          <p:nvPr>
            <p:ph type="sldImg"/>
          </p:nvPr>
        </p:nvSpPr>
        <p:spPr bwMode="auto">
          <a:noFill/>
          <a:ln>
            <a:solidFill>
              <a:srgbClr val="000000"/>
            </a:solidFill>
            <a:miter lim="800000"/>
            <a:headEnd/>
            <a:tailEnd/>
          </a:ln>
        </p:spPr>
      </p:sp>
      <p:sp>
        <p:nvSpPr>
          <p:cNvPr id="14233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76564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p:cNvSpPr>
          <p:nvPr>
            <p:ph type="sldImg"/>
          </p:nvPr>
        </p:nvSpPr>
        <p:spPr bwMode="auto">
          <a:noFill/>
          <a:ln>
            <a:solidFill>
              <a:srgbClr val="000000"/>
            </a:solidFill>
            <a:miter lim="800000"/>
            <a:headEnd/>
            <a:tailEnd/>
          </a:ln>
        </p:spPr>
      </p:sp>
      <p:sp>
        <p:nvSpPr>
          <p:cNvPr id="144387"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6341085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1562023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ln>
            <a:miter lim="800000"/>
            <a:headEnd/>
            <a:tailEnd/>
          </a:ln>
        </p:spPr>
        <p:txBody>
          <a:bodyPr/>
          <a:lstStyle/>
          <a:p>
            <a:fld id="{F4324DBA-B759-4F4C-9E56-DDCA49D07CCA}" type="slidenum">
              <a:rPr lang="en-US">
                <a:latin typeface="Calibri" pitchFamily="-111" charset="0"/>
              </a:rPr>
              <a:pPr/>
              <a:t>64</a:t>
            </a:fld>
            <a:endParaRPr lang="en-US">
              <a:latin typeface="Calibri" pitchFamily="-111" charset="0"/>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8484" name="Rectangle 3"/>
          <p:cNvSpPr>
            <a:spLocks noGrp="1" noChangeArrowheads="1"/>
          </p:cNvSpPr>
          <p:nvPr>
            <p:ph type="body" idx="1"/>
          </p:nvPr>
        </p:nvSpPr>
        <p:spPr bwMode="auto">
          <a:xfrm>
            <a:off x="914400" y="4343400"/>
            <a:ext cx="5029200" cy="49212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This is probably the most important section on the whole score sheet.</a:t>
            </a:r>
          </a:p>
          <a:p>
            <a:pPr eaLnBrk="1" hangingPunct="1">
              <a:spcBef>
                <a:spcPct val="0"/>
              </a:spcBef>
            </a:pPr>
            <a:r>
              <a:rPr lang="en-US">
                <a:ea typeface="ＭＳ Ｐゴシック" pitchFamily="-111" charset="-128"/>
                <a:cs typeface="ＭＳ Ｐゴシック" pitchFamily="-111" charset="-128"/>
              </a:rPr>
              <a:t>&lt;click&gt;</a:t>
            </a: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3253230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p:cNvSpPr>
          <p:nvPr>
            <p:ph type="sldImg"/>
          </p:nvPr>
        </p:nvSpPr>
        <p:spPr bwMode="auto">
          <a:noFill/>
          <a:ln>
            <a:solidFill>
              <a:srgbClr val="000000"/>
            </a:solidFill>
            <a:miter lim="800000"/>
            <a:headEnd/>
            <a:tailEnd/>
          </a:ln>
        </p:spPr>
      </p:sp>
      <p:sp>
        <p:nvSpPr>
          <p:cNvPr id="1505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7188142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noFill/>
          <a:ln>
            <a:miter lim="800000"/>
            <a:headEnd/>
            <a:tailEnd/>
          </a:ln>
        </p:spPr>
        <p:txBody>
          <a:bodyPr/>
          <a:lstStyle/>
          <a:p>
            <a:fld id="{5B7CE6EC-8ACE-6240-BC3A-21E9014F5FB2}" type="slidenum">
              <a:rPr lang="en-US">
                <a:latin typeface="Calibri" pitchFamily="-111" charset="0"/>
              </a:rPr>
              <a:pPr/>
              <a:t>66</a:t>
            </a:fld>
            <a:endParaRPr lang="en-US">
              <a:latin typeface="Calibri" pitchFamily="-111" charset="0"/>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2580"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a:t>
            </a: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0624966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ln>
            <a:miter lim="800000"/>
            <a:headEnd/>
            <a:tailEnd/>
          </a:ln>
        </p:spPr>
        <p:txBody>
          <a:bodyPr/>
          <a:lstStyle/>
          <a:p>
            <a:fld id="{E64EA78F-5F3A-B14C-ABA7-D549D149C960}" type="slidenum">
              <a:rPr lang="en-US">
                <a:latin typeface="Calibri" pitchFamily="-111" charset="0"/>
              </a:rPr>
              <a:pPr/>
              <a:t>67</a:t>
            </a:fld>
            <a:endParaRPr lang="en-US">
              <a:latin typeface="Calibri" pitchFamily="-111" charset="0"/>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4628"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1312599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a:lstStyle/>
          <a:p>
            <a:fld id="{4284DB36-7E34-7244-AD56-74BE53C7B54D}" type="slidenum">
              <a:rPr lang="en-US">
                <a:latin typeface="Calibri" pitchFamily="-111" charset="0"/>
              </a:rPr>
              <a:pPr/>
              <a:t>68</a:t>
            </a:fld>
            <a:endParaRPr lang="en-US">
              <a:latin typeface="Calibri" pitchFamily="-111"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6676"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3407814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noFill/>
          <a:ln>
            <a:miter lim="800000"/>
            <a:headEnd/>
            <a:tailEnd/>
          </a:ln>
        </p:spPr>
        <p:txBody>
          <a:bodyPr/>
          <a:lstStyle/>
          <a:p>
            <a:fld id="{25499633-591A-464B-9455-5DEBA6AEC05C}" type="slidenum">
              <a:rPr lang="en-US">
                <a:latin typeface="Calibri" pitchFamily="-111" charset="0"/>
              </a:rPr>
              <a:pPr/>
              <a:t>69</a:t>
            </a:fld>
            <a:endParaRPr lang="en-US">
              <a:latin typeface="Calibri" pitchFamily="-111" charset="0"/>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8724"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94334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noFill/>
          <a:ln>
            <a:miter lim="800000"/>
            <a:headEnd/>
            <a:tailEnd/>
          </a:ln>
        </p:spPr>
        <p:txBody>
          <a:bodyPr/>
          <a:lstStyle/>
          <a:p>
            <a:fld id="{5A5A7C2E-2F73-D544-AF07-E115A9FC4CB1}" type="slidenum">
              <a:rPr lang="en-US">
                <a:latin typeface="Calibri" pitchFamily="-111" charset="0"/>
              </a:rPr>
              <a:pPr/>
              <a:t>70</a:t>
            </a:fld>
            <a:endParaRPr lang="en-US">
              <a:latin typeface="Calibri" pitchFamily="-111" charset="0"/>
            </a:endParaRPr>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1005346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ln>
            <a:miter lim="800000"/>
            <a:headEnd/>
            <a:tailEnd/>
          </a:ln>
        </p:spPr>
        <p:txBody>
          <a:bodyPr/>
          <a:lstStyle/>
          <a:p>
            <a:fld id="{E1DB0AF8-7027-2544-BF4B-350A8625CB5E}" type="slidenum">
              <a:rPr lang="en-US">
                <a:latin typeface="Calibri" pitchFamily="-111" charset="0"/>
              </a:rPr>
              <a:pPr/>
              <a:t>71</a:t>
            </a:fld>
            <a:endParaRPr lang="en-US">
              <a:latin typeface="Calibri" pitchFamily="-111" charset="0"/>
            </a:endParaRPr>
          </a:p>
        </p:txBody>
      </p:sp>
      <p:sp>
        <p:nvSpPr>
          <p:cNvPr id="162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2820"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42569310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noFill/>
          <a:ln>
            <a:miter lim="800000"/>
            <a:headEnd/>
            <a:tailEnd/>
          </a:ln>
        </p:spPr>
        <p:txBody>
          <a:bodyPr/>
          <a:lstStyle/>
          <a:p>
            <a:fld id="{26E289A2-5050-4A4F-AE25-3310273F19E0}" type="slidenum">
              <a:rPr lang="en-US">
                <a:latin typeface="Calibri" pitchFamily="-111" charset="0"/>
              </a:rPr>
              <a:pPr/>
              <a:t>72</a:t>
            </a:fld>
            <a:endParaRPr lang="en-US">
              <a:latin typeface="Calibri" pitchFamily="-111" charset="0"/>
            </a:endParaRPr>
          </a:p>
        </p:txBody>
      </p:sp>
      <p:sp>
        <p:nvSpPr>
          <p:cNvPr id="164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4868"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6518912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bwMode="auto">
          <a:noFill/>
          <a:ln>
            <a:miter lim="800000"/>
            <a:headEnd/>
            <a:tailEnd/>
          </a:ln>
        </p:spPr>
        <p:txBody>
          <a:bodyPr/>
          <a:lstStyle/>
          <a:p>
            <a:fld id="{A167B128-56E6-2C4D-8F88-EFF7D7DC6D72}" type="slidenum">
              <a:rPr lang="en-US">
                <a:latin typeface="Calibri" pitchFamily="-111" charset="0"/>
              </a:rPr>
              <a:pPr/>
              <a:t>73</a:t>
            </a:fld>
            <a:endParaRPr lang="en-US">
              <a:latin typeface="Calibri" pitchFamily="-111" charset="0"/>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6916"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7514119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noFill/>
          <a:ln>
            <a:miter lim="800000"/>
            <a:headEnd/>
            <a:tailEnd/>
          </a:ln>
        </p:spPr>
        <p:txBody>
          <a:bodyPr/>
          <a:lstStyle/>
          <a:p>
            <a:fld id="{FFAD153A-1BB9-434C-9437-9765DAF95401}" type="slidenum">
              <a:rPr lang="en-US">
                <a:latin typeface="Calibri" pitchFamily="-111" charset="0"/>
              </a:rPr>
              <a:pPr/>
              <a:t>74</a:t>
            </a:fld>
            <a:endParaRPr lang="en-US">
              <a:latin typeface="Calibri" pitchFamily="-111" charset="0"/>
            </a:endParaRPr>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8964"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67324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noFill/>
          <a:ln>
            <a:miter lim="800000"/>
            <a:headEnd/>
            <a:tailEnd/>
          </a:ln>
        </p:spPr>
        <p:txBody>
          <a:bodyPr/>
          <a:lstStyle/>
          <a:p>
            <a:fld id="{CD2E20C1-3A21-ED47-8683-4665190A3165}" type="slidenum">
              <a:rPr lang="en-US">
                <a:latin typeface="Calibri" pitchFamily="-111" charset="0"/>
              </a:rPr>
              <a:pPr/>
              <a:t>75</a:t>
            </a:fld>
            <a:endParaRPr lang="en-US">
              <a:latin typeface="Calibri" pitchFamily="-111" charset="0"/>
            </a:endParaRPr>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1012"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0654136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bwMode="auto">
          <a:noFill/>
          <a:ln>
            <a:miter lim="800000"/>
            <a:headEnd/>
            <a:tailEnd/>
          </a:ln>
        </p:spPr>
        <p:txBody>
          <a:bodyPr/>
          <a:lstStyle/>
          <a:p>
            <a:fld id="{112C428E-C638-1048-BA1F-2A3818E07986}" type="slidenum">
              <a:rPr lang="en-US">
                <a:latin typeface="Calibri" pitchFamily="-111" charset="0"/>
              </a:rPr>
              <a:pPr/>
              <a:t>76</a:t>
            </a:fld>
            <a:endParaRPr lang="en-US">
              <a:latin typeface="Calibri" pitchFamily="-111" charset="0"/>
            </a:endParaRPr>
          </a:p>
        </p:txBody>
      </p:sp>
      <p:sp>
        <p:nvSpPr>
          <p:cNvPr id="173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3060" name="Rectangle 3"/>
          <p:cNvSpPr>
            <a:spLocks noGrp="1" noChangeArrowheads="1"/>
          </p:cNvSpPr>
          <p:nvPr>
            <p:ph type="body" idx="1"/>
          </p:nvPr>
        </p:nvSpPr>
        <p:spPr bwMode="auto">
          <a:xfrm>
            <a:off x="914400" y="4343400"/>
            <a:ext cx="5029200" cy="892175"/>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11" charset="-128"/>
                <a:cs typeface="ＭＳ Ｐゴシック" pitchFamily="-111" charset="-128"/>
              </a:rPr>
              <a:t>Start by marking the three letter abbreviations for the teams on the appropriate sides.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560653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ln>
            <a:miter lim="800000"/>
            <a:headEnd/>
            <a:tailEnd/>
          </a:ln>
        </p:spPr>
        <p:txBody>
          <a:bodyPr/>
          <a:lstStyle/>
          <a:p>
            <a:fld id="{DE69A90C-5A28-6447-A6BA-65EEB09864AC}" type="slidenum">
              <a:rPr lang="en-US">
                <a:latin typeface="Calibri" pitchFamily="-111" charset="0"/>
              </a:rPr>
              <a:pPr/>
              <a:t>77</a:t>
            </a:fld>
            <a:endParaRPr lang="en-US">
              <a:latin typeface="Calibri" pitchFamily="-111" charset="0"/>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3540"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213549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ln>
            <a:miter lim="800000"/>
            <a:headEnd/>
            <a:tailEnd/>
          </a:ln>
        </p:spPr>
        <p:txBody>
          <a:bodyPr/>
          <a:lstStyle/>
          <a:p>
            <a:fld id="{DE69A90C-5A28-6447-A6BA-65EEB09864AC}" type="slidenum">
              <a:rPr lang="en-US">
                <a:latin typeface="Calibri" pitchFamily="-111" charset="0"/>
              </a:rPr>
              <a:pPr/>
              <a:t>82</a:t>
            </a:fld>
            <a:endParaRPr lang="en-US">
              <a:latin typeface="Calibri" pitchFamily="-111" charset="0"/>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3540"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4364039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p:cNvSpPr>
          <p:nvPr>
            <p:ph type="sldImg"/>
          </p:nvPr>
        </p:nvSpPr>
        <p:spPr bwMode="auto">
          <a:noFill/>
          <a:ln>
            <a:solidFill>
              <a:srgbClr val="000000"/>
            </a:solidFill>
            <a:miter lim="800000"/>
            <a:headEnd/>
            <a:tailEnd/>
          </a:ln>
        </p:spPr>
      </p:sp>
      <p:sp>
        <p:nvSpPr>
          <p:cNvPr id="1505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8672811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407533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3096655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6569800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3323460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p:cNvSpPr>
          <p:nvPr>
            <p:ph type="sldImg"/>
          </p:nvPr>
        </p:nvSpPr>
        <p:spPr bwMode="auto">
          <a:noFill/>
          <a:ln>
            <a:solidFill>
              <a:srgbClr val="000000"/>
            </a:solidFill>
            <a:miter lim="800000"/>
            <a:headEnd/>
            <a:tailEnd/>
          </a:ln>
        </p:spPr>
      </p:sp>
      <p:sp>
        <p:nvSpPr>
          <p:cNvPr id="203779"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8193995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5219766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2165655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ln>
            <a:miter lim="800000"/>
            <a:headEnd/>
            <a:tailEnd/>
          </a:ln>
        </p:spPr>
        <p:txBody>
          <a:bodyPr/>
          <a:lstStyle/>
          <a:p>
            <a:fld id="{BC0DF4D6-FBA4-B548-A137-E8A02B815BED}" type="slidenum">
              <a:rPr lang="en-US">
                <a:latin typeface="Calibri" pitchFamily="-111" charset="0"/>
              </a:rPr>
              <a:pPr/>
              <a:t>91</a:t>
            </a:fld>
            <a:endParaRPr lang="en-US">
              <a:latin typeface="Calibri" pitchFamily="-111" charset="0"/>
            </a:endParaRPr>
          </a:p>
        </p:txBody>
      </p:sp>
      <p:sp>
        <p:nvSpPr>
          <p:cNvPr id="2078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7876"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2599940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bwMode="auto">
          <a:noFill/>
          <a:ln>
            <a:miter lim="800000"/>
            <a:headEnd/>
            <a:tailEnd/>
          </a:ln>
        </p:spPr>
        <p:txBody>
          <a:bodyPr/>
          <a:lstStyle/>
          <a:p>
            <a:fld id="{04C08B47-517D-8B41-B91B-96FEEF14B2F5}" type="slidenum">
              <a:rPr lang="en-US">
                <a:latin typeface="Calibri" pitchFamily="-111" charset="0"/>
              </a:rPr>
              <a:pPr/>
              <a:t>94</a:t>
            </a:fld>
            <a:endParaRPr lang="en-US">
              <a:latin typeface="Calibri" pitchFamily="-111" charset="0"/>
            </a:endParaRPr>
          </a:p>
        </p:txBody>
      </p:sp>
      <p:sp>
        <p:nvSpPr>
          <p:cNvPr id="175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5108"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9719402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p:cNvSpPr>
          <p:nvPr>
            <p:ph type="sldImg"/>
          </p:nvPr>
        </p:nvSpPr>
        <p:spPr bwMode="auto">
          <a:noFill/>
          <a:ln>
            <a:solidFill>
              <a:srgbClr val="000000"/>
            </a:solidFill>
            <a:miter lim="800000"/>
            <a:headEnd/>
            <a:tailEnd/>
          </a:ln>
        </p:spPr>
      </p:sp>
      <p:sp>
        <p:nvSpPr>
          <p:cNvPr id="1505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6981874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96</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33533309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97</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31124047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98</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17221133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99</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38951795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100</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16473278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101</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32572514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960F231-D6AA-3943-8B25-57CD97831C0C}" type="slidenum">
              <a:rPr lang="en-US">
                <a:latin typeface="Calibri" pitchFamily="-111" charset="0"/>
              </a:rPr>
              <a:pPr/>
              <a:t>102</a:t>
            </a:fld>
            <a:endParaRPr lang="en-US">
              <a:latin typeface="Calibri" pitchFamily="-111"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xfrm>
            <a:off x="914400" y="4343400"/>
            <a:ext cx="5029200" cy="4135438"/>
          </a:xfrm>
          <a:noFill/>
        </p:spPr>
        <p:txBody>
          <a:bodyPr wrap="square" numCol="1" anchor="t" anchorCtr="0" compatLnSpc="1">
            <a:prstTxWarp prst="textNoShape">
              <a:avLst/>
            </a:prstTxWarp>
            <a:normAutofit lnSpcReduction="10000"/>
          </a:bodyPr>
          <a:lstStyle/>
          <a:p>
            <a:pPr eaLnBrk="1" hangingPunct="1">
              <a:spcBef>
                <a:spcPct val="0"/>
              </a:spcBef>
            </a:pPr>
            <a:r>
              <a:rPr lang="en-US">
                <a:ea typeface="ＭＳ Ｐゴシック" pitchFamily="-111" charset="-128"/>
                <a:cs typeface="ＭＳ Ｐゴシック" pitchFamily="-111" charset="-128"/>
              </a:rPr>
              <a:t>&lt;click&gt; </a:t>
            </a:r>
          </a:p>
          <a:p>
            <a:pPr eaLnBrk="1" hangingPunct="1">
              <a:spcBef>
                <a:spcPct val="0"/>
              </a:spcBef>
            </a:pPr>
            <a:r>
              <a:rPr lang="en-US">
                <a:ea typeface="ＭＳ Ｐゴシック" pitchFamily="-111" charset="-128"/>
                <a:cs typeface="ＭＳ Ｐゴシック" pitchFamily="-111" charset="-128"/>
              </a:rPr>
              <a:t>At some point during the match this portion of the sheet should be filled out.  This will facilitate the complete of post-game responsibilities for the match officials.</a:t>
            </a:r>
          </a:p>
          <a:p>
            <a:pPr eaLnBrk="1" hangingPunct="1">
              <a:spcBef>
                <a:spcPct val="0"/>
              </a:spcBef>
            </a:pPr>
            <a:r>
              <a:rPr lang="en-US">
                <a:ea typeface="ＭＳ Ｐゴシック" pitchFamily="-111" charset="-128"/>
                <a:cs typeface="ＭＳ Ｐゴシック" pitchFamily="-111" charset="-128"/>
              </a:rPr>
              <a:t>&lt;click&gt;</a:t>
            </a:r>
          </a:p>
          <a:p>
            <a:pPr eaLnBrk="1" hangingPunct="1">
              <a:spcBef>
                <a:spcPct val="0"/>
              </a:spcBef>
            </a:pPr>
            <a:r>
              <a:rPr lang="en-US">
                <a:ea typeface="ＭＳ Ｐゴシック" pitchFamily="-111" charset="-128"/>
                <a:cs typeface="ＭＳ Ｐゴシック" pitchFamily="-111" charset="-128"/>
              </a:rPr>
              <a:t>You will need to obtain signatures from both captains, your assistant scorer, the second official, the first official and, of course, yourself.  The line judges do not, however, need to sign the sheet.  Their names should be printed in the box that corresponds to the line for which they are responsible during the match.</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Four Person Line Judge Match:</a:t>
            </a:r>
          </a:p>
          <a:p>
            <a:pPr eaLnBrk="1" hangingPunct="1">
              <a:spcBef>
                <a:spcPct val="0"/>
              </a:spcBef>
            </a:pPr>
            <a:r>
              <a:rPr lang="en-US">
                <a:ea typeface="ＭＳ Ｐゴシック" pitchFamily="-111" charset="-128"/>
                <a:cs typeface="ＭＳ Ｐゴシック" pitchFamily="-111" charset="-128"/>
              </a:rPr>
              <a:t>Line 1 is the end line to the extreme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Line 3 is the end line to the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left).</a:t>
            </a:r>
          </a:p>
          <a:p>
            <a:pPr eaLnBrk="1" hangingPunct="1">
              <a:spcBef>
                <a:spcPct val="0"/>
              </a:spcBef>
            </a:pPr>
            <a:r>
              <a:rPr lang="en-US">
                <a:ea typeface="ＭＳ Ｐゴシック" pitchFamily="-111" charset="-128"/>
                <a:cs typeface="ＭＳ Ｐゴシック" pitchFamily="-111" charset="-128"/>
              </a:rPr>
              <a:t>Line 4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endParaRPr lang="en-US">
              <a:ea typeface="ＭＳ Ｐゴシック" pitchFamily="-111" charset="-128"/>
              <a:cs typeface="ＭＳ Ｐゴシック" pitchFamily="-111" charset="-128"/>
            </a:endParaRPr>
          </a:p>
          <a:p>
            <a:pPr eaLnBrk="1" hangingPunct="1">
              <a:spcBef>
                <a:spcPct val="0"/>
              </a:spcBef>
            </a:pPr>
            <a:r>
              <a:rPr lang="en-US">
                <a:ea typeface="ＭＳ Ｐゴシック" pitchFamily="-111" charset="-128"/>
                <a:cs typeface="ＭＳ Ｐゴシック" pitchFamily="-111" charset="-128"/>
              </a:rPr>
              <a:t>Two Person Line Judge:</a:t>
            </a:r>
          </a:p>
          <a:p>
            <a:pPr eaLnBrk="1" hangingPunct="1">
              <a:spcBef>
                <a:spcPct val="0"/>
              </a:spcBef>
            </a:pPr>
            <a:r>
              <a:rPr lang="en-US">
                <a:ea typeface="ＭＳ Ｐゴシック" pitchFamily="-111" charset="-128"/>
                <a:cs typeface="ＭＳ Ｐゴシック" pitchFamily="-111" charset="-128"/>
              </a:rPr>
              <a:t>Line 1 is the side line to the left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 (the 2</a:t>
            </a:r>
            <a:r>
              <a:rPr lang="en-US" baseline="30000">
                <a:ea typeface="ＭＳ Ｐゴシック" pitchFamily="-111" charset="-128"/>
                <a:cs typeface="ＭＳ Ｐゴシック" pitchFamily="-111" charset="-128"/>
              </a:rPr>
              <a:t>nd</a:t>
            </a:r>
            <a:r>
              <a:rPr lang="en-US">
                <a:ea typeface="ＭＳ Ｐゴシック" pitchFamily="-111" charset="-128"/>
                <a:cs typeface="ＭＳ Ｐゴシック" pitchFamily="-111" charset="-128"/>
              </a:rPr>
              <a:t> official’s extreme right).</a:t>
            </a:r>
          </a:p>
          <a:p>
            <a:pPr eaLnBrk="1" hangingPunct="1">
              <a:spcBef>
                <a:spcPct val="0"/>
              </a:spcBef>
            </a:pPr>
            <a:r>
              <a:rPr lang="en-US">
                <a:ea typeface="ＭＳ Ｐゴシック" pitchFamily="-111" charset="-128"/>
                <a:cs typeface="ＭＳ Ｐゴシック" pitchFamily="-111" charset="-128"/>
              </a:rPr>
              <a:t>Line 2 is the side line to the extreme right of the 1</a:t>
            </a:r>
            <a:r>
              <a:rPr lang="en-US" baseline="30000">
                <a:ea typeface="ＭＳ Ｐゴシック" pitchFamily="-111" charset="-128"/>
                <a:cs typeface="ＭＳ Ｐゴシック" pitchFamily="-111" charset="-128"/>
              </a:rPr>
              <a:t>st</a:t>
            </a:r>
            <a:r>
              <a:rPr lang="en-US">
                <a:ea typeface="ＭＳ Ｐゴシック" pitchFamily="-111" charset="-128"/>
                <a:cs typeface="ＭＳ Ｐゴシック" pitchFamily="-111" charset="-128"/>
              </a:rPr>
              <a:t> official.</a:t>
            </a:r>
          </a:p>
          <a:p>
            <a:pPr eaLnBrk="1" hangingPunct="1">
              <a:spcBef>
                <a:spcPct val="0"/>
              </a:spcBef>
            </a:pPr>
            <a:r>
              <a:rPr lang="en-US">
                <a:ea typeface="ＭＳ Ｐゴシック" pitchFamily="-111" charset="-128"/>
                <a:cs typeface="ＭＳ Ｐゴシック" pitchFamily="-111" charset="-128"/>
              </a:rPr>
              <a:t>&lt;click&gt;</a:t>
            </a:r>
          </a:p>
        </p:txBody>
      </p:sp>
    </p:spTree>
    <p:extLst>
      <p:ext uri="{BB962C8B-B14F-4D97-AF65-F5344CB8AC3E}">
        <p14:creationId xmlns:p14="http://schemas.microsoft.com/office/powerpoint/2010/main" val="11139949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ln>
            <a:miter lim="800000"/>
            <a:headEnd/>
            <a:tailEnd/>
          </a:ln>
        </p:spPr>
        <p:txBody>
          <a:bodyPr/>
          <a:lstStyle/>
          <a:p>
            <a:fld id="{BC0DF4D6-FBA4-B548-A137-E8A02B815BED}" type="slidenum">
              <a:rPr lang="en-US">
                <a:latin typeface="Calibri" pitchFamily="-111" charset="0"/>
              </a:rPr>
              <a:pPr/>
              <a:t>103</a:t>
            </a:fld>
            <a:endParaRPr lang="en-US">
              <a:latin typeface="Calibri" pitchFamily="-111" charset="0"/>
            </a:endParaRPr>
          </a:p>
        </p:txBody>
      </p:sp>
      <p:sp>
        <p:nvSpPr>
          <p:cNvPr id="2078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7876"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33875183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p:cNvSpPr>
          <p:nvPr>
            <p:ph type="sldImg"/>
          </p:nvPr>
        </p:nvSpPr>
        <p:spPr bwMode="auto">
          <a:noFill/>
          <a:ln>
            <a:solidFill>
              <a:srgbClr val="000000"/>
            </a:solidFill>
            <a:miter lim="800000"/>
            <a:headEnd/>
            <a:tailEnd/>
          </a:ln>
        </p:spPr>
      </p:sp>
      <p:sp>
        <p:nvSpPr>
          <p:cNvPr id="150531" name="Rectangle 3"/>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8291830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ln>
            <a:miter lim="800000"/>
            <a:headEnd/>
            <a:tailEnd/>
          </a:ln>
        </p:spPr>
        <p:txBody>
          <a:bodyPr/>
          <a:lstStyle/>
          <a:p>
            <a:fld id="{34A29B00-7BCB-0143-8765-92F19E252423}" type="slidenum">
              <a:rPr lang="en-US">
                <a:latin typeface="Calibri" pitchFamily="-111" charset="0"/>
              </a:rPr>
              <a:pPr/>
              <a:t>105</a:t>
            </a:fld>
            <a:endParaRPr lang="en-US">
              <a:latin typeface="Calibri" pitchFamily="-111" charset="0"/>
            </a:endParaRPr>
          </a:p>
        </p:txBody>
      </p:sp>
      <p:sp>
        <p:nvSpPr>
          <p:cNvPr id="2140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4020" name="Rectangle 3"/>
          <p:cNvSpPr>
            <a:spLocks noGrp="1" noChangeArrowheads="1"/>
          </p:cNvSpPr>
          <p:nvPr>
            <p:ph type="body" idx="1"/>
          </p:nvPr>
        </p:nvSpPr>
        <p:spPr bwMode="auto">
          <a:xfrm>
            <a:off x="914400" y="4343400"/>
            <a:ext cx="5029200" cy="265113"/>
          </a:xfrm>
          <a:noFill/>
        </p:spPr>
        <p:txBody>
          <a:bodyPr wrap="square" numCol="1" anchor="t" anchorCtr="0" compatLnSpc="1">
            <a:prstTxWarp prst="textNoShape">
              <a:avLst/>
            </a:prstTxWarp>
            <a:normAutofit lnSpcReduction="10000"/>
          </a:bodyPr>
          <a:lstStyle/>
          <a:p>
            <a:pPr eaLnBrk="1" hangingPunct="1">
              <a:spcBef>
                <a:spcPct val="0"/>
              </a:spcBef>
            </a:pPr>
            <a:endParaRPr lang="en-CA">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2451982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CC2923B3-F379-C448-9FE6-09FAB2347D7B}" type="datetime1">
              <a:rPr lang="en-US"/>
              <a:pPr>
                <a:defRPr/>
              </a:pPr>
              <a:t>9/10/2018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DB8CB98-20D9-6544-AE8B-8C2FE38D105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76332C4-7593-9345-BE45-83590BD05578}" type="datetime1">
              <a:rPr lang="en-US"/>
              <a:pPr>
                <a:defRPr/>
              </a:pPr>
              <a:t>9/10/2018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260D5C39-3398-1247-8978-275275EF76D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19C15C0-61C3-A843-9E8D-CD7FD18FC88E}" type="datetime1">
              <a:rPr lang="en-US"/>
              <a:pPr>
                <a:defRPr/>
              </a:pPr>
              <a:t>9/10/2018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BD9B53-C8BA-2E4D-AAAC-50EEAF419AA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B7935D6A-2E74-7D4E-AE56-E7CC8C8BA3BD}" type="datetime1">
              <a:rPr lang="en-US"/>
              <a:pPr>
                <a:defRPr/>
              </a:pPr>
              <a:t>9/10/2018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C44B4FA5-CC7B-7C43-B2B8-8F02D3B534F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468F3C71-182B-F64B-A08E-F0A4C5FB0AF1}" type="datetime1">
              <a:rPr lang="en-US"/>
              <a:pPr>
                <a:defRPr/>
              </a:pPr>
              <a:t>9/10/2018</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751401DC-BABF-3D4E-A7C6-E1A188D1FBA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214D1563-507D-504E-807B-C0192B547103}" type="datetime1">
              <a:rPr lang="en-US"/>
              <a:pPr>
                <a:defRPr/>
              </a:pPr>
              <a:t>9/10/2018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D4B7FCD3-AE63-494F-924D-DADB800249F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DE31A4AF-B395-4742-8108-88487EEB624D}" type="datetime1">
              <a:rPr lang="en-US"/>
              <a:pPr>
                <a:defRPr/>
              </a:pPr>
              <a:t>9/10/2018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2B241DC4-A2BE-6B49-8F9C-98C0B981CDF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1F0C2169-D994-9B40-ADCB-A14D953C82FE}" type="datetime1">
              <a:rPr lang="en-US"/>
              <a:pPr>
                <a:defRPr/>
              </a:pPr>
              <a:t>9/10/2018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4A992D88-4CEE-6A44-84A2-185F8D035EA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7838910F-F3D2-E241-BD26-504A21E4D3A2}" type="datetime1">
              <a:rPr lang="en-US"/>
              <a:pPr>
                <a:defRPr/>
              </a:pPr>
              <a:t>9/10/2018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1C59C8D-9B85-754E-B744-970692DE8B9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FFBB7E8-05EA-214B-92BF-5A9488999650}" type="datetime1">
              <a:rPr lang="en-US"/>
              <a:pPr>
                <a:defRPr/>
              </a:pPr>
              <a:t>9/10/2018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BE029F8-7AFD-974D-81A9-DBC35202E19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F38DA22-3CB8-DE40-AD1E-D251323E89CF}" type="datetime1">
              <a:rPr lang="en-US"/>
              <a:pPr>
                <a:defRPr/>
              </a:pPr>
              <a:t>9/10/2018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2F12407-D896-ED4A-98B0-0CAB5EE8212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wrap="square" lIns="91440" tIns="45720" rIns="91440" bIns="45720" numCol="1" anchor="b" anchorCtr="0" compatLnSpc="1">
            <a:prstTxWarp prst="textNoShape">
              <a:avLst/>
            </a:prstTxWarp>
          </a:bodyPr>
          <a:lstStyle>
            <a:lvl1pPr>
              <a:defRPr sz="1200">
                <a:solidFill>
                  <a:srgbClr val="BCBCBC"/>
                </a:solidFill>
                <a:latin typeface="Book Antiqua" pitchFamily="-108" charset="0"/>
              </a:defRPr>
            </a:lvl1pPr>
          </a:lstStyle>
          <a:p>
            <a:pPr>
              <a:defRPr/>
            </a:pPr>
            <a:fld id="{27CF2E50-979F-2340-8919-483F3B5AE52B}" type="datetime1">
              <a:rPr lang="en-US"/>
              <a:pPr>
                <a:defRPr/>
              </a:pPr>
              <a:t>9/10/2018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a:defRPr sz="1200">
                <a:solidFill>
                  <a:srgbClr val="BCBCBC"/>
                </a:solidFill>
                <a:latin typeface="Book Antiqua" pitchFamily="-108" charset="0"/>
              </a:defRPr>
            </a:lvl1pPr>
          </a:lstStyle>
          <a:p>
            <a:pPr>
              <a:defRPr/>
            </a:pPr>
            <a:fld id="{C16D09C1-B44C-7448-8258-5CBC40417FF3}"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23"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iming>
    <p:tnLst>
      <p:par>
        <p:cTn id="1" dur="indefinite" restart="never" nodeType="tmRoot"/>
      </p:par>
    </p:tnLst>
  </p:timing>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11" charset="2"/>
        <a:buChar char=""/>
        <a:defRPr sz="2800" kern="1200">
          <a:solidFill>
            <a:schemeClr val="tx1"/>
          </a:solidFill>
          <a:latin typeface="+mn-lt"/>
          <a:ea typeface="ＭＳ Ｐゴシック" pitchFamily="-108" charset="-128"/>
          <a:cs typeface="ＭＳ Ｐゴシック" pitchFamily="-108" charset="-128"/>
        </a:defRPr>
      </a:lvl1pPr>
      <a:lvl2pPr marL="868363" indent="-282575" algn="l" rtl="0" eaLnBrk="0" fontAlgn="base" hangingPunct="0">
        <a:spcBef>
          <a:spcPct val="20000"/>
        </a:spcBef>
        <a:spcAft>
          <a:spcPct val="0"/>
        </a:spcAft>
        <a:buClr>
          <a:schemeClr val="tx1"/>
        </a:buClr>
        <a:buSzPct val="80000"/>
        <a:buFont typeface="Wingdings 2" pitchFamily="-111" charset="2"/>
        <a:buChar char=""/>
        <a:defRPr sz="2400" kern="1200">
          <a:solidFill>
            <a:schemeClr val="tx1"/>
          </a:solidFill>
          <a:latin typeface="+mn-lt"/>
          <a:ea typeface="ＭＳ Ｐゴシック" pitchFamily="-108" charset="-128"/>
          <a:cs typeface="+mn-cs"/>
        </a:defRPr>
      </a:lvl2pPr>
      <a:lvl3pPr marL="1133475" indent="-228600" algn="l" rtl="0" eaLnBrk="0" fontAlgn="base" hangingPunct="0">
        <a:spcBef>
          <a:spcPct val="20000"/>
        </a:spcBef>
        <a:spcAft>
          <a:spcPct val="0"/>
        </a:spcAft>
        <a:buClr>
          <a:schemeClr val="tx1"/>
        </a:buClr>
        <a:buSzPct val="95000"/>
        <a:buFont typeface="Wingdings" pitchFamily="-111" charset="2"/>
        <a:buChar char=""/>
        <a:defRPr sz="2200" kern="1200">
          <a:solidFill>
            <a:schemeClr val="tx1"/>
          </a:solidFill>
          <a:latin typeface="+mn-lt"/>
          <a:ea typeface="ＭＳ Ｐゴシック" pitchFamily="-108" charset="-128"/>
          <a:cs typeface="+mn-cs"/>
        </a:defRPr>
      </a:lvl3pPr>
      <a:lvl4pPr marL="1352550" indent="-182563" algn="l" rtl="0" eaLnBrk="0" fontAlgn="base" hangingPunct="0">
        <a:spcBef>
          <a:spcPct val="20000"/>
        </a:spcBef>
        <a:spcAft>
          <a:spcPct val="0"/>
        </a:spcAft>
        <a:buClr>
          <a:schemeClr val="tx1"/>
        </a:buClr>
        <a:buSzPct val="100000"/>
        <a:buFont typeface="Wingdings 3" pitchFamily="-111" charset="2"/>
        <a:buChar char=""/>
        <a:defRPr sz="2000" kern="1200">
          <a:solidFill>
            <a:schemeClr val="tx1"/>
          </a:solidFill>
          <a:latin typeface="+mn-lt"/>
          <a:ea typeface="ＭＳ Ｐゴシック" pitchFamily="-108" charset="-128"/>
          <a:cs typeface="+mn-cs"/>
        </a:defRPr>
      </a:lvl4pPr>
      <a:lvl5pPr marL="1544638" indent="-182563" algn="l" rtl="0" eaLnBrk="0" fontAlgn="base" hangingPunct="0">
        <a:spcBef>
          <a:spcPct val="20000"/>
        </a:spcBef>
        <a:spcAft>
          <a:spcPct val="0"/>
        </a:spcAft>
        <a:buClr>
          <a:schemeClr val="tx1"/>
        </a:buClr>
        <a:buFont typeface="Wingdings 2" pitchFamily="-111" charset="2"/>
        <a:buChar char=""/>
        <a:defRPr sz="2000" kern="1200">
          <a:solidFill>
            <a:schemeClr val="tx1"/>
          </a:solidFill>
          <a:latin typeface="+mn-lt"/>
          <a:ea typeface="ＭＳ Ｐゴシック" pitchFamily="-108"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143000"/>
            <a:ext cx="8305800" cy="1470025"/>
          </a:xfrm>
        </p:spPr>
        <p:txBody>
          <a:bodyPr>
            <a:noAutofit/>
          </a:bodyPr>
          <a:lstStyle/>
          <a:p>
            <a:pPr eaLnBrk="1" fontAlgn="auto" hangingPunct="1">
              <a:spcAft>
                <a:spcPts val="0"/>
              </a:spcAft>
              <a:defRPr/>
            </a:pPr>
            <a:r>
              <a:rPr lang="en-US" sz="4000" dirty="0" smtClean="0">
                <a:ea typeface="+mj-ea"/>
                <a:cs typeface="+mj-cs"/>
              </a:rPr>
              <a:t>Volleyball Canada </a:t>
            </a:r>
            <a:br>
              <a:rPr lang="en-US" sz="4000" dirty="0" smtClean="0">
                <a:ea typeface="+mj-ea"/>
                <a:cs typeface="+mj-cs"/>
              </a:rPr>
            </a:br>
            <a:r>
              <a:rPr lang="en-US" sz="4000" dirty="0" smtClean="0">
                <a:ea typeface="+mj-ea"/>
                <a:cs typeface="+mj-cs"/>
              </a:rPr>
              <a:t>Score </a:t>
            </a:r>
            <a:r>
              <a:rPr sz="4000" dirty="0" smtClean="0">
                <a:ea typeface="+mj-ea"/>
                <a:cs typeface="+mj-cs"/>
              </a:rPr>
              <a:t>S</a:t>
            </a:r>
            <a:r>
              <a:rPr lang="en-US" sz="4000" dirty="0" smtClean="0">
                <a:ea typeface="+mj-ea"/>
                <a:cs typeface="+mj-cs"/>
              </a:rPr>
              <a:t>heet Presentation</a:t>
            </a:r>
            <a:endParaRPr lang="en-US" sz="4000" dirty="0">
              <a:ea typeface="+mj-ea"/>
              <a:cs typeface="+mj-cs"/>
            </a:endParaRPr>
          </a:p>
        </p:txBody>
      </p:sp>
      <p:pic>
        <p:nvPicPr>
          <p:cNvPr id="3075" name="Picture 4" descr="VC_LOGOnobackg"/>
          <p:cNvPicPr>
            <a:picLocks noChangeAspect="1" noChangeArrowheads="1"/>
          </p:cNvPicPr>
          <p:nvPr/>
        </p:nvPicPr>
        <p:blipFill>
          <a:blip r:embed="rId3">
            <a:alphaModFix amt="0"/>
          </a:blip>
          <a:srcRect/>
          <a:stretch>
            <a:fillRect/>
          </a:stretch>
        </p:blipFill>
        <p:spPr bwMode="auto">
          <a:xfrm>
            <a:off x="2971800" y="3048000"/>
            <a:ext cx="3352800" cy="3124200"/>
          </a:xfrm>
          <a:prstGeom prst="rect">
            <a:avLst/>
          </a:prstGeom>
          <a:solidFill>
            <a:schemeClr val="accent4">
              <a:lumMod val="75000"/>
              <a:alpha val="0"/>
            </a:schemeClr>
          </a:solidFill>
          <a:ln w="9525">
            <a:noFill/>
            <a:miter lim="800000"/>
            <a:headEnd/>
            <a:tailEnd/>
          </a:ln>
        </p:spPr>
      </p:pic>
      <p:sp>
        <p:nvSpPr>
          <p:cNvPr id="4" name="Footer Placeholder 3"/>
          <p:cNvSpPr>
            <a:spLocks noGrp="1"/>
          </p:cNvSpPr>
          <p:nvPr>
            <p:ph type="ftr" sz="quarter" idx="11"/>
          </p:nvPr>
        </p:nvSpPr>
        <p:spPr/>
        <p:txBody>
          <a:bodyPr/>
          <a:lstStyle/>
          <a:p>
            <a:pPr>
              <a:defRPr/>
            </a:pPr>
            <a:r>
              <a:rPr lang="en-US" dirty="0" smtClean="0"/>
              <a:t>Version 3.4  September 2014</a:t>
            </a:r>
            <a:endParaRPr lang="en-US" dirty="0"/>
          </a:p>
        </p:txBody>
      </p:sp>
      <p:pic>
        <p:nvPicPr>
          <p:cNvPr id="6" name="Picture 5" descr="Volleyball Canada Logo"/>
          <p:cNvPicPr/>
          <p:nvPr/>
        </p:nvPicPr>
        <p:blipFill>
          <a:blip r:embed="rId4">
            <a:extLst>
              <a:ext uri="{BEBA8EAE-BF5A-486C-A8C5-ECC9F3942E4B}">
                <a14:imgProps xmlns:a14="http://schemas.microsoft.com/office/drawing/2010/main">
                  <a14:imgLayer r:embed="rId5">
                    <a14:imgEffect>
                      <a14:backgroundRemoval t="2467" b="97996" l="4473" r="96539">
                        <a14:foregroundMark x1="20234" y1="32837" x2="20234" y2="32837"/>
                        <a14:foregroundMark x1="39404" y1="57348" x2="39404" y2="57348"/>
                        <a14:foregroundMark x1="35942" y1="41984" x2="35942" y2="41984"/>
                        <a14:foregroundMark x1="58839" y1="41984" x2="58839" y2="41984"/>
                        <a14:foregroundMark x1="42013" y1="79342" x2="42013" y2="79342"/>
                        <a14:backgroundMark x1="21991" y1="55910" x2="21991" y2="55910"/>
                        <a14:backgroundMark x1="45474" y1="53700" x2="45474" y2="53700"/>
                        <a14:backgroundMark x1="79180" y1="64697" x2="79180" y2="64697"/>
                      </a14:backgroundRemoval>
                    </a14:imgEffect>
                  </a14:imgLayer>
                </a14:imgProps>
              </a:ext>
              <a:ext uri="{28A0092B-C50C-407E-A947-70E740481C1C}">
                <a14:useLocalDpi xmlns:a14="http://schemas.microsoft.com/office/drawing/2010/main" val="0"/>
              </a:ext>
            </a:extLst>
          </a:blip>
          <a:srcRect/>
          <a:stretch>
            <a:fillRect/>
          </a:stretch>
        </p:blipFill>
        <p:spPr bwMode="auto">
          <a:xfrm>
            <a:off x="2339752" y="2924944"/>
            <a:ext cx="4376018" cy="346950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800" dirty="0" smtClean="0">
                <a:ea typeface="+mj-ea"/>
                <a:cs typeface="+mj-cs"/>
              </a:rPr>
              <a:t>Volleyball Canada</a:t>
            </a:r>
            <a:br>
              <a:rPr lang="en-US" sz="4800" dirty="0" smtClean="0">
                <a:ea typeface="+mj-ea"/>
                <a:cs typeface="+mj-cs"/>
              </a:rPr>
            </a:br>
            <a:r>
              <a:rPr lang="en-US" sz="4800" dirty="0" smtClean="0">
                <a:ea typeface="+mj-ea"/>
                <a:cs typeface="+mj-cs"/>
              </a:rPr>
              <a:t>Score Sheet</a:t>
            </a:r>
            <a:endParaRPr lang="en-US" sz="4800" dirty="0">
              <a:ea typeface="+mj-ea"/>
              <a:cs typeface="+mj-cs"/>
            </a:endParaRPr>
          </a:p>
        </p:txBody>
      </p:sp>
      <p:sp>
        <p:nvSpPr>
          <p:cNvPr id="17411" name="Content Placeholder 2"/>
          <p:cNvSpPr>
            <a:spLocks noGrp="1"/>
          </p:cNvSpPr>
          <p:nvPr>
            <p:ph idx="1"/>
          </p:nvPr>
        </p:nvSpPr>
        <p:spPr/>
        <p:txBody>
          <a:bodyPr/>
          <a:lstStyle/>
          <a:p>
            <a:pPr eaLnBrk="1" hangingPunct="1"/>
            <a:endParaRPr lang="en-US">
              <a:latin typeface="Calibri" pitchFamily="-111" charset="0"/>
              <a:ea typeface="ＭＳ Ｐゴシック" pitchFamily="-111" charset="-128"/>
              <a:cs typeface="ＭＳ Ｐゴシック" pitchFamily="-111" charset="-128"/>
            </a:endParaRPr>
          </a:p>
          <a:p>
            <a:pPr eaLnBrk="1" hangingPunct="1"/>
            <a:r>
              <a:rPr lang="en-US" sz="3200">
                <a:latin typeface="Calibri" pitchFamily="-111" charset="0"/>
                <a:ea typeface="ＭＳ Ｐゴシック" pitchFamily="-111" charset="-128"/>
                <a:cs typeface="ＭＳ Ｐゴシック" pitchFamily="-111" charset="-128"/>
              </a:rPr>
              <a:t>Is used for all VC Events in Canada</a:t>
            </a:r>
          </a:p>
          <a:p>
            <a:pPr eaLnBrk="1" hangingPunct="1">
              <a:buFont typeface="Wingdings 2" pitchFamily="-111" charset="2"/>
              <a:buNone/>
            </a:pPr>
            <a:endParaRPr lang="en-US" sz="3200">
              <a:latin typeface="Calibri" pitchFamily="-111" charset="0"/>
              <a:ea typeface="ＭＳ Ｐゴシック" pitchFamily="-111" charset="-128"/>
              <a:cs typeface="ＭＳ Ｐゴシック" pitchFamily="-111" charset="-128"/>
            </a:endParaRPr>
          </a:p>
          <a:p>
            <a:pPr eaLnBrk="1" hangingPunct="1"/>
            <a:r>
              <a:rPr lang="en-US" sz="3200">
                <a:latin typeface="Calibri" pitchFamily="-111" charset="0"/>
                <a:ea typeface="ＭＳ Ｐゴシック" pitchFamily="-111" charset="-128"/>
                <a:cs typeface="ＭＳ Ｐゴシック" pitchFamily="-111" charset="-128"/>
              </a:rPr>
              <a:t>Other events that may use this score sheet (with variations) include:</a:t>
            </a:r>
          </a:p>
          <a:p>
            <a:pPr lvl="1" eaLnBrk="1" hangingPunct="1"/>
            <a:endParaRPr lang="en-US">
              <a:latin typeface="Calibri" pitchFamily="-111" charset="0"/>
            </a:endParaRPr>
          </a:p>
          <a:p>
            <a:pPr lvl="1" eaLnBrk="1" hangingPunct="1"/>
            <a:r>
              <a:rPr lang="en-US" sz="3200">
                <a:latin typeface="Calibri" pitchFamily="-111" charset="0"/>
              </a:rPr>
              <a:t>CIS, CCAA, Provincial/Territorial Age Class Competitions, High School/Jr. High School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pPr eaLnBrk="1" fontAlgn="auto" hangingPunct="1">
              <a:spcAft>
                <a:spcPts val="0"/>
              </a:spcAft>
              <a:defRPr/>
            </a:pPr>
            <a:r>
              <a:rPr lang="en-US" sz="4800" dirty="0" smtClean="0">
                <a:ea typeface="+mj-ea"/>
                <a:cs typeface="+mj-cs"/>
              </a:rPr>
              <a:t>Pre-Match Responsibilities</a:t>
            </a:r>
            <a:endParaRPr lang="en-US" sz="4800" dirty="0">
              <a:ea typeface="+mj-ea"/>
              <a:cs typeface="+mj-cs"/>
            </a:endParaRPr>
          </a:p>
        </p:txBody>
      </p:sp>
      <p:sp>
        <p:nvSpPr>
          <p:cNvPr id="3" name="Content Placeholder 2"/>
          <p:cNvSpPr>
            <a:spLocks noGrp="1"/>
          </p:cNvSpPr>
          <p:nvPr>
            <p:ph idx="1"/>
          </p:nvPr>
        </p:nvSpPr>
        <p:spPr>
          <a:xfrm>
            <a:off x="457200" y="1447800"/>
            <a:ext cx="8229600" cy="4708525"/>
          </a:xfrm>
        </p:spPr>
        <p:txBody>
          <a:bodyPr/>
          <a:lstStyle/>
          <a:p>
            <a:pPr eaLnBrk="1" hangingPunct="1"/>
            <a:r>
              <a:rPr lang="en-US" sz="3200" dirty="0" smtClean="0">
                <a:latin typeface="Calibri" pitchFamily="-111" charset="0"/>
                <a:ea typeface="ＭＳ Ｐゴシック" pitchFamily="-111" charset="-128"/>
              </a:rPr>
              <a:t>Fill in the </a:t>
            </a:r>
            <a:r>
              <a:rPr lang="en-US" sz="3200" dirty="0" smtClean="0">
                <a:latin typeface="Calibri" pitchFamily="-111" charset="0"/>
              </a:rPr>
              <a:t>location</a:t>
            </a:r>
            <a:r>
              <a:rPr lang="en-US" sz="3200" dirty="0">
                <a:latin typeface="Calibri" pitchFamily="-111" charset="0"/>
              </a:rPr>
              <a:t>, date and scheduled start time of the match.</a:t>
            </a:r>
          </a:p>
          <a:p>
            <a:pPr eaLnBrk="1" hangingPunct="1">
              <a:buFont typeface="Wingdings 2" pitchFamily="-111" charset="2"/>
              <a:buNone/>
            </a:pPr>
            <a:endParaRPr lang="en-US" sz="1000" dirty="0">
              <a:latin typeface="Calibri" pitchFamily="-111" charset="0"/>
              <a:ea typeface="ＭＳ Ｐゴシック" pitchFamily="-111" charset="-128"/>
              <a:cs typeface="ＭＳ Ｐゴシック" pitchFamily="-111" charset="-128"/>
            </a:endParaRPr>
          </a:p>
          <a:p>
            <a:pPr eaLnBrk="1" hangingPunct="1"/>
            <a:r>
              <a:rPr lang="en-US" sz="3200" dirty="0">
                <a:latin typeface="Calibri" pitchFamily="-111" charset="0"/>
                <a:ea typeface="ＭＳ Ｐゴシック" pitchFamily="-111" charset="-128"/>
                <a:cs typeface="ＭＳ Ｐゴシック" pitchFamily="-111" charset="-128"/>
              </a:rPr>
              <a:t>Check with coaches about scratches or players not dressing for the match.</a:t>
            </a:r>
          </a:p>
          <a:p>
            <a:pPr eaLnBrk="1" hangingPunct="1">
              <a:buFont typeface="Wingdings 2" pitchFamily="-111" charset="2"/>
              <a:buNone/>
            </a:pPr>
            <a:endParaRPr lang="en-US" sz="1000" dirty="0">
              <a:latin typeface="Calibri" pitchFamily="-111" charset="0"/>
              <a:ea typeface="ＭＳ Ｐゴシック" pitchFamily="-111" charset="-128"/>
              <a:cs typeface="ＭＳ Ｐゴシック" pitchFamily="-111" charset="-128"/>
            </a:endParaRPr>
          </a:p>
          <a:p>
            <a:pPr eaLnBrk="1" hangingPunct="1"/>
            <a:r>
              <a:rPr lang="en-US" sz="3200" dirty="0">
                <a:latin typeface="Calibri" pitchFamily="-111" charset="0"/>
                <a:ea typeface="ＭＳ Ｐゴシック" pitchFamily="-111" charset="-128"/>
                <a:cs typeface="ＭＳ Ｐゴシック" pitchFamily="-111" charset="-128"/>
              </a:rPr>
              <a:t>Record the </a:t>
            </a:r>
            <a:r>
              <a:rPr lang="en-US" sz="3200" dirty="0" smtClean="0">
                <a:latin typeface="Calibri" pitchFamily="-111" charset="0"/>
                <a:ea typeface="ＭＳ Ｐゴシック" pitchFamily="-111" charset="-128"/>
                <a:cs typeface="ＭＳ Ｐゴシック" pitchFamily="-111" charset="-128"/>
              </a:rPr>
              <a:t>starting players</a:t>
            </a:r>
            <a:endParaRPr lang="en-US" dirty="0">
              <a:latin typeface="Calibri" pitchFamily="-111" charset="0"/>
              <a:ea typeface="ＭＳ Ｐゴシック" pitchFamily="-111" charset="-128"/>
              <a:cs typeface="ＭＳ Ｐゴシック" pitchFamily="-111" charset="-128"/>
            </a:endParaRPr>
          </a:p>
          <a:p>
            <a:pPr marL="136525" indent="0" eaLnBrk="1" hangingPunct="1">
              <a:buNone/>
            </a:pPr>
            <a:endParaRPr lang="en-US" sz="3200" dirty="0">
              <a:latin typeface="Calibri" pitchFamily="-111" charset="0"/>
              <a:ea typeface="ＭＳ Ｐゴシック" pitchFamily="-111" charset="-128"/>
              <a:cs typeface="ＭＳ Ｐゴシック" pitchFamily="-111" charset="-128"/>
            </a:endParaRPr>
          </a:p>
          <a:p>
            <a:pPr eaLnBrk="1" hangingPunct="1"/>
            <a:endParaRPr lang="en-US" dirty="0">
              <a:latin typeface="Calibri" pitchFamily="-111" charset="0"/>
              <a:ea typeface="ＭＳ Ｐゴシック" pitchFamily="-111" charset="-128"/>
              <a:cs typeface="ＭＳ Ｐゴシック" pitchFamily="-111" charset="-128"/>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par>
                          <p:cTn id="8" fill="hold">
                            <p:stCondLst>
                              <p:cond delay="1500"/>
                            </p:stCondLst>
                            <p:childTnLst>
                              <p:par>
                                <p:cTn id="9" presetID="3" presetClass="entr" presetSubtype="10" fill="hold"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linds(horizontal)">
                                      <p:cBhvr>
                                        <p:cTn id="11" dur="1000"/>
                                        <p:tgtEl>
                                          <p:spTgt spid="3">
                                            <p:txEl>
                                              <p:pRg st="2" end="2"/>
                                            </p:txEl>
                                          </p:spTgt>
                                        </p:tgtEl>
                                      </p:cBhvr>
                                    </p:animEffect>
                                  </p:childTnLst>
                                </p:cTn>
                              </p:par>
                            </p:childTnLst>
                          </p:cTn>
                        </p:par>
                        <p:par>
                          <p:cTn id="12" fill="hold">
                            <p:stCondLst>
                              <p:cond delay="3000"/>
                            </p:stCondLst>
                            <p:childTnLst>
                              <p:par>
                                <p:cTn id="13" presetID="3" presetClass="entr" presetSubtype="10" fill="hold" nodeType="afterEffect">
                                  <p:stCondLst>
                                    <p:cond delay="5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fontAlgn="auto" hangingPunct="1">
              <a:spcAft>
                <a:spcPts val="0"/>
              </a:spcAft>
              <a:defRPr/>
            </a:pPr>
            <a:r>
              <a:rPr lang="en-US" sz="4800" dirty="0" smtClean="0">
                <a:ea typeface="+mj-ea"/>
                <a:cs typeface="+mj-cs"/>
              </a:rPr>
              <a:t>Match Details</a:t>
            </a:r>
            <a:endParaRPr lang="en-US" sz="4800" dirty="0">
              <a:ea typeface="+mj-ea"/>
              <a:cs typeface="+mj-cs"/>
            </a:endParaRPr>
          </a:p>
        </p:txBody>
      </p:sp>
      <p:pic>
        <p:nvPicPr>
          <p:cNvPr id="23555" name="Picture 3"/>
          <p:cNvPicPr>
            <a:picLocks noChangeAspect="1" noChangeArrowheads="1"/>
          </p:cNvPicPr>
          <p:nvPr/>
        </p:nvPicPr>
        <p:blipFill>
          <a:blip r:embed="rId3"/>
          <a:srcRect/>
          <a:stretch>
            <a:fillRect/>
          </a:stretch>
        </p:blipFill>
        <p:spPr bwMode="auto">
          <a:xfrm>
            <a:off x="0" y="1066800"/>
            <a:ext cx="9151938" cy="5791200"/>
          </a:xfrm>
          <a:prstGeom prst="rect">
            <a:avLst/>
          </a:prstGeom>
          <a:noFill/>
          <a:ln w="9525">
            <a:noFill/>
            <a:miter lim="800000"/>
            <a:headEnd/>
            <a:tailEnd/>
          </a:ln>
        </p:spPr>
      </p:pic>
      <p:sp>
        <p:nvSpPr>
          <p:cNvPr id="5" name="Line 1027"/>
          <p:cNvSpPr>
            <a:spLocks noChangeShapeType="1"/>
          </p:cNvSpPr>
          <p:nvPr/>
        </p:nvSpPr>
        <p:spPr bwMode="auto">
          <a:xfrm flipV="1">
            <a:off x="381000" y="1828800"/>
            <a:ext cx="228600" cy="1295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0"/>
          <p:cNvPicPr>
            <a:picLocks noChangeAspect="1"/>
          </p:cNvPicPr>
          <p:nvPr/>
        </p:nvPicPr>
        <p:blipFill>
          <a:blip r:embed="rId3"/>
          <a:srcRect/>
          <a:stretch>
            <a:fillRect/>
          </a:stretch>
        </p:blipFill>
        <p:spPr bwMode="auto">
          <a:xfrm>
            <a:off x="0" y="2971800"/>
            <a:ext cx="9144000" cy="1079500"/>
          </a:xfrm>
          <a:prstGeom prst="rect">
            <a:avLst/>
          </a:prstGeom>
          <a:noFill/>
          <a:ln w="9525">
            <a:noFill/>
            <a:miter lim="800000"/>
            <a:headEnd/>
            <a:tailEnd/>
          </a:ln>
        </p:spPr>
      </p:pic>
      <p:sp>
        <p:nvSpPr>
          <p:cNvPr id="6148" name="Line 3"/>
          <p:cNvSpPr>
            <a:spLocks noChangeShapeType="1"/>
          </p:cNvSpPr>
          <p:nvPr/>
        </p:nvSpPr>
        <p:spPr bwMode="auto">
          <a:xfrm>
            <a:off x="857250" y="1785938"/>
            <a:ext cx="285750" cy="1033462"/>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6149" name="Text Box 11"/>
          <p:cNvSpPr txBox="1">
            <a:spLocks noChangeArrowheads="1"/>
          </p:cNvSpPr>
          <p:nvPr/>
        </p:nvSpPr>
        <p:spPr bwMode="auto">
          <a:xfrm>
            <a:off x="228600" y="381000"/>
            <a:ext cx="6019800" cy="946150"/>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Fill in the city in which the event is taking place.  For Example:</a:t>
            </a:r>
          </a:p>
        </p:txBody>
      </p:sp>
      <p:sp>
        <p:nvSpPr>
          <p:cNvPr id="3085" name="Text Box 13"/>
          <p:cNvSpPr txBox="1">
            <a:spLocks noChangeArrowheads="1"/>
          </p:cNvSpPr>
          <p:nvPr/>
        </p:nvSpPr>
        <p:spPr bwMode="auto">
          <a:xfrm>
            <a:off x="304800" y="5181600"/>
            <a:ext cx="3581400" cy="1373188"/>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The Hall or gymnasium </a:t>
            </a:r>
          </a:p>
          <a:p>
            <a:r>
              <a:rPr lang="en-US" sz="2800">
                <a:latin typeface="Calibri" pitchFamily="-111" charset="0"/>
              </a:rPr>
              <a:t>is filled in here.</a:t>
            </a:r>
          </a:p>
        </p:txBody>
      </p:sp>
      <p:sp>
        <p:nvSpPr>
          <p:cNvPr id="3086" name="Line 14"/>
          <p:cNvSpPr>
            <a:spLocks noChangeShapeType="1"/>
          </p:cNvSpPr>
          <p:nvPr/>
        </p:nvSpPr>
        <p:spPr bwMode="auto">
          <a:xfrm flipH="1" flipV="1">
            <a:off x="1219200" y="3962400"/>
            <a:ext cx="304800" cy="11430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089" name="Text Box 17"/>
          <p:cNvSpPr txBox="1">
            <a:spLocks noChangeArrowheads="1"/>
          </p:cNvSpPr>
          <p:nvPr/>
        </p:nvSpPr>
        <p:spPr bwMode="auto">
          <a:xfrm>
            <a:off x="3962400" y="4495800"/>
            <a:ext cx="4991100" cy="1373188"/>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If you are given this information fill in the Pool and Match No. </a:t>
            </a:r>
          </a:p>
        </p:txBody>
      </p:sp>
      <p:sp>
        <p:nvSpPr>
          <p:cNvPr id="3090" name="Line 18"/>
          <p:cNvSpPr>
            <a:spLocks noChangeShapeType="1"/>
          </p:cNvSpPr>
          <p:nvPr/>
        </p:nvSpPr>
        <p:spPr bwMode="auto">
          <a:xfrm flipH="1" flipV="1">
            <a:off x="4357688" y="3714750"/>
            <a:ext cx="785812" cy="714375"/>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091" name="Line 19"/>
          <p:cNvSpPr>
            <a:spLocks noChangeShapeType="1"/>
          </p:cNvSpPr>
          <p:nvPr/>
        </p:nvSpPr>
        <p:spPr bwMode="auto">
          <a:xfrm flipH="1" flipV="1">
            <a:off x="5715000" y="3857625"/>
            <a:ext cx="571500" cy="5715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26635" name="Down Arrow 16"/>
          <p:cNvSpPr>
            <a:spLocks noChangeArrowheads="1"/>
          </p:cNvSpPr>
          <p:nvPr/>
        </p:nvSpPr>
        <p:spPr bwMode="auto">
          <a:xfrm>
            <a:off x="4073525" y="2500313"/>
            <a:ext cx="354013" cy="433387"/>
          </a:xfrm>
          <a:prstGeom prst="downArrow">
            <a:avLst>
              <a:gd name="adj1" fmla="val 50000"/>
              <a:gd name="adj2" fmla="val 46968"/>
            </a:avLst>
          </a:prstGeom>
          <a:noFill/>
          <a:ln w="9525">
            <a:noFill/>
            <a:round/>
            <a:headEnd/>
            <a:tailEnd/>
          </a:ln>
        </p:spPr>
        <p:txBody>
          <a:bodyPr>
            <a:prstTxWarp prst="textNoShape">
              <a:avLst/>
            </a:prstTxWarp>
            <a:spAutoFit/>
          </a:bodyPr>
          <a:lstStyle/>
          <a:p>
            <a:pPr algn="ctr" eaLnBrk="0" hangingPunct="0">
              <a:spcBef>
                <a:spcPct val="50000"/>
              </a:spcBef>
            </a:pPr>
            <a:endParaRPr lang="en-US" i="1">
              <a:solidFill>
                <a:srgbClr val="000000"/>
              </a:solidFill>
            </a:endParaRPr>
          </a:p>
        </p:txBody>
      </p:sp>
      <p:sp>
        <p:nvSpPr>
          <p:cNvPr id="22" name="TextBox 21"/>
          <p:cNvSpPr txBox="1"/>
          <p:nvPr/>
        </p:nvSpPr>
        <p:spPr>
          <a:xfrm>
            <a:off x="762000" y="3200400"/>
            <a:ext cx="3276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 </a:t>
            </a:r>
            <a:r>
              <a:rPr lang="en-US" sz="1600" dirty="0" smtClean="0">
                <a:solidFill>
                  <a:srgbClr val="0000FF"/>
                </a:solidFill>
              </a:rPr>
              <a:t>R   I  C H M O N D      H I  L  </a:t>
            </a:r>
            <a:r>
              <a:rPr lang="en-US" sz="1600" dirty="0" err="1" smtClean="0">
                <a:solidFill>
                  <a:srgbClr val="0000FF"/>
                </a:solidFill>
              </a:rPr>
              <a:t>L</a:t>
            </a:r>
            <a:endParaRPr lang="en-US" sz="1600" dirty="0">
              <a:solidFill>
                <a:srgbClr val="0000FF"/>
              </a:solidFill>
            </a:endParaRPr>
          </a:p>
        </p:txBody>
      </p:sp>
      <p:sp>
        <p:nvSpPr>
          <p:cNvPr id="23" name="TextBox 22"/>
          <p:cNvSpPr txBox="1"/>
          <p:nvPr/>
        </p:nvSpPr>
        <p:spPr>
          <a:xfrm>
            <a:off x="838200" y="3429000"/>
            <a:ext cx="2438400" cy="338554"/>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600" dirty="0" smtClean="0">
                <a:solidFill>
                  <a:srgbClr val="0000FF"/>
                </a:solidFill>
              </a:rPr>
              <a:t>Richmond Hill HS</a:t>
            </a:r>
            <a:endParaRPr lang="en-US" sz="1600"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1000"/>
                                        <p:tgtEl>
                                          <p:spTgt spid="6149"/>
                                        </p:tgtEl>
                                      </p:cBhvr>
                                    </p:animEffect>
                                  </p:childTnLst>
                                </p:cTn>
                              </p:par>
                            </p:childTnLst>
                          </p:cTn>
                        </p:par>
                        <p:par>
                          <p:cTn id="8" fill="hold">
                            <p:stCondLst>
                              <p:cond delay="1250"/>
                            </p:stCondLst>
                            <p:childTnLst>
                              <p:par>
                                <p:cTn id="9" presetID="10" presetClass="entr" presetSubtype="0" fill="hold" grpId="0" nodeType="afterEffect">
                                  <p:stCondLst>
                                    <p:cond delay="250"/>
                                  </p:stCondLst>
                                  <p:childTnLst>
                                    <p:set>
                                      <p:cBhvr>
                                        <p:cTn id="10" dur="1" fill="hold">
                                          <p:stCondLst>
                                            <p:cond delay="0"/>
                                          </p:stCondLst>
                                        </p:cTn>
                                        <p:tgtEl>
                                          <p:spTgt spid="6148"/>
                                        </p:tgtEl>
                                        <p:attrNameLst>
                                          <p:attrName>style.visibility</p:attrName>
                                        </p:attrNameLst>
                                      </p:cBhvr>
                                      <p:to>
                                        <p:strVal val="visible"/>
                                      </p:to>
                                    </p:set>
                                    <p:animEffect transition="in" filter="fade">
                                      <p:cBhvr>
                                        <p:cTn id="11" dur="1000"/>
                                        <p:tgtEl>
                                          <p:spTgt spid="6148"/>
                                        </p:tgtEl>
                                      </p:cBhvr>
                                    </p:animEffect>
                                  </p:childTnLst>
                                </p:cTn>
                              </p:par>
                            </p:childTnLst>
                          </p:cTn>
                        </p:par>
                        <p:par>
                          <p:cTn id="12" fill="hold">
                            <p:stCondLst>
                              <p:cond delay="2500"/>
                            </p:stCondLst>
                            <p:childTnLst>
                              <p:par>
                                <p:cTn id="13" presetID="10" presetClass="entr" presetSubtype="0" fill="hold" grpId="0" nodeType="afterEffect">
                                  <p:stCondLst>
                                    <p:cond delay="25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childTnLst>
                                </p:cTn>
                              </p:par>
                            </p:childTnLst>
                          </p:cTn>
                        </p:par>
                        <p:par>
                          <p:cTn id="16" fill="hold">
                            <p:stCondLst>
                              <p:cond delay="3750"/>
                            </p:stCondLst>
                            <p:childTnLst>
                              <p:par>
                                <p:cTn id="17" presetID="10" presetClass="entr" presetSubtype="0" fill="hold" grpId="0" nodeType="afterEffect">
                                  <p:stCondLst>
                                    <p:cond delay="250"/>
                                  </p:stCondLst>
                                  <p:childTnLst>
                                    <p:set>
                                      <p:cBhvr>
                                        <p:cTn id="18" dur="1" fill="hold">
                                          <p:stCondLst>
                                            <p:cond delay="0"/>
                                          </p:stCondLst>
                                        </p:cTn>
                                        <p:tgtEl>
                                          <p:spTgt spid="3085"/>
                                        </p:tgtEl>
                                        <p:attrNameLst>
                                          <p:attrName>style.visibility</p:attrName>
                                        </p:attrNameLst>
                                      </p:cBhvr>
                                      <p:to>
                                        <p:strVal val="visible"/>
                                      </p:to>
                                    </p:set>
                                    <p:animEffect transition="in" filter="fade">
                                      <p:cBhvr>
                                        <p:cTn id="19" dur="1000"/>
                                        <p:tgtEl>
                                          <p:spTgt spid="3085"/>
                                        </p:tgtEl>
                                      </p:cBhvr>
                                    </p:animEffect>
                                  </p:childTnLst>
                                </p:cTn>
                              </p:par>
                            </p:childTnLst>
                          </p:cTn>
                        </p:par>
                        <p:par>
                          <p:cTn id="20" fill="hold">
                            <p:stCondLst>
                              <p:cond delay="5000"/>
                            </p:stCondLst>
                            <p:childTnLst>
                              <p:par>
                                <p:cTn id="21" presetID="10" presetClass="entr" presetSubtype="0" fill="hold" grpId="0" nodeType="afterEffect">
                                  <p:stCondLst>
                                    <p:cond delay="250"/>
                                  </p:stCondLst>
                                  <p:childTnLst>
                                    <p:set>
                                      <p:cBhvr>
                                        <p:cTn id="22" dur="1" fill="hold">
                                          <p:stCondLst>
                                            <p:cond delay="0"/>
                                          </p:stCondLst>
                                        </p:cTn>
                                        <p:tgtEl>
                                          <p:spTgt spid="3086"/>
                                        </p:tgtEl>
                                        <p:attrNameLst>
                                          <p:attrName>style.visibility</p:attrName>
                                        </p:attrNameLst>
                                      </p:cBhvr>
                                      <p:to>
                                        <p:strVal val="visible"/>
                                      </p:to>
                                    </p:set>
                                    <p:animEffect transition="in" filter="fade">
                                      <p:cBhvr>
                                        <p:cTn id="23" dur="1000"/>
                                        <p:tgtEl>
                                          <p:spTgt spid="3086"/>
                                        </p:tgtEl>
                                      </p:cBhvr>
                                    </p:animEffect>
                                  </p:childTnLst>
                                </p:cTn>
                              </p:par>
                            </p:childTnLst>
                          </p:cTn>
                        </p:par>
                        <p:par>
                          <p:cTn id="24" fill="hold">
                            <p:stCondLst>
                              <p:cond delay="6250"/>
                            </p:stCondLst>
                            <p:childTnLst>
                              <p:par>
                                <p:cTn id="25" presetID="10" presetClass="entr" presetSubtype="0" fill="hold" grpId="0" nodeType="afterEffect">
                                  <p:stCondLst>
                                    <p:cond delay="25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par>
                          <p:cTn id="28" fill="hold">
                            <p:stCondLst>
                              <p:cond delay="7500"/>
                            </p:stCondLst>
                            <p:childTnLst>
                              <p:par>
                                <p:cTn id="29" presetID="10" presetClass="entr" presetSubtype="0" fill="hold" nodeType="afterEffect">
                                  <p:stCondLst>
                                    <p:cond delay="250"/>
                                  </p:stCondLst>
                                  <p:childTnLst>
                                    <p:set>
                                      <p:cBhvr>
                                        <p:cTn id="30" dur="1" fill="hold">
                                          <p:stCondLst>
                                            <p:cond delay="0"/>
                                          </p:stCondLst>
                                        </p:cTn>
                                        <p:tgtEl>
                                          <p:spTgt spid="3089">
                                            <p:txEl>
                                              <p:pRg st="0" end="0"/>
                                            </p:txEl>
                                          </p:spTgt>
                                        </p:tgtEl>
                                        <p:attrNameLst>
                                          <p:attrName>style.visibility</p:attrName>
                                        </p:attrNameLst>
                                      </p:cBhvr>
                                      <p:to>
                                        <p:strVal val="visible"/>
                                      </p:to>
                                    </p:set>
                                    <p:animEffect transition="in" filter="fade">
                                      <p:cBhvr>
                                        <p:cTn id="31" dur="1000"/>
                                        <p:tgtEl>
                                          <p:spTgt spid="3089">
                                            <p:txEl>
                                              <p:pRg st="0" end="0"/>
                                            </p:txEl>
                                          </p:spTgt>
                                        </p:tgtEl>
                                      </p:cBhvr>
                                    </p:animEffect>
                                  </p:childTnLst>
                                </p:cTn>
                              </p:par>
                            </p:childTnLst>
                          </p:cTn>
                        </p:par>
                        <p:par>
                          <p:cTn id="32" fill="hold">
                            <p:stCondLst>
                              <p:cond delay="8750"/>
                            </p:stCondLst>
                            <p:childTnLst>
                              <p:par>
                                <p:cTn id="33" presetID="10" presetClass="entr" presetSubtype="0" fill="hold" grpId="0" nodeType="afterEffect">
                                  <p:stCondLst>
                                    <p:cond delay="250"/>
                                  </p:stCondLst>
                                  <p:childTnLst>
                                    <p:set>
                                      <p:cBhvr>
                                        <p:cTn id="34" dur="1" fill="hold">
                                          <p:stCondLst>
                                            <p:cond delay="0"/>
                                          </p:stCondLst>
                                        </p:cTn>
                                        <p:tgtEl>
                                          <p:spTgt spid="3090"/>
                                        </p:tgtEl>
                                        <p:attrNameLst>
                                          <p:attrName>style.visibility</p:attrName>
                                        </p:attrNameLst>
                                      </p:cBhvr>
                                      <p:to>
                                        <p:strVal val="visible"/>
                                      </p:to>
                                    </p:set>
                                    <p:animEffect transition="in" filter="fade">
                                      <p:cBhvr>
                                        <p:cTn id="35" dur="1000"/>
                                        <p:tgtEl>
                                          <p:spTgt spid="3090"/>
                                        </p:tgtEl>
                                      </p:cBhvr>
                                    </p:animEffect>
                                  </p:childTnLst>
                                </p:cTn>
                              </p:par>
                            </p:childTnLst>
                          </p:cTn>
                        </p:par>
                        <p:par>
                          <p:cTn id="36" fill="hold">
                            <p:stCondLst>
                              <p:cond delay="10000"/>
                            </p:stCondLst>
                            <p:childTnLst>
                              <p:par>
                                <p:cTn id="37" presetID="10" presetClass="entr" presetSubtype="0" fill="hold" grpId="0" nodeType="afterEffect">
                                  <p:stCondLst>
                                    <p:cond delay="250"/>
                                  </p:stCondLst>
                                  <p:childTnLst>
                                    <p:set>
                                      <p:cBhvr>
                                        <p:cTn id="38" dur="1" fill="hold">
                                          <p:stCondLst>
                                            <p:cond delay="0"/>
                                          </p:stCondLst>
                                        </p:cTn>
                                        <p:tgtEl>
                                          <p:spTgt spid="3091"/>
                                        </p:tgtEl>
                                        <p:attrNameLst>
                                          <p:attrName>style.visibility</p:attrName>
                                        </p:attrNameLst>
                                      </p:cBhvr>
                                      <p:to>
                                        <p:strVal val="visible"/>
                                      </p:to>
                                    </p:set>
                                    <p:animEffect transition="in" filter="fade">
                                      <p:cBhvr>
                                        <p:cTn id="39" dur="1000"/>
                                        <p:tgtEl>
                                          <p:spTgt spid="3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p:bldP spid="3085" grpId="0"/>
      <p:bldP spid="3086" grpId="0" animBg="1"/>
      <p:bldP spid="3090" grpId="0" animBg="1"/>
      <p:bldP spid="3091"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
          <p:cNvPicPr>
            <a:picLocks noChangeAspect="1"/>
          </p:cNvPicPr>
          <p:nvPr/>
        </p:nvPicPr>
        <p:blipFill>
          <a:blip r:embed="rId3"/>
          <a:srcRect/>
          <a:stretch>
            <a:fillRect/>
          </a:stretch>
        </p:blipFill>
        <p:spPr bwMode="auto">
          <a:xfrm>
            <a:off x="0" y="2971800"/>
            <a:ext cx="9144000" cy="1079500"/>
          </a:xfrm>
          <a:prstGeom prst="rect">
            <a:avLst/>
          </a:prstGeom>
          <a:noFill/>
          <a:ln w="9525">
            <a:noFill/>
            <a:miter lim="800000"/>
            <a:headEnd/>
            <a:tailEnd/>
          </a:ln>
        </p:spPr>
      </p:pic>
      <p:sp>
        <p:nvSpPr>
          <p:cNvPr id="28675" name="Down Arrow 16"/>
          <p:cNvSpPr>
            <a:spLocks noChangeArrowheads="1"/>
          </p:cNvSpPr>
          <p:nvPr/>
        </p:nvSpPr>
        <p:spPr bwMode="auto">
          <a:xfrm>
            <a:off x="4073525" y="2500313"/>
            <a:ext cx="354013" cy="433387"/>
          </a:xfrm>
          <a:prstGeom prst="downArrow">
            <a:avLst>
              <a:gd name="adj1" fmla="val 50000"/>
              <a:gd name="adj2" fmla="val 46968"/>
            </a:avLst>
          </a:prstGeom>
          <a:noFill/>
          <a:ln w="9525">
            <a:noFill/>
            <a:round/>
            <a:headEnd/>
            <a:tailEnd/>
          </a:ln>
        </p:spPr>
        <p:txBody>
          <a:bodyPr>
            <a:prstTxWarp prst="textNoShape">
              <a:avLst/>
            </a:prstTxWarp>
            <a:spAutoFit/>
          </a:bodyPr>
          <a:lstStyle/>
          <a:p>
            <a:pPr algn="ctr" eaLnBrk="0" hangingPunct="0">
              <a:spcBef>
                <a:spcPct val="50000"/>
              </a:spcBef>
            </a:pPr>
            <a:endParaRPr lang="en-US" i="1">
              <a:solidFill>
                <a:srgbClr val="000000"/>
              </a:solidFill>
            </a:endParaRPr>
          </a:p>
        </p:txBody>
      </p:sp>
      <p:sp>
        <p:nvSpPr>
          <p:cNvPr id="22" name="TextBox 21"/>
          <p:cNvSpPr txBox="1"/>
          <p:nvPr/>
        </p:nvSpPr>
        <p:spPr>
          <a:xfrm>
            <a:off x="762000" y="3200400"/>
            <a:ext cx="3276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 </a:t>
            </a:r>
            <a:r>
              <a:rPr lang="en-US" sz="1600" dirty="0" smtClean="0">
                <a:solidFill>
                  <a:srgbClr val="0000FF"/>
                </a:solidFill>
              </a:rPr>
              <a:t>R  I  C  H M O N D      H I  L  </a:t>
            </a:r>
            <a:r>
              <a:rPr lang="en-US" sz="1600" dirty="0" err="1" smtClean="0">
                <a:solidFill>
                  <a:srgbClr val="0000FF"/>
                </a:solidFill>
              </a:rPr>
              <a:t>L</a:t>
            </a:r>
            <a:endParaRPr lang="en-US" sz="1600" dirty="0">
              <a:solidFill>
                <a:srgbClr val="0000FF"/>
              </a:solidFill>
            </a:endParaRPr>
          </a:p>
        </p:txBody>
      </p:sp>
      <p:sp>
        <p:nvSpPr>
          <p:cNvPr id="23" name="TextBox 22"/>
          <p:cNvSpPr txBox="1"/>
          <p:nvPr/>
        </p:nvSpPr>
        <p:spPr>
          <a:xfrm>
            <a:off x="838200" y="3429000"/>
            <a:ext cx="24384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600" dirty="0" smtClean="0">
                <a:solidFill>
                  <a:srgbClr val="0000FF"/>
                </a:solidFill>
              </a:rPr>
              <a:t>Richmond Hill HS</a:t>
            </a:r>
            <a:endParaRPr lang="en-US" sz="1600" dirty="0">
              <a:solidFill>
                <a:srgbClr val="0000FF"/>
              </a:solidFill>
            </a:endParaRPr>
          </a:p>
        </p:txBody>
      </p:sp>
      <p:sp>
        <p:nvSpPr>
          <p:cNvPr id="20" name="Text Box 4"/>
          <p:cNvSpPr txBox="1">
            <a:spLocks noChangeArrowheads="1"/>
          </p:cNvSpPr>
          <p:nvPr/>
        </p:nvSpPr>
        <p:spPr bwMode="auto">
          <a:xfrm>
            <a:off x="1447800" y="1295400"/>
            <a:ext cx="6019800" cy="946150"/>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The 3 letter country code goes in here</a:t>
            </a:r>
          </a:p>
        </p:txBody>
      </p:sp>
      <p:sp>
        <p:nvSpPr>
          <p:cNvPr id="25" name="Line 3"/>
          <p:cNvSpPr>
            <a:spLocks noChangeShapeType="1"/>
          </p:cNvSpPr>
          <p:nvPr/>
        </p:nvSpPr>
        <p:spPr bwMode="auto">
          <a:xfrm>
            <a:off x="4495800" y="1905000"/>
            <a:ext cx="5334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27" name="Line 12"/>
          <p:cNvSpPr>
            <a:spLocks noChangeShapeType="1"/>
          </p:cNvSpPr>
          <p:nvPr/>
        </p:nvSpPr>
        <p:spPr bwMode="auto">
          <a:xfrm flipH="1" flipV="1">
            <a:off x="4800600" y="4114800"/>
            <a:ext cx="914400" cy="6858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28" name="Text Box 11"/>
          <p:cNvSpPr txBox="1">
            <a:spLocks noChangeArrowheads="1"/>
          </p:cNvSpPr>
          <p:nvPr/>
        </p:nvSpPr>
        <p:spPr bwMode="auto">
          <a:xfrm>
            <a:off x="6096000" y="4572000"/>
            <a:ext cx="2438400" cy="1373188"/>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Mark the category with an “X”</a:t>
            </a:r>
          </a:p>
        </p:txBody>
      </p:sp>
      <p:sp>
        <p:nvSpPr>
          <p:cNvPr id="29" name="Line 9"/>
          <p:cNvSpPr>
            <a:spLocks noChangeShapeType="1"/>
          </p:cNvSpPr>
          <p:nvPr/>
        </p:nvSpPr>
        <p:spPr bwMode="auto">
          <a:xfrm flipH="1" flipV="1">
            <a:off x="1752600" y="4191000"/>
            <a:ext cx="3810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0" name="Text Box 8"/>
          <p:cNvSpPr txBox="1">
            <a:spLocks noChangeArrowheads="1"/>
          </p:cNvSpPr>
          <p:nvPr/>
        </p:nvSpPr>
        <p:spPr bwMode="auto">
          <a:xfrm>
            <a:off x="990600" y="5181600"/>
            <a:ext cx="4648200" cy="946150"/>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Mark an “X” here for Men’s or Women’s play.</a:t>
            </a:r>
          </a:p>
        </p:txBody>
      </p:sp>
      <p:sp>
        <p:nvSpPr>
          <p:cNvPr id="31" name="TextBox 30"/>
          <p:cNvSpPr txBox="1"/>
          <p:nvPr/>
        </p:nvSpPr>
        <p:spPr>
          <a:xfrm>
            <a:off x="5181600" y="32004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600" dirty="0">
                <a:solidFill>
                  <a:srgbClr val="0000FF"/>
                </a:solidFill>
              </a:rPr>
              <a:t>C  A N</a:t>
            </a:r>
          </a:p>
        </p:txBody>
      </p:sp>
      <p:sp>
        <p:nvSpPr>
          <p:cNvPr id="32" name="TextBox 31"/>
          <p:cNvSpPr txBox="1"/>
          <p:nvPr/>
        </p:nvSpPr>
        <p:spPr>
          <a:xfrm>
            <a:off x="1066800" y="3657600"/>
            <a:ext cx="533400" cy="427038"/>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spAutoFit/>
          </a:bodyPr>
          <a:lstStyle/>
          <a:p>
            <a:pPr>
              <a:defRPr/>
            </a:pPr>
            <a:r>
              <a:rPr lang="en-US" sz="2000" dirty="0">
                <a:solidFill>
                  <a:srgbClr val="0000FF"/>
                </a:solidFill>
              </a:rPr>
              <a:t>X</a:t>
            </a:r>
          </a:p>
        </p:txBody>
      </p:sp>
      <p:sp>
        <p:nvSpPr>
          <p:cNvPr id="33" name="TextBox 32"/>
          <p:cNvSpPr txBox="1"/>
          <p:nvPr/>
        </p:nvSpPr>
        <p:spPr>
          <a:xfrm>
            <a:off x="4038600" y="3810000"/>
            <a:ext cx="3048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400" dirty="0">
                <a:solidFill>
                  <a:srgbClr val="0000FF"/>
                </a:solidFill>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3" presetClass="entr" presetSubtype="10" fill="hold" grpId="0" nodeType="afterEffect">
                                  <p:stCondLst>
                                    <p:cond delay="25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1000"/>
                                        <p:tgtEl>
                                          <p:spTgt spid="25"/>
                                        </p:tgtEl>
                                      </p:cBhvr>
                                    </p:animEffect>
                                  </p:childTnLst>
                                </p:cTn>
                              </p:par>
                            </p:childTnLst>
                          </p:cTn>
                        </p:par>
                        <p:par>
                          <p:cTn id="12" fill="hold">
                            <p:stCondLst>
                              <p:cond delay="2250"/>
                            </p:stCondLst>
                            <p:childTnLst>
                              <p:par>
                                <p:cTn id="13" presetID="3" presetClass="entr" presetSubtype="10" fill="hold" grpId="0" nodeType="after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blinds(horizontal)">
                                      <p:cBhvr>
                                        <p:cTn id="15" dur="1000"/>
                                        <p:tgtEl>
                                          <p:spTgt spid="31"/>
                                        </p:tgtEl>
                                      </p:cBhvr>
                                    </p:animEffect>
                                  </p:childTnLst>
                                </p:cTn>
                              </p:par>
                            </p:childTnLst>
                          </p:cTn>
                        </p:par>
                        <p:par>
                          <p:cTn id="16" fill="hold">
                            <p:stCondLst>
                              <p:cond delay="3500"/>
                            </p:stCondLst>
                            <p:childTnLst>
                              <p:par>
                                <p:cTn id="17" presetID="10" presetClass="entr" presetSubtype="0" fill="hold" grpId="0" nodeType="after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childTnLst>
                                </p:cTn>
                              </p:par>
                            </p:childTnLst>
                          </p:cTn>
                        </p:par>
                        <p:par>
                          <p:cTn id="20" fill="hold">
                            <p:stCondLst>
                              <p:cond delay="4750"/>
                            </p:stCondLst>
                            <p:childTnLst>
                              <p:par>
                                <p:cTn id="21" presetID="3" presetClass="entr" presetSubtype="10" fill="hold" grpId="0" nodeType="afterEffect">
                                  <p:stCondLst>
                                    <p:cond delay="250"/>
                                  </p:stCondLst>
                                  <p:childTnLst>
                                    <p:set>
                                      <p:cBhvr>
                                        <p:cTn id="22" dur="1" fill="hold">
                                          <p:stCondLst>
                                            <p:cond delay="0"/>
                                          </p:stCondLst>
                                        </p:cTn>
                                        <p:tgtEl>
                                          <p:spTgt spid="29"/>
                                        </p:tgtEl>
                                        <p:attrNameLst>
                                          <p:attrName>style.visibility</p:attrName>
                                        </p:attrNameLst>
                                      </p:cBhvr>
                                      <p:to>
                                        <p:strVal val="visible"/>
                                      </p:to>
                                    </p:set>
                                    <p:animEffect transition="in" filter="blinds(horizontal)">
                                      <p:cBhvr>
                                        <p:cTn id="23" dur="1000"/>
                                        <p:tgtEl>
                                          <p:spTgt spid="29"/>
                                        </p:tgtEl>
                                      </p:cBhvr>
                                    </p:animEffect>
                                  </p:childTnLst>
                                </p:cTn>
                              </p:par>
                            </p:childTnLst>
                          </p:cTn>
                        </p:par>
                        <p:par>
                          <p:cTn id="24" fill="hold">
                            <p:stCondLst>
                              <p:cond delay="6000"/>
                            </p:stCondLst>
                            <p:childTnLst>
                              <p:par>
                                <p:cTn id="25" presetID="3" presetClass="entr" presetSubtype="10" fill="hold" grpId="0" nodeType="after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blinds(horizontal)">
                                      <p:cBhvr>
                                        <p:cTn id="27" dur="1000"/>
                                        <p:tgtEl>
                                          <p:spTgt spid="32"/>
                                        </p:tgtEl>
                                      </p:cBhvr>
                                    </p:animEffect>
                                  </p:childTnLst>
                                </p:cTn>
                              </p:par>
                            </p:childTnLst>
                          </p:cTn>
                        </p:par>
                        <p:par>
                          <p:cTn id="28" fill="hold">
                            <p:stCondLst>
                              <p:cond delay="7250"/>
                            </p:stCondLst>
                            <p:childTnLst>
                              <p:par>
                                <p:cTn id="29" presetID="10" presetClass="entr" presetSubtype="0" fill="hold" grpId="0" nodeType="afterEffect">
                                  <p:stCondLst>
                                    <p:cond delay="2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childTnLst>
                                </p:cTn>
                              </p:par>
                            </p:childTnLst>
                          </p:cTn>
                        </p:par>
                        <p:par>
                          <p:cTn id="32" fill="hold">
                            <p:stCondLst>
                              <p:cond delay="8500"/>
                            </p:stCondLst>
                            <p:childTnLst>
                              <p:par>
                                <p:cTn id="33" presetID="3" presetClass="entr" presetSubtype="10" fill="hold" grpId="0" nodeType="afterEffect">
                                  <p:stCondLst>
                                    <p:cond delay="250"/>
                                  </p:stCondLst>
                                  <p:childTnLst>
                                    <p:set>
                                      <p:cBhvr>
                                        <p:cTn id="34" dur="1" fill="hold">
                                          <p:stCondLst>
                                            <p:cond delay="0"/>
                                          </p:stCondLst>
                                        </p:cTn>
                                        <p:tgtEl>
                                          <p:spTgt spid="27"/>
                                        </p:tgtEl>
                                        <p:attrNameLst>
                                          <p:attrName>style.visibility</p:attrName>
                                        </p:attrNameLst>
                                      </p:cBhvr>
                                      <p:to>
                                        <p:strVal val="visible"/>
                                      </p:to>
                                    </p:set>
                                    <p:animEffect transition="in" filter="blinds(horizontal)">
                                      <p:cBhvr>
                                        <p:cTn id="35" dur="1000"/>
                                        <p:tgtEl>
                                          <p:spTgt spid="27"/>
                                        </p:tgtEl>
                                      </p:cBhvr>
                                    </p:animEffect>
                                  </p:childTnLst>
                                </p:cTn>
                              </p:par>
                            </p:childTnLst>
                          </p:cTn>
                        </p:par>
                        <p:par>
                          <p:cTn id="36" fill="hold">
                            <p:stCondLst>
                              <p:cond delay="9750"/>
                            </p:stCondLst>
                            <p:childTnLst>
                              <p:par>
                                <p:cTn id="37" presetID="3" presetClass="entr" presetSubtype="10" fill="hold" grpId="0" nodeType="afterEffect">
                                  <p:stCondLst>
                                    <p:cond delay="250"/>
                                  </p:stCondLst>
                                  <p:childTnLst>
                                    <p:set>
                                      <p:cBhvr>
                                        <p:cTn id="38" dur="1" fill="hold">
                                          <p:stCondLst>
                                            <p:cond delay="0"/>
                                          </p:stCondLst>
                                        </p:cTn>
                                        <p:tgtEl>
                                          <p:spTgt spid="33"/>
                                        </p:tgtEl>
                                        <p:attrNameLst>
                                          <p:attrName>style.visibility</p:attrName>
                                        </p:attrNameLst>
                                      </p:cBhvr>
                                      <p:to>
                                        <p:strVal val="visible"/>
                                      </p:to>
                                    </p:set>
                                    <p:animEffect transition="in" filter="blinds(horizontal)">
                                      <p:cBhvr>
                                        <p:cTn id="3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animBg="1"/>
      <p:bldP spid="27" grpId="0" animBg="1"/>
      <p:bldP spid="28" grpId="0"/>
      <p:bldP spid="29" grpId="0" animBg="1"/>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0"/>
          <p:cNvPicPr>
            <a:picLocks noChangeAspect="1"/>
          </p:cNvPicPr>
          <p:nvPr/>
        </p:nvPicPr>
        <p:blipFill>
          <a:blip r:embed="rId3"/>
          <a:srcRect/>
          <a:stretch>
            <a:fillRect/>
          </a:stretch>
        </p:blipFill>
        <p:spPr bwMode="auto">
          <a:xfrm>
            <a:off x="0" y="2971800"/>
            <a:ext cx="9144000" cy="1079500"/>
          </a:xfrm>
          <a:prstGeom prst="rect">
            <a:avLst/>
          </a:prstGeom>
          <a:noFill/>
          <a:ln w="9525">
            <a:noFill/>
            <a:miter lim="800000"/>
            <a:headEnd/>
            <a:tailEnd/>
          </a:ln>
        </p:spPr>
      </p:pic>
      <p:sp>
        <p:nvSpPr>
          <p:cNvPr id="30723" name="Down Arrow 16"/>
          <p:cNvSpPr>
            <a:spLocks noChangeArrowheads="1"/>
          </p:cNvSpPr>
          <p:nvPr/>
        </p:nvSpPr>
        <p:spPr bwMode="auto">
          <a:xfrm>
            <a:off x="4073525" y="2500313"/>
            <a:ext cx="354013" cy="433387"/>
          </a:xfrm>
          <a:prstGeom prst="downArrow">
            <a:avLst>
              <a:gd name="adj1" fmla="val 50000"/>
              <a:gd name="adj2" fmla="val 46968"/>
            </a:avLst>
          </a:prstGeom>
          <a:noFill/>
          <a:ln w="9525">
            <a:noFill/>
            <a:round/>
            <a:headEnd/>
            <a:tailEnd/>
          </a:ln>
        </p:spPr>
        <p:txBody>
          <a:bodyPr>
            <a:prstTxWarp prst="textNoShape">
              <a:avLst/>
            </a:prstTxWarp>
            <a:spAutoFit/>
          </a:bodyPr>
          <a:lstStyle/>
          <a:p>
            <a:pPr algn="ctr" eaLnBrk="0" hangingPunct="0">
              <a:spcBef>
                <a:spcPct val="50000"/>
              </a:spcBef>
            </a:pPr>
            <a:endParaRPr lang="en-US" i="1">
              <a:solidFill>
                <a:srgbClr val="000000"/>
              </a:solidFill>
            </a:endParaRPr>
          </a:p>
        </p:txBody>
      </p:sp>
      <p:sp>
        <p:nvSpPr>
          <p:cNvPr id="19" name="TextBox 18"/>
          <p:cNvSpPr txBox="1"/>
          <p:nvPr/>
        </p:nvSpPr>
        <p:spPr>
          <a:xfrm>
            <a:off x="1981200" y="2895600"/>
            <a:ext cx="4572000" cy="363538"/>
          </a:xfrm>
          <a:prstGeom prst="rect">
            <a:avLst/>
          </a:prstGeom>
          <a:noFill/>
          <a:ln>
            <a:noFill/>
          </a:ln>
        </p:spPr>
        <p:style>
          <a:lnRef idx="2">
            <a:schemeClr val="dk1"/>
          </a:lnRef>
          <a:fillRef idx="1">
            <a:schemeClr val="lt1"/>
          </a:fillRef>
          <a:effectRef idx="0">
            <a:schemeClr val="dk1"/>
          </a:effectRef>
          <a:fontRef idx="minor">
            <a:schemeClr val="dk1"/>
          </a:fontRef>
        </p:style>
        <p:txBody>
          <a:bodyPr tIns="73152">
            <a:prstTxWarp prst="textNoShape">
              <a:avLst/>
            </a:prstTxWarp>
            <a:spAutoFit/>
          </a:bodyPr>
          <a:lstStyle/>
          <a:p>
            <a:pPr>
              <a:defRPr/>
            </a:pPr>
            <a:r>
              <a:rPr lang="en-US" sz="1600" dirty="0">
                <a:solidFill>
                  <a:srgbClr val="0000FF"/>
                </a:solidFill>
              </a:rPr>
              <a:t>2008 – 09 CANADA WEST LEAGUE</a:t>
            </a:r>
          </a:p>
        </p:txBody>
      </p:sp>
      <p:sp>
        <p:nvSpPr>
          <p:cNvPr id="22" name="TextBox 21"/>
          <p:cNvSpPr txBox="1"/>
          <p:nvPr/>
        </p:nvSpPr>
        <p:spPr>
          <a:xfrm>
            <a:off x="762000" y="3200400"/>
            <a:ext cx="3276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 E  D M O N T  O N</a:t>
            </a:r>
          </a:p>
        </p:txBody>
      </p:sp>
      <p:sp>
        <p:nvSpPr>
          <p:cNvPr id="23" name="TextBox 22"/>
          <p:cNvSpPr txBox="1"/>
          <p:nvPr/>
        </p:nvSpPr>
        <p:spPr>
          <a:xfrm>
            <a:off x="838200" y="3429000"/>
            <a:ext cx="24384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600" dirty="0">
                <a:solidFill>
                  <a:srgbClr val="0000FF"/>
                </a:solidFill>
              </a:rPr>
              <a:t>U O  F  A  L  B  E R  T  A</a:t>
            </a:r>
          </a:p>
        </p:txBody>
      </p:sp>
      <p:sp>
        <p:nvSpPr>
          <p:cNvPr id="24" name="TextBox 23"/>
          <p:cNvSpPr txBox="1"/>
          <p:nvPr/>
        </p:nvSpPr>
        <p:spPr>
          <a:xfrm>
            <a:off x="3962400" y="34290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L E A</a:t>
            </a:r>
          </a:p>
        </p:txBody>
      </p:sp>
      <p:sp>
        <p:nvSpPr>
          <p:cNvPr id="26" name="TextBox 25"/>
          <p:cNvSpPr txBox="1"/>
          <p:nvPr/>
        </p:nvSpPr>
        <p:spPr>
          <a:xfrm>
            <a:off x="5486400" y="3429000"/>
            <a:ext cx="609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0  1</a:t>
            </a:r>
          </a:p>
        </p:txBody>
      </p:sp>
      <p:sp>
        <p:nvSpPr>
          <p:cNvPr id="31" name="TextBox 30"/>
          <p:cNvSpPr txBox="1"/>
          <p:nvPr/>
        </p:nvSpPr>
        <p:spPr>
          <a:xfrm>
            <a:off x="5181600" y="32004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600" dirty="0">
                <a:solidFill>
                  <a:srgbClr val="0000FF"/>
                </a:solidFill>
              </a:rPr>
              <a:t>C  A N</a:t>
            </a:r>
          </a:p>
        </p:txBody>
      </p:sp>
      <p:sp>
        <p:nvSpPr>
          <p:cNvPr id="32" name="TextBox 31"/>
          <p:cNvSpPr txBox="1"/>
          <p:nvPr/>
        </p:nvSpPr>
        <p:spPr>
          <a:xfrm>
            <a:off x="1066800" y="3657600"/>
            <a:ext cx="533400" cy="427038"/>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spAutoFit/>
          </a:bodyPr>
          <a:lstStyle/>
          <a:p>
            <a:pPr>
              <a:defRPr/>
            </a:pPr>
            <a:r>
              <a:rPr lang="en-US" sz="2000" dirty="0">
                <a:solidFill>
                  <a:srgbClr val="0000FF"/>
                </a:solidFill>
              </a:rPr>
              <a:t>X</a:t>
            </a:r>
          </a:p>
        </p:txBody>
      </p:sp>
      <p:sp>
        <p:nvSpPr>
          <p:cNvPr id="33" name="TextBox 32"/>
          <p:cNvSpPr txBox="1"/>
          <p:nvPr/>
        </p:nvSpPr>
        <p:spPr>
          <a:xfrm>
            <a:off x="4038600" y="3810000"/>
            <a:ext cx="3048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400" dirty="0">
                <a:solidFill>
                  <a:srgbClr val="0000FF"/>
                </a:solidFill>
              </a:rPr>
              <a:t>X</a:t>
            </a:r>
          </a:p>
        </p:txBody>
      </p:sp>
      <p:sp>
        <p:nvSpPr>
          <p:cNvPr id="18" name="Text Box 4"/>
          <p:cNvSpPr txBox="1">
            <a:spLocks noChangeArrowheads="1"/>
          </p:cNvSpPr>
          <p:nvPr/>
        </p:nvSpPr>
        <p:spPr bwMode="auto">
          <a:xfrm>
            <a:off x="685800" y="762000"/>
            <a:ext cx="6858000" cy="1800225"/>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Fill in the date with the two (2) digit day, month and year.  If the day or month is a single digit number you must fill in the zero</a:t>
            </a:r>
          </a:p>
        </p:txBody>
      </p:sp>
      <p:sp>
        <p:nvSpPr>
          <p:cNvPr id="34" name="Line 3"/>
          <p:cNvSpPr>
            <a:spLocks noChangeShapeType="1"/>
          </p:cNvSpPr>
          <p:nvPr/>
        </p:nvSpPr>
        <p:spPr bwMode="auto">
          <a:xfrm>
            <a:off x="5486400" y="2590800"/>
            <a:ext cx="990600" cy="533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5" name="Line 9"/>
          <p:cNvSpPr>
            <a:spLocks noChangeShapeType="1"/>
          </p:cNvSpPr>
          <p:nvPr/>
        </p:nvSpPr>
        <p:spPr bwMode="auto">
          <a:xfrm flipV="1">
            <a:off x="6858000" y="3429000"/>
            <a:ext cx="990600" cy="12192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6" name="Text Box 10"/>
          <p:cNvSpPr txBox="1">
            <a:spLocks noChangeArrowheads="1"/>
          </p:cNvSpPr>
          <p:nvPr/>
        </p:nvSpPr>
        <p:spPr bwMode="auto">
          <a:xfrm>
            <a:off x="1115616" y="4800600"/>
            <a:ext cx="7799784" cy="954107"/>
          </a:xfrm>
          <a:prstGeom prst="rect">
            <a:avLst/>
          </a:prstGeom>
          <a:noFill/>
          <a:ln w="9525">
            <a:noFill/>
            <a:miter lim="800000"/>
            <a:headEnd/>
            <a:tailEnd/>
          </a:ln>
        </p:spPr>
        <p:txBody>
          <a:bodyPr wrap="square">
            <a:prstTxWarp prst="textNoShape">
              <a:avLst/>
            </a:prstTxWarp>
            <a:spAutoFit/>
          </a:bodyPr>
          <a:lstStyle/>
          <a:p>
            <a:r>
              <a:rPr lang="en-US" sz="2800">
                <a:latin typeface="Calibri" pitchFamily="-111" charset="0"/>
              </a:rPr>
              <a:t>The </a:t>
            </a:r>
            <a:r>
              <a:rPr lang="en-US" sz="2800" u="sng">
                <a:latin typeface="Calibri" pitchFamily="-111" charset="0"/>
              </a:rPr>
              <a:t>scheduled</a:t>
            </a:r>
            <a:r>
              <a:rPr lang="en-US" sz="2800">
                <a:latin typeface="Calibri" pitchFamily="-111" charset="0"/>
              </a:rPr>
              <a:t> start time for the match goes here.  </a:t>
            </a:r>
          </a:p>
          <a:p>
            <a:r>
              <a:rPr lang="en-US" sz="2800">
                <a:latin typeface="Calibri" pitchFamily="-111" charset="0"/>
              </a:rPr>
              <a:t>Use the 24 hour clock.</a:t>
            </a:r>
          </a:p>
        </p:txBody>
      </p:sp>
      <p:sp>
        <p:nvSpPr>
          <p:cNvPr id="37" name="TextBox 36"/>
          <p:cNvSpPr txBox="1"/>
          <p:nvPr/>
        </p:nvSpPr>
        <p:spPr>
          <a:xfrm>
            <a:off x="6400800" y="3200400"/>
            <a:ext cx="16002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dirty="0">
                <a:solidFill>
                  <a:srgbClr val="0000FF"/>
                </a:solidFill>
              </a:rPr>
              <a:t>0  7  1  1  0  8</a:t>
            </a:r>
          </a:p>
        </p:txBody>
      </p:sp>
      <p:sp>
        <p:nvSpPr>
          <p:cNvPr id="38" name="TextBox 37"/>
          <p:cNvSpPr txBox="1"/>
          <p:nvPr/>
        </p:nvSpPr>
        <p:spPr>
          <a:xfrm>
            <a:off x="8153400" y="3200400"/>
            <a:ext cx="1143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8000">
            <a:spAutoFit/>
          </a:bodyPr>
          <a:lstStyle/>
          <a:p>
            <a:pPr>
              <a:defRPr/>
            </a:pPr>
            <a:r>
              <a:rPr lang="en-US" dirty="0">
                <a:solidFill>
                  <a:srgbClr val="0000FF"/>
                </a:solidFill>
              </a:rPr>
              <a:t>1  8  3  0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25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1000"/>
                                        <p:tgtEl>
                                          <p:spTgt spid="18">
                                            <p:txEl>
                                              <p:pRg st="0" end="0"/>
                                            </p:txEl>
                                          </p:spTgt>
                                        </p:tgtEl>
                                      </p:cBhvr>
                                    </p:animEffect>
                                  </p:childTnLst>
                                </p:cTn>
                              </p:par>
                            </p:childTnLst>
                          </p:cTn>
                        </p:par>
                        <p:par>
                          <p:cTn id="8" fill="hold">
                            <p:stCondLst>
                              <p:cond delay="1250"/>
                            </p:stCondLst>
                            <p:childTnLst>
                              <p:par>
                                <p:cTn id="9" presetID="9" presetClass="entr" presetSubtype="0" fill="hold" grpId="0" nodeType="afterEffect">
                                  <p:stCondLst>
                                    <p:cond delay="250"/>
                                  </p:stCondLst>
                                  <p:childTnLst>
                                    <p:set>
                                      <p:cBhvr>
                                        <p:cTn id="10" dur="1" fill="hold">
                                          <p:stCondLst>
                                            <p:cond delay="0"/>
                                          </p:stCondLst>
                                        </p:cTn>
                                        <p:tgtEl>
                                          <p:spTgt spid="34"/>
                                        </p:tgtEl>
                                        <p:attrNameLst>
                                          <p:attrName>style.visibility</p:attrName>
                                        </p:attrNameLst>
                                      </p:cBhvr>
                                      <p:to>
                                        <p:strVal val="visible"/>
                                      </p:to>
                                    </p:set>
                                    <p:animEffect transition="in" filter="dissolve">
                                      <p:cBhvr>
                                        <p:cTn id="11" dur="1000"/>
                                        <p:tgtEl>
                                          <p:spTgt spid="34"/>
                                        </p:tgtEl>
                                      </p:cBhvr>
                                    </p:animEffect>
                                  </p:childTnLst>
                                </p:cTn>
                              </p:par>
                            </p:childTnLst>
                          </p:cTn>
                        </p:par>
                        <p:par>
                          <p:cTn id="12" fill="hold">
                            <p:stCondLst>
                              <p:cond delay="2500"/>
                            </p:stCondLst>
                            <p:childTnLst>
                              <p:par>
                                <p:cTn id="13" presetID="9" presetClass="entr" presetSubtype="0" fill="hold" grpId="0" nodeType="afterEffect">
                                  <p:stCondLst>
                                    <p:cond delay="25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1000"/>
                                        <p:tgtEl>
                                          <p:spTgt spid="37"/>
                                        </p:tgtEl>
                                      </p:cBhvr>
                                    </p:animEffect>
                                  </p:childTnLst>
                                </p:cTn>
                              </p:par>
                            </p:childTnLst>
                          </p:cTn>
                        </p:par>
                        <p:par>
                          <p:cTn id="16" fill="hold">
                            <p:stCondLst>
                              <p:cond delay="3750"/>
                            </p:stCondLst>
                            <p:childTnLst>
                              <p:par>
                                <p:cTn id="17" presetID="9" presetClass="entr" presetSubtype="0" fill="hold" grpId="0" nodeType="afterEffect">
                                  <p:stCondLst>
                                    <p:cond delay="25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1000"/>
                                        <p:tgtEl>
                                          <p:spTgt spid="36"/>
                                        </p:tgtEl>
                                      </p:cBhvr>
                                    </p:animEffect>
                                  </p:childTnLst>
                                </p:cTn>
                              </p:par>
                            </p:childTnLst>
                          </p:cTn>
                        </p:par>
                        <p:par>
                          <p:cTn id="20" fill="hold">
                            <p:stCondLst>
                              <p:cond delay="5000"/>
                            </p:stCondLst>
                            <p:childTnLst>
                              <p:par>
                                <p:cTn id="21" presetID="9" presetClass="entr" presetSubtype="0" fill="hold" grpId="0" nodeType="afterEffect">
                                  <p:stCondLst>
                                    <p:cond delay="250"/>
                                  </p:stCondLst>
                                  <p:childTnLst>
                                    <p:set>
                                      <p:cBhvr>
                                        <p:cTn id="22" dur="1" fill="hold">
                                          <p:stCondLst>
                                            <p:cond delay="0"/>
                                          </p:stCondLst>
                                        </p:cTn>
                                        <p:tgtEl>
                                          <p:spTgt spid="35"/>
                                        </p:tgtEl>
                                        <p:attrNameLst>
                                          <p:attrName>style.visibility</p:attrName>
                                        </p:attrNameLst>
                                      </p:cBhvr>
                                      <p:to>
                                        <p:strVal val="visible"/>
                                      </p:to>
                                    </p:set>
                                    <p:animEffect transition="in" filter="dissolve">
                                      <p:cBhvr>
                                        <p:cTn id="23" dur="1000"/>
                                        <p:tgtEl>
                                          <p:spTgt spid="35"/>
                                        </p:tgtEl>
                                      </p:cBhvr>
                                    </p:animEffect>
                                  </p:childTnLst>
                                </p:cTn>
                              </p:par>
                            </p:childTnLst>
                          </p:cTn>
                        </p:par>
                        <p:par>
                          <p:cTn id="24" fill="hold">
                            <p:stCondLst>
                              <p:cond delay="6250"/>
                            </p:stCondLst>
                            <p:childTnLst>
                              <p:par>
                                <p:cTn id="25" presetID="9" presetClass="entr" presetSubtype="0" fill="hold" grpId="0" nodeType="afterEffect">
                                  <p:stCondLst>
                                    <p:cond delay="250"/>
                                  </p:stCondLst>
                                  <p:childTnLst>
                                    <p:set>
                                      <p:cBhvr>
                                        <p:cTn id="26" dur="1" fill="hold">
                                          <p:stCondLst>
                                            <p:cond delay="0"/>
                                          </p:stCondLst>
                                        </p:cTn>
                                        <p:tgtEl>
                                          <p:spTgt spid="38"/>
                                        </p:tgtEl>
                                        <p:attrNameLst>
                                          <p:attrName>style.visibility</p:attrName>
                                        </p:attrNameLst>
                                      </p:cBhvr>
                                      <p:to>
                                        <p:strVal val="visible"/>
                                      </p:to>
                                    </p:set>
                                    <p:animEffect transition="in" filter="dissolve">
                                      <p:cBhvr>
                                        <p:cTn id="27"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utoUpdateAnimBg="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0"/>
          <p:cNvPicPr>
            <a:picLocks noChangeAspect="1"/>
          </p:cNvPicPr>
          <p:nvPr/>
        </p:nvPicPr>
        <p:blipFill>
          <a:blip r:embed="rId3"/>
          <a:srcRect/>
          <a:stretch>
            <a:fillRect/>
          </a:stretch>
        </p:blipFill>
        <p:spPr bwMode="auto">
          <a:xfrm>
            <a:off x="0" y="2971800"/>
            <a:ext cx="9144000" cy="1079500"/>
          </a:xfrm>
          <a:prstGeom prst="rect">
            <a:avLst/>
          </a:prstGeom>
          <a:noFill/>
          <a:ln w="9525">
            <a:noFill/>
            <a:miter lim="800000"/>
            <a:headEnd/>
            <a:tailEnd/>
          </a:ln>
        </p:spPr>
      </p:pic>
      <p:sp>
        <p:nvSpPr>
          <p:cNvPr id="32771" name="Down Arrow 16"/>
          <p:cNvSpPr>
            <a:spLocks noChangeArrowheads="1"/>
          </p:cNvSpPr>
          <p:nvPr/>
        </p:nvSpPr>
        <p:spPr bwMode="auto">
          <a:xfrm>
            <a:off x="4073525" y="2500313"/>
            <a:ext cx="354013" cy="433387"/>
          </a:xfrm>
          <a:prstGeom prst="downArrow">
            <a:avLst>
              <a:gd name="adj1" fmla="val 50000"/>
              <a:gd name="adj2" fmla="val 46968"/>
            </a:avLst>
          </a:prstGeom>
          <a:noFill/>
          <a:ln w="9525">
            <a:noFill/>
            <a:round/>
            <a:headEnd/>
            <a:tailEnd/>
          </a:ln>
        </p:spPr>
        <p:txBody>
          <a:bodyPr>
            <a:prstTxWarp prst="textNoShape">
              <a:avLst/>
            </a:prstTxWarp>
            <a:spAutoFit/>
          </a:bodyPr>
          <a:lstStyle/>
          <a:p>
            <a:pPr algn="ctr" eaLnBrk="0" hangingPunct="0">
              <a:spcBef>
                <a:spcPct val="50000"/>
              </a:spcBef>
            </a:pPr>
            <a:endParaRPr lang="en-US" i="1">
              <a:solidFill>
                <a:srgbClr val="000000"/>
              </a:solidFill>
            </a:endParaRPr>
          </a:p>
        </p:txBody>
      </p:sp>
      <p:sp>
        <p:nvSpPr>
          <p:cNvPr id="19" name="TextBox 18"/>
          <p:cNvSpPr txBox="1"/>
          <p:nvPr/>
        </p:nvSpPr>
        <p:spPr>
          <a:xfrm>
            <a:off x="1981200" y="2895600"/>
            <a:ext cx="4572000" cy="363538"/>
          </a:xfrm>
          <a:prstGeom prst="rect">
            <a:avLst/>
          </a:prstGeom>
          <a:noFill/>
          <a:ln>
            <a:noFill/>
          </a:ln>
        </p:spPr>
        <p:style>
          <a:lnRef idx="2">
            <a:schemeClr val="dk1"/>
          </a:lnRef>
          <a:fillRef idx="1">
            <a:schemeClr val="lt1"/>
          </a:fillRef>
          <a:effectRef idx="0">
            <a:schemeClr val="dk1"/>
          </a:effectRef>
          <a:fontRef idx="minor">
            <a:schemeClr val="dk1"/>
          </a:fontRef>
        </p:style>
        <p:txBody>
          <a:bodyPr tIns="73152">
            <a:prstTxWarp prst="textNoShape">
              <a:avLst/>
            </a:prstTxWarp>
            <a:spAutoFit/>
          </a:bodyPr>
          <a:lstStyle/>
          <a:p>
            <a:pPr>
              <a:defRPr/>
            </a:pPr>
            <a:r>
              <a:rPr lang="en-US" sz="1600" dirty="0">
                <a:solidFill>
                  <a:srgbClr val="0000FF"/>
                </a:solidFill>
              </a:rPr>
              <a:t>2008 – 09 CANADA WEST LEAGUE</a:t>
            </a:r>
          </a:p>
        </p:txBody>
      </p:sp>
      <p:sp>
        <p:nvSpPr>
          <p:cNvPr id="22" name="TextBox 21"/>
          <p:cNvSpPr txBox="1"/>
          <p:nvPr/>
        </p:nvSpPr>
        <p:spPr>
          <a:xfrm>
            <a:off x="762000" y="3200400"/>
            <a:ext cx="3276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 E  D M O N T  O N</a:t>
            </a:r>
          </a:p>
        </p:txBody>
      </p:sp>
      <p:sp>
        <p:nvSpPr>
          <p:cNvPr id="23" name="TextBox 22"/>
          <p:cNvSpPr txBox="1"/>
          <p:nvPr/>
        </p:nvSpPr>
        <p:spPr>
          <a:xfrm>
            <a:off x="838200" y="3429000"/>
            <a:ext cx="24384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600" dirty="0">
                <a:solidFill>
                  <a:srgbClr val="0000FF"/>
                </a:solidFill>
              </a:rPr>
              <a:t>U O  F  A  L  B  E R  T  A</a:t>
            </a:r>
          </a:p>
        </p:txBody>
      </p:sp>
      <p:sp>
        <p:nvSpPr>
          <p:cNvPr id="24" name="TextBox 23"/>
          <p:cNvSpPr txBox="1"/>
          <p:nvPr/>
        </p:nvSpPr>
        <p:spPr>
          <a:xfrm>
            <a:off x="3962400" y="34290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L E A</a:t>
            </a:r>
          </a:p>
        </p:txBody>
      </p:sp>
      <p:sp>
        <p:nvSpPr>
          <p:cNvPr id="26" name="TextBox 25"/>
          <p:cNvSpPr txBox="1"/>
          <p:nvPr/>
        </p:nvSpPr>
        <p:spPr>
          <a:xfrm>
            <a:off x="5486400" y="3429000"/>
            <a:ext cx="609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0  1</a:t>
            </a:r>
          </a:p>
        </p:txBody>
      </p:sp>
      <p:sp>
        <p:nvSpPr>
          <p:cNvPr id="31" name="TextBox 30"/>
          <p:cNvSpPr txBox="1"/>
          <p:nvPr/>
        </p:nvSpPr>
        <p:spPr>
          <a:xfrm>
            <a:off x="5181600" y="32004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600" dirty="0">
                <a:solidFill>
                  <a:srgbClr val="0000FF"/>
                </a:solidFill>
              </a:rPr>
              <a:t>C  A N</a:t>
            </a:r>
          </a:p>
        </p:txBody>
      </p:sp>
      <p:sp>
        <p:nvSpPr>
          <p:cNvPr id="32" name="TextBox 31"/>
          <p:cNvSpPr txBox="1"/>
          <p:nvPr/>
        </p:nvSpPr>
        <p:spPr>
          <a:xfrm>
            <a:off x="1066800" y="3657600"/>
            <a:ext cx="533400" cy="427038"/>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spAutoFit/>
          </a:bodyPr>
          <a:lstStyle/>
          <a:p>
            <a:pPr>
              <a:defRPr/>
            </a:pPr>
            <a:r>
              <a:rPr lang="en-US" sz="2000" dirty="0">
                <a:solidFill>
                  <a:srgbClr val="0000FF"/>
                </a:solidFill>
              </a:rPr>
              <a:t>X</a:t>
            </a:r>
          </a:p>
        </p:txBody>
      </p:sp>
      <p:sp>
        <p:nvSpPr>
          <p:cNvPr id="33" name="TextBox 32"/>
          <p:cNvSpPr txBox="1"/>
          <p:nvPr/>
        </p:nvSpPr>
        <p:spPr>
          <a:xfrm>
            <a:off x="4038600" y="3810000"/>
            <a:ext cx="3048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400" dirty="0">
                <a:solidFill>
                  <a:srgbClr val="0000FF"/>
                </a:solidFill>
              </a:rPr>
              <a:t>X</a:t>
            </a:r>
          </a:p>
        </p:txBody>
      </p:sp>
      <p:sp>
        <p:nvSpPr>
          <p:cNvPr id="37" name="TextBox 36"/>
          <p:cNvSpPr txBox="1"/>
          <p:nvPr/>
        </p:nvSpPr>
        <p:spPr>
          <a:xfrm>
            <a:off x="6400800" y="3200400"/>
            <a:ext cx="16002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dirty="0">
                <a:solidFill>
                  <a:srgbClr val="0000FF"/>
                </a:solidFill>
              </a:rPr>
              <a:t>0  7  1  1  0  8</a:t>
            </a:r>
          </a:p>
        </p:txBody>
      </p:sp>
      <p:sp>
        <p:nvSpPr>
          <p:cNvPr id="38" name="TextBox 37"/>
          <p:cNvSpPr txBox="1"/>
          <p:nvPr/>
        </p:nvSpPr>
        <p:spPr>
          <a:xfrm>
            <a:off x="8153400" y="3200400"/>
            <a:ext cx="1143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8000">
            <a:spAutoFit/>
          </a:bodyPr>
          <a:lstStyle/>
          <a:p>
            <a:pPr>
              <a:defRPr/>
            </a:pPr>
            <a:r>
              <a:rPr lang="en-US" dirty="0">
                <a:solidFill>
                  <a:srgbClr val="0000FF"/>
                </a:solidFill>
              </a:rPr>
              <a:t>1  8  3  0</a:t>
            </a:r>
          </a:p>
        </p:txBody>
      </p:sp>
      <p:sp>
        <p:nvSpPr>
          <p:cNvPr id="20" name="Text Box 9"/>
          <p:cNvSpPr txBox="1">
            <a:spLocks noChangeArrowheads="1"/>
          </p:cNvSpPr>
          <p:nvPr/>
        </p:nvSpPr>
        <p:spPr bwMode="auto">
          <a:xfrm>
            <a:off x="457200" y="381000"/>
            <a:ext cx="4724400" cy="2062163"/>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The 3 letter abbreviation for the teams is filled in here.</a:t>
            </a:r>
          </a:p>
          <a:p>
            <a:r>
              <a:rPr lang="en-US" sz="2400" b="1" i="1">
                <a:latin typeface="Calibri" pitchFamily="-111" charset="0"/>
              </a:rPr>
              <a:t>Note: </a:t>
            </a:r>
            <a:r>
              <a:rPr lang="en-US" sz="2400" i="1">
                <a:latin typeface="Calibri" pitchFamily="-111" charset="0"/>
              </a:rPr>
              <a:t>the home team is written first.  If no home team exists, the higher ranked team is written first.</a:t>
            </a:r>
          </a:p>
        </p:txBody>
      </p:sp>
      <p:sp>
        <p:nvSpPr>
          <p:cNvPr id="25" name="Line 8"/>
          <p:cNvSpPr>
            <a:spLocks noChangeShapeType="1"/>
          </p:cNvSpPr>
          <p:nvPr/>
        </p:nvSpPr>
        <p:spPr bwMode="auto">
          <a:xfrm>
            <a:off x="5410200" y="1981200"/>
            <a:ext cx="762000" cy="1371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27" name="Line 11"/>
          <p:cNvSpPr>
            <a:spLocks noChangeShapeType="1"/>
          </p:cNvSpPr>
          <p:nvPr/>
        </p:nvSpPr>
        <p:spPr bwMode="auto">
          <a:xfrm>
            <a:off x="7315200" y="2133600"/>
            <a:ext cx="685800" cy="1371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28" name="Text Box 12"/>
          <p:cNvSpPr txBox="1">
            <a:spLocks noChangeArrowheads="1"/>
          </p:cNvSpPr>
          <p:nvPr/>
        </p:nvSpPr>
        <p:spPr bwMode="auto">
          <a:xfrm>
            <a:off x="6019800" y="990600"/>
            <a:ext cx="1628775" cy="946150"/>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And here.</a:t>
            </a:r>
          </a:p>
        </p:txBody>
      </p:sp>
      <p:sp>
        <p:nvSpPr>
          <p:cNvPr id="29" name="Text Box 15"/>
          <p:cNvSpPr txBox="1">
            <a:spLocks noChangeArrowheads="1"/>
          </p:cNvSpPr>
          <p:nvPr/>
        </p:nvSpPr>
        <p:spPr bwMode="auto">
          <a:xfrm>
            <a:off x="1633538" y="5029200"/>
            <a:ext cx="6062662" cy="1384300"/>
          </a:xfrm>
          <a:prstGeom prst="rect">
            <a:avLst/>
          </a:prstGeom>
          <a:noFill/>
          <a:ln w="9525">
            <a:noFill/>
            <a:miter lim="800000"/>
            <a:headEnd/>
            <a:tailEnd/>
          </a:ln>
        </p:spPr>
        <p:txBody>
          <a:bodyPr>
            <a:prstTxWarp prst="textNoShape">
              <a:avLst/>
            </a:prstTxWarp>
            <a:spAutoFit/>
          </a:bodyPr>
          <a:lstStyle/>
          <a:p>
            <a:r>
              <a:rPr lang="en-US" sz="2800">
                <a:latin typeface="Calibri" pitchFamily="-111" charset="0"/>
              </a:rPr>
              <a:t>Do not fill in the circles indicating “A” or “B” until AFTER the officials have conducted the coin toss.</a:t>
            </a:r>
          </a:p>
        </p:txBody>
      </p:sp>
      <p:sp>
        <p:nvSpPr>
          <p:cNvPr id="30" name="Line 16"/>
          <p:cNvSpPr>
            <a:spLocks noChangeShapeType="1"/>
          </p:cNvSpPr>
          <p:nvPr/>
        </p:nvSpPr>
        <p:spPr bwMode="auto">
          <a:xfrm flipV="1">
            <a:off x="5867400" y="4114800"/>
            <a:ext cx="3048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9" name="Line 26"/>
          <p:cNvSpPr>
            <a:spLocks noChangeShapeType="1"/>
          </p:cNvSpPr>
          <p:nvPr/>
        </p:nvSpPr>
        <p:spPr bwMode="auto">
          <a:xfrm flipV="1">
            <a:off x="8382000" y="4114800"/>
            <a:ext cx="304800" cy="990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40" name="TextBox 39"/>
          <p:cNvSpPr txBox="1"/>
          <p:nvPr/>
        </p:nvSpPr>
        <p:spPr>
          <a:xfrm>
            <a:off x="6553200" y="3581400"/>
            <a:ext cx="1066800" cy="3778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dirty="0">
                <a:solidFill>
                  <a:srgbClr val="0000FF"/>
                </a:solidFill>
              </a:rPr>
              <a:t>U O A</a:t>
            </a:r>
          </a:p>
        </p:txBody>
      </p:sp>
      <p:sp>
        <p:nvSpPr>
          <p:cNvPr id="41" name="TextBox 40"/>
          <p:cNvSpPr txBox="1"/>
          <p:nvPr/>
        </p:nvSpPr>
        <p:spPr>
          <a:xfrm>
            <a:off x="7848600" y="3581400"/>
            <a:ext cx="1066800" cy="3778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dirty="0">
                <a:solidFill>
                  <a:srgbClr val="0000FF"/>
                </a:solidFill>
              </a:rPr>
              <a:t>U O C</a:t>
            </a:r>
          </a:p>
        </p:txBody>
      </p:sp>
      <p:sp>
        <p:nvSpPr>
          <p:cNvPr id="42" name="TextBox 41"/>
          <p:cNvSpPr txBox="1"/>
          <p:nvPr/>
        </p:nvSpPr>
        <p:spPr>
          <a:xfrm>
            <a:off x="6172200" y="3581400"/>
            <a:ext cx="533400" cy="3905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defRPr/>
            </a:pPr>
            <a:r>
              <a:rPr lang="en-US" sz="2000" dirty="0">
                <a:solidFill>
                  <a:srgbClr val="0000FF"/>
                </a:solidFill>
              </a:rPr>
              <a:t>B</a:t>
            </a:r>
          </a:p>
        </p:txBody>
      </p:sp>
      <p:sp>
        <p:nvSpPr>
          <p:cNvPr id="43" name="TextBox 42"/>
          <p:cNvSpPr txBox="1"/>
          <p:nvPr/>
        </p:nvSpPr>
        <p:spPr>
          <a:xfrm>
            <a:off x="8610600" y="3581400"/>
            <a:ext cx="533400" cy="3905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2000" dirty="0">
                <a:solidFill>
                  <a:srgbClr val="0000FF"/>
                </a:solidFill>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50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dissolve">
                                      <p:cBhvr>
                                        <p:cTn id="11" dur="1000"/>
                                        <p:tgtEl>
                                          <p:spTgt spid="20">
                                            <p:txEl>
                                              <p:pRg st="1" end="1"/>
                                            </p:txEl>
                                          </p:spTgt>
                                        </p:tgtEl>
                                      </p:cBhvr>
                                    </p:animEffect>
                                  </p:childTnLst>
                                </p:cTn>
                              </p:par>
                            </p:childTnLst>
                          </p:cTn>
                        </p:par>
                        <p:par>
                          <p:cTn id="12" fill="hold">
                            <p:stCondLst>
                              <p:cond delay="2000"/>
                            </p:stCondLst>
                            <p:childTnLst>
                              <p:par>
                                <p:cTn id="13" presetID="9" presetClass="entr" presetSubtype="0" fill="hold" grpId="0" nodeType="afterEffect">
                                  <p:stCondLst>
                                    <p:cond delay="100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1000"/>
                                        <p:tgtEl>
                                          <p:spTgt spid="25"/>
                                        </p:tgtEl>
                                      </p:cBhvr>
                                    </p:animEffect>
                                  </p:childTnLst>
                                </p:cTn>
                              </p:par>
                            </p:childTnLst>
                          </p:cTn>
                        </p:par>
                        <p:par>
                          <p:cTn id="16" fill="hold">
                            <p:stCondLst>
                              <p:cond delay="4000"/>
                            </p:stCondLst>
                            <p:childTnLst>
                              <p:par>
                                <p:cTn id="17" presetID="9" presetClass="entr" presetSubtype="0" fill="hold" grpId="0" nodeType="afterEffect">
                                  <p:stCondLst>
                                    <p:cond delay="250"/>
                                  </p:stCondLst>
                                  <p:childTnLst>
                                    <p:set>
                                      <p:cBhvr>
                                        <p:cTn id="18" dur="1" fill="hold">
                                          <p:stCondLst>
                                            <p:cond delay="0"/>
                                          </p:stCondLst>
                                        </p:cTn>
                                        <p:tgtEl>
                                          <p:spTgt spid="40"/>
                                        </p:tgtEl>
                                        <p:attrNameLst>
                                          <p:attrName>style.visibility</p:attrName>
                                        </p:attrNameLst>
                                      </p:cBhvr>
                                      <p:to>
                                        <p:strVal val="visible"/>
                                      </p:to>
                                    </p:set>
                                    <p:animEffect transition="in" filter="dissolve">
                                      <p:cBhvr>
                                        <p:cTn id="19" dur="1000"/>
                                        <p:tgtEl>
                                          <p:spTgt spid="40"/>
                                        </p:tgtEl>
                                      </p:cBhvr>
                                    </p:animEffect>
                                  </p:childTnLst>
                                </p:cTn>
                              </p:par>
                            </p:childTnLst>
                          </p:cTn>
                        </p:par>
                        <p:par>
                          <p:cTn id="20" fill="hold">
                            <p:stCondLst>
                              <p:cond delay="5250"/>
                            </p:stCondLst>
                            <p:childTnLst>
                              <p:par>
                                <p:cTn id="21" presetID="9" presetClass="entr" presetSubtype="0" fill="hold" grpId="0" nodeType="afterEffect">
                                  <p:stCondLst>
                                    <p:cond delay="250"/>
                                  </p:stCondLst>
                                  <p:childTnLst>
                                    <p:set>
                                      <p:cBhvr>
                                        <p:cTn id="22" dur="1" fill="hold">
                                          <p:stCondLst>
                                            <p:cond delay="0"/>
                                          </p:stCondLst>
                                        </p:cTn>
                                        <p:tgtEl>
                                          <p:spTgt spid="28"/>
                                        </p:tgtEl>
                                        <p:attrNameLst>
                                          <p:attrName>style.visibility</p:attrName>
                                        </p:attrNameLst>
                                      </p:cBhvr>
                                      <p:to>
                                        <p:strVal val="visible"/>
                                      </p:to>
                                    </p:set>
                                    <p:animEffect transition="in" filter="dissolve">
                                      <p:cBhvr>
                                        <p:cTn id="23" dur="1000"/>
                                        <p:tgtEl>
                                          <p:spTgt spid="28"/>
                                        </p:tgtEl>
                                      </p:cBhvr>
                                    </p:animEffect>
                                  </p:childTnLst>
                                </p:cTn>
                              </p:par>
                            </p:childTnLst>
                          </p:cTn>
                        </p:par>
                        <p:par>
                          <p:cTn id="24" fill="hold">
                            <p:stCondLst>
                              <p:cond delay="6500"/>
                            </p:stCondLst>
                            <p:childTnLst>
                              <p:par>
                                <p:cTn id="25" presetID="9" presetClass="entr" presetSubtype="0" fill="hold" grpId="0" nodeType="afterEffect">
                                  <p:stCondLst>
                                    <p:cond delay="25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1000"/>
                                        <p:tgtEl>
                                          <p:spTgt spid="27"/>
                                        </p:tgtEl>
                                      </p:cBhvr>
                                    </p:animEffect>
                                  </p:childTnLst>
                                </p:cTn>
                              </p:par>
                            </p:childTnLst>
                          </p:cTn>
                        </p:par>
                        <p:par>
                          <p:cTn id="28" fill="hold">
                            <p:stCondLst>
                              <p:cond delay="7750"/>
                            </p:stCondLst>
                            <p:childTnLst>
                              <p:par>
                                <p:cTn id="29" presetID="9" presetClass="entr" presetSubtype="0" fill="hold" grpId="0" nodeType="afterEffect">
                                  <p:stCondLst>
                                    <p:cond delay="250"/>
                                  </p:stCondLst>
                                  <p:childTnLst>
                                    <p:set>
                                      <p:cBhvr>
                                        <p:cTn id="30" dur="1" fill="hold">
                                          <p:stCondLst>
                                            <p:cond delay="0"/>
                                          </p:stCondLst>
                                        </p:cTn>
                                        <p:tgtEl>
                                          <p:spTgt spid="41"/>
                                        </p:tgtEl>
                                        <p:attrNameLst>
                                          <p:attrName>style.visibility</p:attrName>
                                        </p:attrNameLst>
                                      </p:cBhvr>
                                      <p:to>
                                        <p:strVal val="visible"/>
                                      </p:to>
                                    </p:set>
                                    <p:animEffect transition="in" filter="dissolve">
                                      <p:cBhvr>
                                        <p:cTn id="31" dur="10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1000"/>
                                        <p:tgtEl>
                                          <p:spTgt spid="29"/>
                                        </p:tgtEl>
                                      </p:cBhvr>
                                    </p:animEffect>
                                  </p:childTnLst>
                                </p:cTn>
                              </p:par>
                            </p:childTnLst>
                          </p:cTn>
                        </p:par>
                        <p:par>
                          <p:cTn id="37" fill="hold">
                            <p:stCondLst>
                              <p:cond delay="1000"/>
                            </p:stCondLst>
                            <p:childTnLst>
                              <p:par>
                                <p:cTn id="38" presetID="9" presetClass="entr" presetSubtype="0" fill="hold" grpId="0" nodeType="afterEffect">
                                  <p:stCondLst>
                                    <p:cond delay="250"/>
                                  </p:stCondLst>
                                  <p:childTnLst>
                                    <p:set>
                                      <p:cBhvr>
                                        <p:cTn id="39" dur="1" fill="hold">
                                          <p:stCondLst>
                                            <p:cond delay="0"/>
                                          </p:stCondLst>
                                        </p:cTn>
                                        <p:tgtEl>
                                          <p:spTgt spid="30"/>
                                        </p:tgtEl>
                                        <p:attrNameLst>
                                          <p:attrName>style.visibility</p:attrName>
                                        </p:attrNameLst>
                                      </p:cBhvr>
                                      <p:to>
                                        <p:strVal val="visible"/>
                                      </p:to>
                                    </p:set>
                                    <p:animEffect transition="in" filter="dissolve">
                                      <p:cBhvr>
                                        <p:cTn id="40" dur="1000"/>
                                        <p:tgtEl>
                                          <p:spTgt spid="30"/>
                                        </p:tgtEl>
                                      </p:cBhvr>
                                    </p:animEffect>
                                  </p:childTnLst>
                                </p:cTn>
                              </p:par>
                            </p:childTnLst>
                          </p:cTn>
                        </p:par>
                        <p:par>
                          <p:cTn id="41" fill="hold">
                            <p:stCondLst>
                              <p:cond delay="2250"/>
                            </p:stCondLst>
                            <p:childTnLst>
                              <p:par>
                                <p:cTn id="42" presetID="9" presetClass="entr" presetSubtype="0" fill="hold" grpId="0" nodeType="afterEffect">
                                  <p:stCondLst>
                                    <p:cond delay="250"/>
                                  </p:stCondLst>
                                  <p:childTnLst>
                                    <p:set>
                                      <p:cBhvr>
                                        <p:cTn id="43" dur="1" fill="hold">
                                          <p:stCondLst>
                                            <p:cond delay="0"/>
                                          </p:stCondLst>
                                        </p:cTn>
                                        <p:tgtEl>
                                          <p:spTgt spid="42"/>
                                        </p:tgtEl>
                                        <p:attrNameLst>
                                          <p:attrName>style.visibility</p:attrName>
                                        </p:attrNameLst>
                                      </p:cBhvr>
                                      <p:to>
                                        <p:strVal val="visible"/>
                                      </p:to>
                                    </p:set>
                                    <p:animEffect transition="in" filter="dissolve">
                                      <p:cBhvr>
                                        <p:cTn id="44" dur="1000"/>
                                        <p:tgtEl>
                                          <p:spTgt spid="42"/>
                                        </p:tgtEl>
                                      </p:cBhvr>
                                    </p:animEffect>
                                  </p:childTnLst>
                                </p:cTn>
                              </p:par>
                            </p:childTnLst>
                          </p:cTn>
                        </p:par>
                        <p:par>
                          <p:cTn id="45" fill="hold">
                            <p:stCondLst>
                              <p:cond delay="3500"/>
                            </p:stCondLst>
                            <p:childTnLst>
                              <p:par>
                                <p:cTn id="46" presetID="9" presetClass="entr" presetSubtype="0" fill="hold" grpId="0" nodeType="afterEffect">
                                  <p:stCondLst>
                                    <p:cond delay="250"/>
                                  </p:stCondLst>
                                  <p:childTnLst>
                                    <p:set>
                                      <p:cBhvr>
                                        <p:cTn id="47" dur="1" fill="hold">
                                          <p:stCondLst>
                                            <p:cond delay="0"/>
                                          </p:stCondLst>
                                        </p:cTn>
                                        <p:tgtEl>
                                          <p:spTgt spid="39"/>
                                        </p:tgtEl>
                                        <p:attrNameLst>
                                          <p:attrName>style.visibility</p:attrName>
                                        </p:attrNameLst>
                                      </p:cBhvr>
                                      <p:to>
                                        <p:strVal val="visible"/>
                                      </p:to>
                                    </p:set>
                                    <p:animEffect transition="in" filter="dissolve">
                                      <p:cBhvr>
                                        <p:cTn id="48" dur="1000"/>
                                        <p:tgtEl>
                                          <p:spTgt spid="39"/>
                                        </p:tgtEl>
                                      </p:cBhvr>
                                    </p:animEffect>
                                  </p:childTnLst>
                                </p:cTn>
                              </p:par>
                            </p:childTnLst>
                          </p:cTn>
                        </p:par>
                        <p:par>
                          <p:cTn id="49" fill="hold">
                            <p:stCondLst>
                              <p:cond delay="4750"/>
                            </p:stCondLst>
                            <p:childTnLst>
                              <p:par>
                                <p:cTn id="50" presetID="9" presetClass="entr" presetSubtype="0" fill="hold" grpId="0" nodeType="afterEffect">
                                  <p:stCondLst>
                                    <p:cond delay="250"/>
                                  </p:stCondLst>
                                  <p:childTnLst>
                                    <p:set>
                                      <p:cBhvr>
                                        <p:cTn id="51" dur="1" fill="hold">
                                          <p:stCondLst>
                                            <p:cond delay="0"/>
                                          </p:stCondLst>
                                        </p:cTn>
                                        <p:tgtEl>
                                          <p:spTgt spid="43"/>
                                        </p:tgtEl>
                                        <p:attrNameLst>
                                          <p:attrName>style.visibility</p:attrName>
                                        </p:attrNameLst>
                                      </p:cBhvr>
                                      <p:to>
                                        <p:strVal val="visible"/>
                                      </p:to>
                                    </p:set>
                                    <p:animEffect transition="in" filter="dissolve">
                                      <p:cBhvr>
                                        <p:cTn id="52"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utoUpdateAnimBg="0"/>
      <p:bldP spid="29" grpId="0" autoUpdateAnimBg="0"/>
      <p:bldP spid="30" grpId="0" animBg="1"/>
      <p:bldP spid="39" grpId="0" animBg="1"/>
      <p:bldP spid="40"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0"/>
          <p:cNvPicPr>
            <a:picLocks noChangeAspect="1"/>
          </p:cNvPicPr>
          <p:nvPr/>
        </p:nvPicPr>
        <p:blipFill>
          <a:blip r:embed="rId3"/>
          <a:srcRect/>
          <a:stretch>
            <a:fillRect/>
          </a:stretch>
        </p:blipFill>
        <p:spPr bwMode="auto">
          <a:xfrm>
            <a:off x="0" y="2971800"/>
            <a:ext cx="9144000" cy="1079500"/>
          </a:xfrm>
          <a:prstGeom prst="rect">
            <a:avLst/>
          </a:prstGeom>
          <a:noFill/>
          <a:ln w="9525">
            <a:noFill/>
            <a:miter lim="800000"/>
            <a:headEnd/>
            <a:tailEnd/>
          </a:ln>
        </p:spPr>
      </p:pic>
      <p:sp>
        <p:nvSpPr>
          <p:cNvPr id="34819" name="Down Arrow 16"/>
          <p:cNvSpPr>
            <a:spLocks noChangeArrowheads="1"/>
          </p:cNvSpPr>
          <p:nvPr/>
        </p:nvSpPr>
        <p:spPr bwMode="auto">
          <a:xfrm>
            <a:off x="4073525" y="2500313"/>
            <a:ext cx="354013" cy="433387"/>
          </a:xfrm>
          <a:prstGeom prst="downArrow">
            <a:avLst>
              <a:gd name="adj1" fmla="val 50000"/>
              <a:gd name="adj2" fmla="val 46968"/>
            </a:avLst>
          </a:prstGeom>
          <a:noFill/>
          <a:ln w="9525">
            <a:noFill/>
            <a:round/>
            <a:headEnd/>
            <a:tailEnd/>
          </a:ln>
        </p:spPr>
        <p:txBody>
          <a:bodyPr>
            <a:prstTxWarp prst="textNoShape">
              <a:avLst/>
            </a:prstTxWarp>
            <a:spAutoFit/>
          </a:bodyPr>
          <a:lstStyle/>
          <a:p>
            <a:pPr algn="ctr" eaLnBrk="0" hangingPunct="0">
              <a:spcBef>
                <a:spcPct val="50000"/>
              </a:spcBef>
            </a:pPr>
            <a:endParaRPr lang="en-US" i="1">
              <a:solidFill>
                <a:srgbClr val="000000"/>
              </a:solidFill>
            </a:endParaRPr>
          </a:p>
        </p:txBody>
      </p:sp>
      <p:sp>
        <p:nvSpPr>
          <p:cNvPr id="19" name="TextBox 18"/>
          <p:cNvSpPr txBox="1"/>
          <p:nvPr/>
        </p:nvSpPr>
        <p:spPr>
          <a:xfrm>
            <a:off x="1981200" y="2895600"/>
            <a:ext cx="4572000" cy="363538"/>
          </a:xfrm>
          <a:prstGeom prst="rect">
            <a:avLst/>
          </a:prstGeom>
          <a:noFill/>
          <a:ln>
            <a:noFill/>
          </a:ln>
        </p:spPr>
        <p:style>
          <a:lnRef idx="2">
            <a:schemeClr val="dk1"/>
          </a:lnRef>
          <a:fillRef idx="1">
            <a:schemeClr val="lt1"/>
          </a:fillRef>
          <a:effectRef idx="0">
            <a:schemeClr val="dk1"/>
          </a:effectRef>
          <a:fontRef idx="minor">
            <a:schemeClr val="dk1"/>
          </a:fontRef>
        </p:style>
        <p:txBody>
          <a:bodyPr tIns="73152">
            <a:prstTxWarp prst="textNoShape">
              <a:avLst/>
            </a:prstTxWarp>
            <a:spAutoFit/>
          </a:bodyPr>
          <a:lstStyle/>
          <a:p>
            <a:pPr>
              <a:defRPr/>
            </a:pPr>
            <a:r>
              <a:rPr lang="en-US" sz="1600" dirty="0">
                <a:solidFill>
                  <a:srgbClr val="0000FF"/>
                </a:solidFill>
              </a:rPr>
              <a:t>2008 – 09 CANADA WEST LEAGUE</a:t>
            </a:r>
          </a:p>
        </p:txBody>
      </p:sp>
      <p:sp>
        <p:nvSpPr>
          <p:cNvPr id="22" name="TextBox 21"/>
          <p:cNvSpPr txBox="1"/>
          <p:nvPr/>
        </p:nvSpPr>
        <p:spPr>
          <a:xfrm>
            <a:off x="762000" y="3200400"/>
            <a:ext cx="3276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 E  D M O N T  O N</a:t>
            </a:r>
          </a:p>
        </p:txBody>
      </p:sp>
      <p:sp>
        <p:nvSpPr>
          <p:cNvPr id="23" name="TextBox 22"/>
          <p:cNvSpPr txBox="1"/>
          <p:nvPr/>
        </p:nvSpPr>
        <p:spPr>
          <a:xfrm>
            <a:off x="838200" y="3429000"/>
            <a:ext cx="24384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600" dirty="0">
                <a:solidFill>
                  <a:srgbClr val="0000FF"/>
                </a:solidFill>
              </a:rPr>
              <a:t>U O  F  A  L  B  E R  T  A</a:t>
            </a:r>
          </a:p>
        </p:txBody>
      </p:sp>
      <p:sp>
        <p:nvSpPr>
          <p:cNvPr id="24" name="TextBox 23"/>
          <p:cNvSpPr txBox="1"/>
          <p:nvPr/>
        </p:nvSpPr>
        <p:spPr>
          <a:xfrm>
            <a:off x="3962400" y="34290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L E A</a:t>
            </a:r>
          </a:p>
        </p:txBody>
      </p:sp>
      <p:sp>
        <p:nvSpPr>
          <p:cNvPr id="26" name="TextBox 25"/>
          <p:cNvSpPr txBox="1"/>
          <p:nvPr/>
        </p:nvSpPr>
        <p:spPr>
          <a:xfrm>
            <a:off x="5486400" y="3429000"/>
            <a:ext cx="609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600" dirty="0">
                <a:solidFill>
                  <a:srgbClr val="0000FF"/>
                </a:solidFill>
              </a:rPr>
              <a:t>0  1</a:t>
            </a:r>
          </a:p>
        </p:txBody>
      </p:sp>
      <p:sp>
        <p:nvSpPr>
          <p:cNvPr id="31" name="TextBox 30"/>
          <p:cNvSpPr txBox="1"/>
          <p:nvPr/>
        </p:nvSpPr>
        <p:spPr>
          <a:xfrm>
            <a:off x="5181600" y="3200400"/>
            <a:ext cx="9906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600" dirty="0">
                <a:solidFill>
                  <a:srgbClr val="0000FF"/>
                </a:solidFill>
              </a:rPr>
              <a:t>C  A N</a:t>
            </a:r>
          </a:p>
        </p:txBody>
      </p:sp>
      <p:sp>
        <p:nvSpPr>
          <p:cNvPr id="32" name="TextBox 31"/>
          <p:cNvSpPr txBox="1"/>
          <p:nvPr/>
        </p:nvSpPr>
        <p:spPr>
          <a:xfrm>
            <a:off x="1066800" y="3657600"/>
            <a:ext cx="533400" cy="427038"/>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spAutoFit/>
          </a:bodyPr>
          <a:lstStyle/>
          <a:p>
            <a:pPr>
              <a:defRPr/>
            </a:pPr>
            <a:r>
              <a:rPr lang="en-US" sz="2000" dirty="0">
                <a:solidFill>
                  <a:srgbClr val="0000FF"/>
                </a:solidFill>
              </a:rPr>
              <a:t>X</a:t>
            </a:r>
          </a:p>
        </p:txBody>
      </p:sp>
      <p:sp>
        <p:nvSpPr>
          <p:cNvPr id="33" name="TextBox 32"/>
          <p:cNvSpPr txBox="1"/>
          <p:nvPr/>
        </p:nvSpPr>
        <p:spPr>
          <a:xfrm>
            <a:off x="4038600" y="3810000"/>
            <a:ext cx="3048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400" dirty="0">
                <a:solidFill>
                  <a:srgbClr val="0000FF"/>
                </a:solidFill>
              </a:rPr>
              <a:t>X</a:t>
            </a:r>
          </a:p>
        </p:txBody>
      </p:sp>
      <p:sp>
        <p:nvSpPr>
          <p:cNvPr id="37" name="TextBox 36"/>
          <p:cNvSpPr txBox="1"/>
          <p:nvPr/>
        </p:nvSpPr>
        <p:spPr>
          <a:xfrm>
            <a:off x="6400800" y="3200400"/>
            <a:ext cx="16002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dirty="0">
                <a:solidFill>
                  <a:srgbClr val="0000FF"/>
                </a:solidFill>
              </a:rPr>
              <a:t>0  7  1  1  0  8</a:t>
            </a:r>
          </a:p>
        </p:txBody>
      </p:sp>
      <p:sp>
        <p:nvSpPr>
          <p:cNvPr id="38" name="TextBox 37"/>
          <p:cNvSpPr txBox="1"/>
          <p:nvPr/>
        </p:nvSpPr>
        <p:spPr>
          <a:xfrm>
            <a:off x="8153400" y="3200400"/>
            <a:ext cx="1143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8000">
            <a:spAutoFit/>
          </a:bodyPr>
          <a:lstStyle/>
          <a:p>
            <a:pPr>
              <a:defRPr/>
            </a:pPr>
            <a:r>
              <a:rPr lang="en-US" dirty="0">
                <a:solidFill>
                  <a:srgbClr val="0000FF"/>
                </a:solidFill>
              </a:rPr>
              <a:t>1  8  3  0</a:t>
            </a:r>
          </a:p>
        </p:txBody>
      </p:sp>
      <p:sp>
        <p:nvSpPr>
          <p:cNvPr id="40" name="TextBox 39"/>
          <p:cNvSpPr txBox="1"/>
          <p:nvPr/>
        </p:nvSpPr>
        <p:spPr>
          <a:xfrm>
            <a:off x="6553200" y="3581400"/>
            <a:ext cx="1066800" cy="3778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dirty="0">
                <a:solidFill>
                  <a:srgbClr val="0000FF"/>
                </a:solidFill>
              </a:rPr>
              <a:t>U O A</a:t>
            </a:r>
          </a:p>
        </p:txBody>
      </p:sp>
      <p:sp>
        <p:nvSpPr>
          <p:cNvPr id="41" name="TextBox 40"/>
          <p:cNvSpPr txBox="1"/>
          <p:nvPr/>
        </p:nvSpPr>
        <p:spPr>
          <a:xfrm>
            <a:off x="7848600" y="3581400"/>
            <a:ext cx="1066800" cy="3778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dirty="0">
                <a:solidFill>
                  <a:srgbClr val="0000FF"/>
                </a:solidFill>
              </a:rPr>
              <a:t>U O C</a:t>
            </a:r>
          </a:p>
        </p:txBody>
      </p:sp>
      <p:sp>
        <p:nvSpPr>
          <p:cNvPr id="42" name="TextBox 41"/>
          <p:cNvSpPr txBox="1"/>
          <p:nvPr/>
        </p:nvSpPr>
        <p:spPr>
          <a:xfrm>
            <a:off x="6172200" y="3581400"/>
            <a:ext cx="533400" cy="3905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defRPr/>
            </a:pPr>
            <a:r>
              <a:rPr lang="en-US" sz="2000" dirty="0">
                <a:solidFill>
                  <a:srgbClr val="0000FF"/>
                </a:solidFill>
              </a:rPr>
              <a:t>B</a:t>
            </a:r>
          </a:p>
        </p:txBody>
      </p:sp>
      <p:sp>
        <p:nvSpPr>
          <p:cNvPr id="43" name="TextBox 42"/>
          <p:cNvSpPr txBox="1"/>
          <p:nvPr/>
        </p:nvSpPr>
        <p:spPr>
          <a:xfrm>
            <a:off x="8610600" y="3581400"/>
            <a:ext cx="533400" cy="3905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2000" dirty="0">
                <a:solidFill>
                  <a:srgbClr val="0000FF"/>
                </a:solidFill>
              </a:rPr>
              <a:t>A</a:t>
            </a:r>
          </a:p>
        </p:txBody>
      </p:sp>
      <p:sp>
        <p:nvSpPr>
          <p:cNvPr id="34" name="Title 23"/>
          <p:cNvSpPr txBox="1">
            <a:spLocks/>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a:defRPr/>
            </a:pPr>
            <a:r>
              <a:rPr lang="en-US" sz="4800" b="1">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Completed Match Details</a:t>
            </a:r>
            <a:endPar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The Team Roster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3"/>
          <a:srcRect/>
          <a:stretch>
            <a:fillRect/>
          </a:stretch>
        </p:blipFill>
        <p:spPr bwMode="auto">
          <a:xfrm>
            <a:off x="4763" y="0"/>
            <a:ext cx="9139237" cy="5638800"/>
          </a:xfrm>
          <a:prstGeom prst="rect">
            <a:avLst/>
          </a:prstGeom>
          <a:noFill/>
          <a:ln w="9525">
            <a:noFill/>
            <a:miter lim="800000"/>
            <a:headEnd/>
            <a:tailEnd/>
          </a:ln>
        </p:spPr>
      </p:pic>
      <p:sp>
        <p:nvSpPr>
          <p:cNvPr id="55300" name="Line 1028"/>
          <p:cNvSpPr>
            <a:spLocks noChangeShapeType="1"/>
          </p:cNvSpPr>
          <p:nvPr/>
        </p:nvSpPr>
        <p:spPr bwMode="auto">
          <a:xfrm flipV="1">
            <a:off x="4648200" y="4038600"/>
            <a:ext cx="2362200" cy="1295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8916" name="Content Placeholder 4"/>
          <p:cNvSpPr>
            <a:spLocks noGrp="1"/>
          </p:cNvSpPr>
          <p:nvPr>
            <p:ph idx="1"/>
          </p:nvPr>
        </p:nvSpPr>
        <p:spPr>
          <a:xfrm>
            <a:off x="381000" y="5638800"/>
            <a:ext cx="8229600" cy="822325"/>
          </a:xfrm>
        </p:spPr>
        <p:txBody>
          <a:bodyPr/>
          <a:lstStyle/>
          <a:p>
            <a:pPr eaLnBrk="1" hangingPunct="1"/>
            <a:r>
              <a:rPr lang="en-US">
                <a:ea typeface="ＭＳ Ｐゴシック" pitchFamily="-111" charset="-128"/>
                <a:cs typeface="ＭＳ Ｐゴシック" pitchFamily="-111" charset="-128"/>
              </a:rPr>
              <a:t>Team Rosters are recorded in the lower right hand corner of the score sheet.</a:t>
            </a:r>
          </a:p>
        </p:txBody>
      </p:sp>
      <p:sp>
        <p:nvSpPr>
          <p:cNvPr id="7" name="TextBox 6"/>
          <p:cNvSpPr txBox="1"/>
          <p:nvPr/>
        </p:nvSpPr>
        <p:spPr>
          <a:xfrm>
            <a:off x="457200" y="533400"/>
            <a:ext cx="1752600" cy="33655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600" dirty="0"/>
          </a:p>
        </p:txBody>
      </p:sp>
      <p:sp>
        <p:nvSpPr>
          <p:cNvPr id="12" name="TextBox 11"/>
          <p:cNvSpPr txBox="1"/>
          <p:nvPr/>
        </p:nvSpPr>
        <p:spPr>
          <a:xfrm>
            <a:off x="3048000" y="228600"/>
            <a:ext cx="6096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900">
                <a:solidFill>
                  <a:srgbClr val="0000FF"/>
                </a:solidFill>
              </a:rPr>
              <a:t>C  A N</a:t>
            </a:r>
          </a:p>
        </p:txBody>
      </p:sp>
      <p:sp>
        <p:nvSpPr>
          <p:cNvPr id="17" name="TextBox 16"/>
          <p:cNvSpPr txBox="1"/>
          <p:nvPr/>
        </p:nvSpPr>
        <p:spPr>
          <a:xfrm>
            <a:off x="1143000" y="76200"/>
            <a:ext cx="2133600" cy="21431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800" dirty="0">
                <a:solidFill>
                  <a:srgbClr val="0000FF"/>
                </a:solidFill>
              </a:rPr>
              <a:t>2008 – 09 CANADA WEST LEAGUE</a:t>
            </a:r>
          </a:p>
        </p:txBody>
      </p:sp>
      <p:sp>
        <p:nvSpPr>
          <p:cNvPr id="18" name="TextBox 17"/>
          <p:cNvSpPr txBox="1"/>
          <p:nvPr/>
        </p:nvSpPr>
        <p:spPr>
          <a:xfrm>
            <a:off x="457200" y="228600"/>
            <a:ext cx="1676400" cy="2063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800" dirty="0">
                <a:solidFill>
                  <a:srgbClr val="0000FF"/>
                </a:solidFill>
              </a:rPr>
              <a:t> E</a:t>
            </a:r>
            <a:r>
              <a:rPr lang="en-US" sz="700" dirty="0">
                <a:solidFill>
                  <a:srgbClr val="0000FF"/>
                </a:solidFill>
              </a:rPr>
              <a:t>   </a:t>
            </a:r>
            <a:r>
              <a:rPr lang="en-US" sz="800" dirty="0">
                <a:solidFill>
                  <a:srgbClr val="0000FF"/>
                </a:solidFill>
              </a:rPr>
              <a:t>D</a:t>
            </a:r>
            <a:r>
              <a:rPr lang="en-US" sz="700" dirty="0">
                <a:solidFill>
                  <a:srgbClr val="0000FF"/>
                </a:solidFill>
              </a:rPr>
              <a:t>  </a:t>
            </a:r>
            <a:r>
              <a:rPr lang="en-US" sz="800" dirty="0">
                <a:solidFill>
                  <a:srgbClr val="0000FF"/>
                </a:solidFill>
              </a:rPr>
              <a:t>M</a:t>
            </a:r>
            <a:r>
              <a:rPr lang="en-US" sz="600" dirty="0">
                <a:solidFill>
                  <a:srgbClr val="0000FF"/>
                </a:solidFill>
              </a:rPr>
              <a:t>  </a:t>
            </a:r>
            <a:r>
              <a:rPr lang="en-US" sz="800" dirty="0">
                <a:solidFill>
                  <a:srgbClr val="0000FF"/>
                </a:solidFill>
              </a:rPr>
              <a:t>O  N  T  O  N</a:t>
            </a:r>
          </a:p>
        </p:txBody>
      </p:sp>
      <p:sp>
        <p:nvSpPr>
          <p:cNvPr id="19" name="TextBox 18"/>
          <p:cNvSpPr txBox="1"/>
          <p:nvPr/>
        </p:nvSpPr>
        <p:spPr>
          <a:xfrm>
            <a:off x="457200" y="381000"/>
            <a:ext cx="1524000" cy="176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800" dirty="0">
                <a:solidFill>
                  <a:srgbClr val="0000FF"/>
                </a:solidFill>
              </a:rPr>
              <a:t>U  O  F</a:t>
            </a:r>
            <a:r>
              <a:rPr lang="en-US" sz="850" dirty="0">
                <a:solidFill>
                  <a:srgbClr val="0000FF"/>
                </a:solidFill>
              </a:rPr>
              <a:t>  </a:t>
            </a:r>
            <a:r>
              <a:rPr lang="en-US" sz="800" dirty="0">
                <a:solidFill>
                  <a:srgbClr val="0000FF"/>
                </a:solidFill>
              </a:rPr>
              <a:t>A   L   B  E   R  T  A</a:t>
            </a:r>
          </a:p>
        </p:txBody>
      </p:sp>
      <p:sp>
        <p:nvSpPr>
          <p:cNvPr id="20" name="TextBox 19"/>
          <p:cNvSpPr txBox="1"/>
          <p:nvPr/>
        </p:nvSpPr>
        <p:spPr>
          <a:xfrm>
            <a:off x="2286000" y="381000"/>
            <a:ext cx="1524000" cy="169863"/>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800" dirty="0">
                <a:solidFill>
                  <a:srgbClr val="0000FF"/>
                </a:solidFill>
              </a:rPr>
              <a:t>L  E  A                        0   1</a:t>
            </a:r>
          </a:p>
        </p:txBody>
      </p:sp>
      <p:sp>
        <p:nvSpPr>
          <p:cNvPr id="21" name="TextBox 20"/>
          <p:cNvSpPr txBox="1"/>
          <p:nvPr/>
        </p:nvSpPr>
        <p:spPr>
          <a:xfrm>
            <a:off x="685800" y="457200"/>
            <a:ext cx="228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b="1" dirty="0">
                <a:solidFill>
                  <a:srgbClr val="0000FF"/>
                </a:solidFill>
              </a:rPr>
              <a:t>X</a:t>
            </a:r>
          </a:p>
        </p:txBody>
      </p:sp>
      <p:sp>
        <p:nvSpPr>
          <p:cNvPr id="22" name="TextBox 21"/>
          <p:cNvSpPr txBox="1"/>
          <p:nvPr/>
        </p:nvSpPr>
        <p:spPr>
          <a:xfrm>
            <a:off x="2362200" y="533400"/>
            <a:ext cx="228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b="1" dirty="0">
                <a:solidFill>
                  <a:srgbClr val="0000FF"/>
                </a:solidFill>
              </a:rPr>
              <a:t>X</a:t>
            </a:r>
          </a:p>
        </p:txBody>
      </p:sp>
      <p:sp>
        <p:nvSpPr>
          <p:cNvPr id="23" name="TextBox 22"/>
          <p:cNvSpPr txBox="1"/>
          <p:nvPr/>
        </p:nvSpPr>
        <p:spPr>
          <a:xfrm>
            <a:off x="3733800" y="2286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24" name="TextBox 23"/>
          <p:cNvSpPr txBox="1"/>
          <p:nvPr/>
        </p:nvSpPr>
        <p:spPr>
          <a:xfrm>
            <a:off x="4724400" y="2286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25" name="TextBox 24"/>
          <p:cNvSpPr txBox="1"/>
          <p:nvPr/>
        </p:nvSpPr>
        <p:spPr>
          <a:xfrm>
            <a:off x="3810000" y="457200"/>
            <a:ext cx="5334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900" dirty="0">
                <a:solidFill>
                  <a:srgbClr val="0000FF"/>
                </a:solidFill>
              </a:rPr>
              <a:t>U  O A</a:t>
            </a:r>
          </a:p>
        </p:txBody>
      </p:sp>
      <p:sp>
        <p:nvSpPr>
          <p:cNvPr id="26" name="TextBox 25"/>
          <p:cNvSpPr txBox="1"/>
          <p:nvPr/>
        </p:nvSpPr>
        <p:spPr>
          <a:xfrm>
            <a:off x="4572000" y="457200"/>
            <a:ext cx="5334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900" dirty="0">
                <a:solidFill>
                  <a:srgbClr val="0000FF"/>
                </a:solidFill>
              </a:rPr>
              <a:t>U  O C</a:t>
            </a:r>
          </a:p>
        </p:txBody>
      </p:sp>
      <p:sp>
        <p:nvSpPr>
          <p:cNvPr id="27" name="TextBox 26"/>
          <p:cNvSpPr txBox="1"/>
          <p:nvPr/>
        </p:nvSpPr>
        <p:spPr>
          <a:xfrm>
            <a:off x="3581400" y="457200"/>
            <a:ext cx="304800" cy="1920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9144">
            <a:spAutoFit/>
          </a:bodyPr>
          <a:lstStyle/>
          <a:p>
            <a:pPr>
              <a:defRPr/>
            </a:pPr>
            <a:r>
              <a:rPr lang="en-US" sz="900" dirty="0">
                <a:solidFill>
                  <a:srgbClr val="0000FF"/>
                </a:solidFill>
              </a:rPr>
              <a:t>B</a:t>
            </a:r>
          </a:p>
        </p:txBody>
      </p:sp>
      <p:sp>
        <p:nvSpPr>
          <p:cNvPr id="28" name="TextBox 27"/>
          <p:cNvSpPr txBox="1"/>
          <p:nvPr/>
        </p:nvSpPr>
        <p:spPr>
          <a:xfrm>
            <a:off x="5029200" y="457200"/>
            <a:ext cx="304800" cy="1920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9144">
            <a:spAutoFit/>
          </a:bodyPr>
          <a:lstStyle/>
          <a:p>
            <a:pPr>
              <a:defRPr/>
            </a:pPr>
            <a:r>
              <a:rPr lang="en-US" sz="900" dirty="0">
                <a:solidFill>
                  <a:srgbClr val="0000FF"/>
                </a:solidFill>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55300"/>
                                        </p:tgtEl>
                                        <p:attrNameLst>
                                          <p:attrName>style.visibility</p:attrName>
                                        </p:attrNameLst>
                                      </p:cBhvr>
                                      <p:to>
                                        <p:strVal val="visible"/>
                                      </p:to>
                                    </p:set>
                                    <p:animEffect transition="in" filter="dissolve">
                                      <p:cBhvr>
                                        <p:cTn id="7"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3728" y="620688"/>
            <a:ext cx="4968552" cy="6134741"/>
          </a:xfrm>
          <a:prstGeom prst="rect">
            <a:avLst/>
          </a:prstGeom>
        </p:spPr>
      </p:pic>
      <p:sp>
        <p:nvSpPr>
          <p:cNvPr id="52" name="TextBox 51"/>
          <p:cNvSpPr txBox="1"/>
          <p:nvPr/>
        </p:nvSpPr>
        <p:spPr>
          <a:xfrm>
            <a:off x="3275856" y="764704"/>
            <a:ext cx="9144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0800">
            <a:spAutoFit/>
          </a:bodyPr>
          <a:lstStyle/>
          <a:p>
            <a:pPr>
              <a:defRPr/>
            </a:pPr>
            <a:r>
              <a:rPr lang="en-US" sz="1600" dirty="0">
                <a:solidFill>
                  <a:srgbClr val="0000FF"/>
                </a:solidFill>
              </a:rPr>
              <a:t>U  O  A</a:t>
            </a:r>
          </a:p>
        </p:txBody>
      </p:sp>
      <p:sp>
        <p:nvSpPr>
          <p:cNvPr id="54" name="TextBox 53"/>
          <p:cNvSpPr txBox="1"/>
          <p:nvPr/>
        </p:nvSpPr>
        <p:spPr>
          <a:xfrm>
            <a:off x="5004048" y="764704"/>
            <a:ext cx="9906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tIns="10800">
            <a:spAutoFit/>
          </a:bodyPr>
          <a:lstStyle/>
          <a:p>
            <a:pPr>
              <a:defRPr/>
            </a:pPr>
            <a:r>
              <a:rPr lang="en-US" sz="1600" dirty="0">
                <a:solidFill>
                  <a:srgbClr val="0000FF"/>
                </a:solidFill>
              </a:rPr>
              <a:t> U  O  C</a:t>
            </a:r>
          </a:p>
        </p:txBody>
      </p:sp>
      <p:sp>
        <p:nvSpPr>
          <p:cNvPr id="55" name="TextBox 54"/>
          <p:cNvSpPr txBox="1"/>
          <p:nvPr/>
        </p:nvSpPr>
        <p:spPr>
          <a:xfrm>
            <a:off x="2195736"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56" name="TextBox 55"/>
          <p:cNvSpPr txBox="1"/>
          <p:nvPr/>
        </p:nvSpPr>
        <p:spPr>
          <a:xfrm>
            <a:off x="2195736"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57" name="TextBox 56"/>
          <p:cNvSpPr txBox="1"/>
          <p:nvPr/>
        </p:nvSpPr>
        <p:spPr>
          <a:xfrm>
            <a:off x="2195736"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0400">
            <a:spAutoFit/>
          </a:bodyPr>
          <a:lstStyle/>
          <a:p>
            <a:pPr>
              <a:lnSpc>
                <a:spcPct val="90000"/>
              </a:lnSpc>
              <a:defRPr/>
            </a:pPr>
            <a:r>
              <a:rPr lang="en-US" sz="1400" dirty="0" smtClean="0">
                <a:solidFill>
                  <a:srgbClr val="0000FF"/>
                </a:solidFill>
              </a:rPr>
              <a:t> 3      </a:t>
            </a:r>
            <a:r>
              <a:rPr lang="en-US" sz="1400" dirty="0">
                <a:solidFill>
                  <a:srgbClr val="0000FF"/>
                </a:solidFill>
              </a:rPr>
              <a:t>C. PLAYER</a:t>
            </a:r>
          </a:p>
        </p:txBody>
      </p:sp>
      <p:sp>
        <p:nvSpPr>
          <p:cNvPr id="58" name="TextBox 57"/>
          <p:cNvSpPr txBox="1"/>
          <p:nvPr/>
        </p:nvSpPr>
        <p:spPr>
          <a:xfrm>
            <a:off x="2195736"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59" name="TextBox 58"/>
          <p:cNvSpPr txBox="1"/>
          <p:nvPr/>
        </p:nvSpPr>
        <p:spPr>
          <a:xfrm>
            <a:off x="2195736"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60" name="TextBox 59"/>
          <p:cNvSpPr txBox="1"/>
          <p:nvPr/>
        </p:nvSpPr>
        <p:spPr>
          <a:xfrm>
            <a:off x="2195736" y="2564904"/>
            <a:ext cx="19050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36000">
            <a:spAutoFit/>
          </a:bodyPr>
          <a:lstStyle/>
          <a:p>
            <a:pPr>
              <a:lnSpc>
                <a:spcPct val="80000"/>
              </a:lnSpc>
              <a:defRPr/>
            </a:pPr>
            <a:r>
              <a:rPr lang="en-US" sz="1400" dirty="0" smtClean="0">
                <a:solidFill>
                  <a:srgbClr val="0000FF"/>
                </a:solidFill>
              </a:rPr>
              <a:t> 6      F</a:t>
            </a:r>
            <a:r>
              <a:rPr lang="en-US" sz="1400" dirty="0">
                <a:solidFill>
                  <a:srgbClr val="0000FF"/>
                </a:solidFill>
              </a:rPr>
              <a:t>. PLAYER</a:t>
            </a:r>
          </a:p>
        </p:txBody>
      </p:sp>
      <p:sp>
        <p:nvSpPr>
          <p:cNvPr id="61" name="TextBox 60"/>
          <p:cNvSpPr txBox="1"/>
          <p:nvPr/>
        </p:nvSpPr>
        <p:spPr>
          <a:xfrm>
            <a:off x="2195736"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62" name="TextBox 61"/>
          <p:cNvSpPr txBox="1"/>
          <p:nvPr/>
        </p:nvSpPr>
        <p:spPr>
          <a:xfrm>
            <a:off x="2195736"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63" name="TextBox 62"/>
          <p:cNvSpPr txBox="1"/>
          <p:nvPr/>
        </p:nvSpPr>
        <p:spPr>
          <a:xfrm>
            <a:off x="4572000" y="3212976"/>
            <a:ext cx="1905000" cy="301597"/>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9600">
            <a:prstTxWarp prst="textNoShape">
              <a:avLst/>
            </a:prstTxWarp>
            <a:spAutoFit/>
          </a:bodyPr>
          <a:lstStyle/>
          <a:p>
            <a:pPr>
              <a:defRPr/>
            </a:pPr>
            <a:r>
              <a:rPr lang="en-US" sz="1400" dirty="0" smtClean="0">
                <a:solidFill>
                  <a:srgbClr val="0000FF"/>
                </a:solidFill>
              </a:rPr>
              <a:t>  9      I</a:t>
            </a:r>
            <a:r>
              <a:rPr lang="en-US" sz="1400" dirty="0">
                <a:solidFill>
                  <a:srgbClr val="0000FF"/>
                </a:solidFill>
              </a:rPr>
              <a:t>. PLAYER</a:t>
            </a:r>
          </a:p>
        </p:txBody>
      </p:sp>
      <p:sp>
        <p:nvSpPr>
          <p:cNvPr id="64" name="TextBox 63"/>
          <p:cNvSpPr txBox="1"/>
          <p:nvPr/>
        </p:nvSpPr>
        <p:spPr>
          <a:xfrm>
            <a:off x="4572000"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lnSpc>
                <a:spcPct val="110000"/>
              </a:lnSpc>
              <a:defRPr/>
            </a:pPr>
            <a:r>
              <a:rPr lang="en-US" sz="1400" dirty="0" smtClean="0">
                <a:solidFill>
                  <a:srgbClr val="0000FF"/>
                </a:solidFill>
              </a:rPr>
              <a:t>  13     M</a:t>
            </a:r>
            <a:r>
              <a:rPr lang="en-US" sz="1400" dirty="0">
                <a:solidFill>
                  <a:srgbClr val="0000FF"/>
                </a:solidFill>
              </a:rPr>
              <a:t>. PLAYER</a:t>
            </a:r>
          </a:p>
        </p:txBody>
      </p:sp>
      <p:sp>
        <p:nvSpPr>
          <p:cNvPr id="65" name="TextBox 64"/>
          <p:cNvSpPr txBox="1"/>
          <p:nvPr/>
        </p:nvSpPr>
        <p:spPr>
          <a:xfrm>
            <a:off x="4572000"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prstTxWarp prst="textNoShape">
              <a:avLst/>
            </a:prstTxWarp>
            <a:spAutoFit/>
          </a:bodyPr>
          <a:lstStyle/>
          <a:p>
            <a:pPr>
              <a:lnSpc>
                <a:spcPct val="90000"/>
              </a:lnSpc>
              <a:defRPr/>
            </a:pPr>
            <a:r>
              <a:rPr lang="en-US" sz="1400" dirty="0" smtClean="0">
                <a:solidFill>
                  <a:srgbClr val="0000FF"/>
                </a:solidFill>
              </a:rPr>
              <a:t>  19     S</a:t>
            </a:r>
            <a:r>
              <a:rPr lang="en-US" sz="1400" dirty="0">
                <a:solidFill>
                  <a:srgbClr val="0000FF"/>
                </a:solidFill>
              </a:rPr>
              <a:t>. PLAYER</a:t>
            </a:r>
          </a:p>
        </p:txBody>
      </p:sp>
      <p:sp>
        <p:nvSpPr>
          <p:cNvPr id="66" name="TextBox 65"/>
          <p:cNvSpPr txBox="1"/>
          <p:nvPr/>
        </p:nvSpPr>
        <p:spPr>
          <a:xfrm>
            <a:off x="4572000"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prstTxWarp prst="textNoShape">
              <a:avLst/>
            </a:prstTxWarp>
            <a:spAutoFit/>
          </a:bodyPr>
          <a:lstStyle/>
          <a:p>
            <a:pPr>
              <a:defRPr/>
            </a:pPr>
            <a:r>
              <a:rPr lang="en-US" sz="1400" dirty="0" smtClean="0">
                <a:solidFill>
                  <a:srgbClr val="0000FF"/>
                </a:solidFill>
              </a:rPr>
              <a:t>  20     T</a:t>
            </a:r>
            <a:r>
              <a:rPr lang="en-US" sz="1400" dirty="0">
                <a:solidFill>
                  <a:srgbClr val="0000FF"/>
                </a:solidFill>
              </a:rPr>
              <a:t>. PLAYER</a:t>
            </a:r>
          </a:p>
        </p:txBody>
      </p:sp>
      <p:sp>
        <p:nvSpPr>
          <p:cNvPr id="67" name="TextBox 66"/>
          <p:cNvSpPr txBox="1"/>
          <p:nvPr/>
        </p:nvSpPr>
        <p:spPr>
          <a:xfrm>
            <a:off x="4572000"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68" name="TextBox 67"/>
          <p:cNvSpPr txBox="1"/>
          <p:nvPr/>
        </p:nvSpPr>
        <p:spPr>
          <a:xfrm>
            <a:off x="4572000"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69" name="TextBox 68"/>
          <p:cNvSpPr txBox="1"/>
          <p:nvPr/>
        </p:nvSpPr>
        <p:spPr>
          <a:xfrm>
            <a:off x="4572000"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0400">
            <a:spAutoFit/>
          </a:bodyPr>
          <a:lstStyle/>
          <a:p>
            <a:pPr>
              <a:lnSpc>
                <a:spcPct val="90000"/>
              </a:lnSpc>
              <a:defRPr/>
            </a:pPr>
            <a:r>
              <a:rPr lang="en-US" sz="1400" dirty="0" smtClean="0">
                <a:solidFill>
                  <a:srgbClr val="0000FF"/>
                </a:solidFill>
              </a:rPr>
              <a:t>  3      C</a:t>
            </a:r>
            <a:r>
              <a:rPr lang="en-US" sz="1400" dirty="0">
                <a:solidFill>
                  <a:srgbClr val="0000FF"/>
                </a:solidFill>
              </a:rPr>
              <a:t>. PLAYER</a:t>
            </a:r>
          </a:p>
        </p:txBody>
      </p:sp>
      <p:sp>
        <p:nvSpPr>
          <p:cNvPr id="70" name="TextBox 69"/>
          <p:cNvSpPr txBox="1"/>
          <p:nvPr/>
        </p:nvSpPr>
        <p:spPr>
          <a:xfrm>
            <a:off x="4572000"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71" name="TextBox 70"/>
          <p:cNvSpPr txBox="1"/>
          <p:nvPr/>
        </p:nvSpPr>
        <p:spPr>
          <a:xfrm>
            <a:off x="4572000" y="2492896"/>
            <a:ext cx="1905000" cy="33386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nSpc>
                <a:spcPct val="120000"/>
              </a:lnSpc>
              <a:defRPr/>
            </a:pPr>
            <a:r>
              <a:rPr lang="en-US" sz="1400" dirty="0" smtClean="0">
                <a:solidFill>
                  <a:srgbClr val="0000FF"/>
                </a:solidFill>
              </a:rPr>
              <a:t>  6      F</a:t>
            </a:r>
            <a:r>
              <a:rPr lang="en-US" sz="1400" dirty="0">
                <a:solidFill>
                  <a:srgbClr val="0000FF"/>
                </a:solidFill>
              </a:rPr>
              <a:t>. PLAYER</a:t>
            </a:r>
          </a:p>
        </p:txBody>
      </p:sp>
      <p:sp>
        <p:nvSpPr>
          <p:cNvPr id="72" name="TextBox 71"/>
          <p:cNvSpPr txBox="1"/>
          <p:nvPr/>
        </p:nvSpPr>
        <p:spPr>
          <a:xfrm>
            <a:off x="4572000"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73" name="TextBox 72"/>
          <p:cNvSpPr txBox="1"/>
          <p:nvPr/>
        </p:nvSpPr>
        <p:spPr>
          <a:xfrm>
            <a:off x="4572000"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74" name="TextBox 73"/>
          <p:cNvSpPr txBox="1"/>
          <p:nvPr/>
        </p:nvSpPr>
        <p:spPr>
          <a:xfrm>
            <a:off x="4572000"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75" name="TextBox 74"/>
          <p:cNvSpPr txBox="1"/>
          <p:nvPr/>
        </p:nvSpPr>
        <p:spPr>
          <a:xfrm>
            <a:off x="2195736"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prstTxWarp prst="textNoShape">
              <a:avLst/>
            </a:prstTxWarp>
            <a:spAutoFit/>
          </a:bodyPr>
          <a:lstStyle/>
          <a:p>
            <a:pPr>
              <a:lnSpc>
                <a:spcPct val="110000"/>
              </a:lnSpc>
              <a:defRPr/>
            </a:pPr>
            <a:r>
              <a:rPr lang="en-US" sz="1400" dirty="0" smtClean="0">
                <a:solidFill>
                  <a:srgbClr val="0000FF"/>
                </a:solidFill>
              </a:rPr>
              <a:t> 12     L</a:t>
            </a:r>
            <a:r>
              <a:rPr lang="en-US" sz="1400" dirty="0">
                <a:solidFill>
                  <a:srgbClr val="0000FF"/>
                </a:solidFill>
              </a:rPr>
              <a:t>. PLAYER</a:t>
            </a:r>
          </a:p>
        </p:txBody>
      </p:sp>
      <p:sp>
        <p:nvSpPr>
          <p:cNvPr id="76" name="TextBox 75"/>
          <p:cNvSpPr txBox="1"/>
          <p:nvPr/>
        </p:nvSpPr>
        <p:spPr>
          <a:xfrm>
            <a:off x="2195736"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0800">
            <a:spAutoFit/>
          </a:bodyPr>
          <a:lstStyle/>
          <a:p>
            <a:pPr>
              <a:lnSpc>
                <a:spcPct val="90000"/>
              </a:lnSpc>
              <a:defRPr/>
            </a:pPr>
            <a:r>
              <a:rPr lang="en-US" sz="1400" dirty="0" smtClean="0">
                <a:solidFill>
                  <a:srgbClr val="0000FF"/>
                </a:solidFill>
              </a:rPr>
              <a:t> 15     O</a:t>
            </a:r>
            <a:r>
              <a:rPr lang="en-US" sz="1400" dirty="0">
                <a:solidFill>
                  <a:srgbClr val="0000FF"/>
                </a:solidFill>
              </a:rPr>
              <a:t>. PLAYER</a:t>
            </a:r>
          </a:p>
        </p:txBody>
      </p:sp>
      <p:sp>
        <p:nvSpPr>
          <p:cNvPr id="77" name="TextBox 76"/>
          <p:cNvSpPr txBox="1"/>
          <p:nvPr/>
        </p:nvSpPr>
        <p:spPr>
          <a:xfrm>
            <a:off x="2195736"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prstTxWarp prst="textNoShape">
              <a:avLst/>
            </a:prstTxWarp>
            <a:spAutoFit/>
          </a:bodyPr>
          <a:lstStyle/>
          <a:p>
            <a:pPr>
              <a:defRPr/>
            </a:pPr>
            <a:r>
              <a:rPr lang="en-US" sz="1400" dirty="0" smtClean="0">
                <a:solidFill>
                  <a:srgbClr val="0000FF"/>
                </a:solidFill>
              </a:rPr>
              <a:t> 18     R</a:t>
            </a:r>
            <a:r>
              <a:rPr lang="en-US" sz="1400" dirty="0">
                <a:solidFill>
                  <a:srgbClr val="0000FF"/>
                </a:solidFill>
              </a:rPr>
              <a:t>. PLAYER</a:t>
            </a:r>
          </a:p>
        </p:txBody>
      </p:sp>
      <p:sp>
        <p:nvSpPr>
          <p:cNvPr id="78" name="TextBox 77"/>
          <p:cNvSpPr txBox="1"/>
          <p:nvPr/>
        </p:nvSpPr>
        <p:spPr>
          <a:xfrm>
            <a:off x="2195736" y="3212976"/>
            <a:ext cx="1905000" cy="28364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9600">
            <a:prstTxWarp prst="textNoShape">
              <a:avLst/>
            </a:prstTxWarp>
            <a:spAutoFit/>
          </a:bodyPr>
          <a:lstStyle/>
          <a:p>
            <a:pPr>
              <a:lnSpc>
                <a:spcPct val="90000"/>
              </a:lnSpc>
              <a:defRPr/>
            </a:pPr>
            <a:r>
              <a:rPr lang="en-US" sz="1400" dirty="0" smtClean="0">
                <a:solidFill>
                  <a:srgbClr val="0000FF"/>
                </a:solidFill>
              </a:rPr>
              <a:t> 11     K</a:t>
            </a:r>
            <a:r>
              <a:rPr lang="en-US" sz="1400" dirty="0">
                <a:solidFill>
                  <a:srgbClr val="0000FF"/>
                </a:solidFill>
              </a:rPr>
              <a:t>.  PLAYER</a:t>
            </a:r>
          </a:p>
        </p:txBody>
      </p:sp>
      <p:sp>
        <p:nvSpPr>
          <p:cNvPr id="39" name="TextBox 38"/>
          <p:cNvSpPr txBox="1"/>
          <p:nvPr/>
        </p:nvSpPr>
        <p:spPr>
          <a:xfrm>
            <a:off x="2411760"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0" name="TextBox 39"/>
          <p:cNvSpPr txBox="1"/>
          <p:nvPr/>
        </p:nvSpPr>
        <p:spPr>
          <a:xfrm>
            <a:off x="2411760"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1" name="TextBox 40"/>
          <p:cNvSpPr txBox="1"/>
          <p:nvPr/>
        </p:nvSpPr>
        <p:spPr>
          <a:xfrm>
            <a:off x="2411760"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2" name="TextBox 41"/>
          <p:cNvSpPr txBox="1"/>
          <p:nvPr/>
        </p:nvSpPr>
        <p:spPr>
          <a:xfrm>
            <a:off x="2411760"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3" name="TextBox 42"/>
          <p:cNvSpPr txBox="1"/>
          <p:nvPr/>
        </p:nvSpPr>
        <p:spPr>
          <a:xfrm>
            <a:off x="5004048"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4" name="TextBox 43"/>
          <p:cNvSpPr txBox="1"/>
          <p:nvPr/>
        </p:nvSpPr>
        <p:spPr>
          <a:xfrm>
            <a:off x="5004048"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COACH</a:t>
            </a:r>
          </a:p>
        </p:txBody>
      </p:sp>
      <p:sp>
        <p:nvSpPr>
          <p:cNvPr id="45" name="TextBox 44"/>
          <p:cNvSpPr txBox="1"/>
          <p:nvPr/>
        </p:nvSpPr>
        <p:spPr>
          <a:xfrm>
            <a:off x="5004048"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6" name="TextBox 45"/>
          <p:cNvSpPr txBox="1"/>
          <p:nvPr/>
        </p:nvSpPr>
        <p:spPr>
          <a:xfrm>
            <a:off x="5004048"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7" name="TextBox 46"/>
          <p:cNvSpPr txBox="1"/>
          <p:nvPr/>
        </p:nvSpPr>
        <p:spPr>
          <a:xfrm>
            <a:off x="2411760"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8" name="TextBox 47"/>
          <p:cNvSpPr txBox="1"/>
          <p:nvPr/>
        </p:nvSpPr>
        <p:spPr>
          <a:xfrm>
            <a:off x="5004048"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COACH</a:t>
            </a:r>
          </a:p>
        </p:txBody>
      </p:sp>
      <p:sp>
        <p:nvSpPr>
          <p:cNvPr id="51" name="Text Box 4"/>
          <p:cNvSpPr txBox="1">
            <a:spLocks noChangeArrowheads="1"/>
          </p:cNvSpPr>
          <p:nvPr/>
        </p:nvSpPr>
        <p:spPr bwMode="auto">
          <a:xfrm>
            <a:off x="0" y="1628800"/>
            <a:ext cx="2514600" cy="4894263"/>
          </a:xfrm>
          <a:prstGeom prst="rect">
            <a:avLst/>
          </a:prstGeom>
          <a:noFill/>
          <a:ln w="9525">
            <a:noFill/>
            <a:miter lim="800000"/>
            <a:headEnd/>
            <a:tailEnd/>
          </a:ln>
        </p:spPr>
        <p:txBody>
          <a:bodyPr>
            <a:prstTxWarp prst="textNoShape">
              <a:avLst/>
            </a:prstTxWarp>
            <a:spAutoFit/>
          </a:bodyPr>
          <a:lstStyle/>
          <a:p>
            <a:r>
              <a:rPr lang="en-US" sz="2400" dirty="0">
                <a:latin typeface="Calibri" pitchFamily="-111" charset="0"/>
              </a:rPr>
              <a:t>Copy the 3 </a:t>
            </a:r>
            <a:br>
              <a:rPr lang="en-US" sz="2400" dirty="0">
                <a:latin typeface="Calibri" pitchFamily="-111" charset="0"/>
              </a:rPr>
            </a:br>
            <a:r>
              <a:rPr lang="en-US" sz="2400" dirty="0">
                <a:latin typeface="Calibri" pitchFamily="-111" charset="0"/>
              </a:rPr>
              <a:t>letter team abbreviations from the top of the score sheet</a:t>
            </a:r>
          </a:p>
          <a:p>
            <a:endParaRPr lang="en-US" sz="2400" dirty="0">
              <a:latin typeface="Calibri" pitchFamily="-111" charset="0"/>
            </a:endParaRPr>
          </a:p>
          <a:p>
            <a:r>
              <a:rPr lang="en-US" sz="2400" b="1" i="1" dirty="0">
                <a:latin typeface="Calibri" pitchFamily="-111" charset="0"/>
              </a:rPr>
              <a:t>Note: </a:t>
            </a:r>
            <a:r>
              <a:rPr lang="en-US" sz="2400" i="1" dirty="0">
                <a:latin typeface="Calibri" pitchFamily="-111" charset="0"/>
              </a:rPr>
              <a:t>the home team is written first.  If no home team exists, the higher ranked team is written first</a:t>
            </a:r>
            <a:endParaRPr lang="en-US" sz="2400" dirty="0">
              <a:latin typeface="Calibri" pitchFamily="-111" charset="0"/>
            </a:endParaRPr>
          </a:p>
        </p:txBody>
      </p:sp>
      <p:sp>
        <p:nvSpPr>
          <p:cNvPr id="53" name="Line 5"/>
          <p:cNvSpPr>
            <a:spLocks noChangeShapeType="1"/>
          </p:cNvSpPr>
          <p:nvPr/>
        </p:nvSpPr>
        <p:spPr bwMode="auto">
          <a:xfrm flipV="1">
            <a:off x="1043608" y="1124744"/>
            <a:ext cx="1656184" cy="385192"/>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79" name="Line 7"/>
          <p:cNvSpPr>
            <a:spLocks noChangeShapeType="1"/>
          </p:cNvSpPr>
          <p:nvPr/>
        </p:nvSpPr>
        <p:spPr bwMode="auto">
          <a:xfrm flipV="1">
            <a:off x="1043608" y="1196752"/>
            <a:ext cx="3600400" cy="36004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81" name="Line 21"/>
          <p:cNvSpPr>
            <a:spLocks noChangeShapeType="1"/>
          </p:cNvSpPr>
          <p:nvPr/>
        </p:nvSpPr>
        <p:spPr bwMode="auto">
          <a:xfrm flipH="1" flipV="1">
            <a:off x="6228184" y="2924944"/>
            <a:ext cx="792088" cy="504056"/>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83" name="Text Box 4"/>
          <p:cNvSpPr txBox="1">
            <a:spLocks noChangeArrowheads="1"/>
          </p:cNvSpPr>
          <p:nvPr/>
        </p:nvSpPr>
        <p:spPr bwMode="auto">
          <a:xfrm>
            <a:off x="7092280" y="1052736"/>
            <a:ext cx="2051720" cy="5632310"/>
          </a:xfrm>
          <a:prstGeom prst="rect">
            <a:avLst/>
          </a:prstGeom>
          <a:noFill/>
          <a:ln w="9525">
            <a:noFill/>
            <a:miter lim="800000"/>
            <a:headEnd/>
            <a:tailEnd/>
          </a:ln>
        </p:spPr>
        <p:txBody>
          <a:bodyPr wrap="square">
            <a:prstTxWarp prst="textNoShape">
              <a:avLst/>
            </a:prstTxWarp>
            <a:spAutoFit/>
          </a:bodyPr>
          <a:lstStyle/>
          <a:p>
            <a:r>
              <a:rPr lang="en-US" sz="2400" dirty="0" smtClean="0">
                <a:latin typeface="Calibri" pitchFamily="-111" charset="0"/>
              </a:rPr>
              <a:t>The player names and numbers are recorded.  Use the first initial and last name.</a:t>
            </a:r>
            <a:endParaRPr lang="en-US" sz="2400" dirty="0">
              <a:latin typeface="Calibri" pitchFamily="-111" charset="0"/>
            </a:endParaRPr>
          </a:p>
          <a:p>
            <a:endParaRPr lang="en-US" sz="2400" dirty="0">
              <a:latin typeface="Calibri" pitchFamily="-111" charset="0"/>
            </a:endParaRPr>
          </a:p>
          <a:p>
            <a:r>
              <a:rPr lang="en-US" sz="2400" b="1" i="1" dirty="0">
                <a:latin typeface="Calibri" pitchFamily="-111" charset="0"/>
              </a:rPr>
              <a:t>Note: </a:t>
            </a:r>
            <a:r>
              <a:rPr lang="en-US" sz="2400" i="1" dirty="0" smtClean="0">
                <a:latin typeface="Calibri" pitchFamily="-111" charset="0"/>
              </a:rPr>
              <a:t>Check with the Head Coach to confirm which players, if any, will be scratched from the lineup</a:t>
            </a:r>
            <a:endParaRPr lang="en-US" sz="2400" dirty="0">
              <a:latin typeface="Calibri" pitchFamily="-111" charset="0"/>
            </a:endParaRPr>
          </a:p>
        </p:txBody>
      </p:sp>
      <p:sp>
        <p:nvSpPr>
          <p:cNvPr id="84" name="Text Box 22"/>
          <p:cNvSpPr txBox="1">
            <a:spLocks noChangeArrowheads="1"/>
          </p:cNvSpPr>
          <p:nvPr/>
        </p:nvSpPr>
        <p:spPr bwMode="auto">
          <a:xfrm>
            <a:off x="609600" y="0"/>
            <a:ext cx="7848600" cy="523875"/>
          </a:xfrm>
          <a:prstGeom prst="rect">
            <a:avLst/>
          </a:prstGeom>
          <a:noFill/>
          <a:ln w="9525">
            <a:noFill/>
            <a:miter lim="800000"/>
            <a:headEnd/>
            <a:tailEnd/>
          </a:ln>
        </p:spPr>
        <p:txBody>
          <a:bodyPr>
            <a:prstTxWarp prst="textNoShape">
              <a:avLst/>
            </a:prstTxWarp>
            <a:spAutoFit/>
          </a:bodyPr>
          <a:lstStyle/>
          <a:p>
            <a:pPr algn="ctr"/>
            <a:r>
              <a:rPr lang="en-US" sz="2800" dirty="0" smtClean="0">
                <a:latin typeface="Calibri" pitchFamily="-111" charset="0"/>
              </a:rPr>
              <a:t> Recording of </a:t>
            </a:r>
            <a:r>
              <a:rPr lang="en-US" sz="2800" dirty="0">
                <a:latin typeface="Calibri" pitchFamily="-111" charset="0"/>
              </a:rPr>
              <a:t>the Team </a:t>
            </a:r>
            <a:r>
              <a:rPr lang="en-US" sz="2800" dirty="0" smtClean="0">
                <a:latin typeface="Calibri" pitchFamily="-111" charset="0"/>
              </a:rPr>
              <a:t>Rosters</a:t>
            </a:r>
            <a:endParaRPr lang="en-US" sz="2800" dirty="0">
              <a:latin typeface="Calibri" pitchFamily="-111" charset="0"/>
            </a:endParaRPr>
          </a:p>
        </p:txBody>
      </p:sp>
    </p:spTree>
    <p:extLst>
      <p:ext uri="{BB962C8B-B14F-4D97-AF65-F5344CB8AC3E}">
        <p14:creationId xmlns:p14="http://schemas.microsoft.com/office/powerpoint/2010/main" val="54953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presetSubtype="0" fill="hold" grpId="0" nodeType="afterEffect">
                                  <p:stCondLst>
                                    <p:cond delay="250"/>
                                  </p:stCondLst>
                                  <p:childTnLst>
                                    <p:set>
                                      <p:cBhvr>
                                        <p:cTn id="10" dur="1" fill="hold">
                                          <p:stCondLst>
                                            <p:cond delay="0"/>
                                          </p:stCondLst>
                                        </p:cTn>
                                        <p:tgtEl>
                                          <p:spTgt spid="53"/>
                                        </p:tgtEl>
                                        <p:attrNameLst>
                                          <p:attrName>style.visibility</p:attrName>
                                        </p:attrNameLst>
                                      </p:cBhvr>
                                      <p:to>
                                        <p:strVal val="visible"/>
                                      </p:to>
                                    </p:set>
                                    <p:animEffect transition="in" filter="dissolve">
                                      <p:cBhvr>
                                        <p:cTn id="11" dur="1000"/>
                                        <p:tgtEl>
                                          <p:spTgt spid="53"/>
                                        </p:tgtEl>
                                      </p:cBhvr>
                                    </p:animEffect>
                                  </p:childTnLst>
                                </p:cTn>
                              </p:par>
                              <p:par>
                                <p:cTn id="12" presetID="9" presetClass="entr" presetSubtype="0" fill="hold" grpId="0" nodeType="withEffect">
                                  <p:stCondLst>
                                    <p:cond delay="250"/>
                                  </p:stCondLst>
                                  <p:childTnLst>
                                    <p:set>
                                      <p:cBhvr>
                                        <p:cTn id="13" dur="1" fill="hold">
                                          <p:stCondLst>
                                            <p:cond delay="0"/>
                                          </p:stCondLst>
                                        </p:cTn>
                                        <p:tgtEl>
                                          <p:spTgt spid="79"/>
                                        </p:tgtEl>
                                        <p:attrNameLst>
                                          <p:attrName>style.visibility</p:attrName>
                                        </p:attrNameLst>
                                      </p:cBhvr>
                                      <p:to>
                                        <p:strVal val="visible"/>
                                      </p:to>
                                    </p:set>
                                    <p:animEffect transition="in" filter="dissolve">
                                      <p:cBhvr>
                                        <p:cTn id="14" dur="1000"/>
                                        <p:tgtEl>
                                          <p:spTgt spid="79"/>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1000"/>
                                        <p:tgtEl>
                                          <p:spTgt spid="83"/>
                                        </p:tgtEl>
                                      </p:cBhvr>
                                    </p:animEffect>
                                  </p:childTnLst>
                                </p:cTn>
                              </p:par>
                            </p:childTnLst>
                          </p:cTn>
                        </p:par>
                        <p:par>
                          <p:cTn id="20" fill="hold">
                            <p:stCondLst>
                              <p:cond delay="1000"/>
                            </p:stCondLst>
                            <p:childTnLst>
                              <p:par>
                                <p:cTn id="21" presetID="9" presetClass="entr" presetSubtype="0" fill="hold" grpId="0" nodeType="afterEffect">
                                  <p:stCondLst>
                                    <p:cond delay="250"/>
                                  </p:stCondLst>
                                  <p:childTnLst>
                                    <p:set>
                                      <p:cBhvr>
                                        <p:cTn id="22" dur="1" fill="hold">
                                          <p:stCondLst>
                                            <p:cond delay="0"/>
                                          </p:stCondLst>
                                        </p:cTn>
                                        <p:tgtEl>
                                          <p:spTgt spid="81"/>
                                        </p:tgtEl>
                                        <p:attrNameLst>
                                          <p:attrName>style.visibility</p:attrName>
                                        </p:attrNameLst>
                                      </p:cBhvr>
                                      <p:to>
                                        <p:strVal val="visible"/>
                                      </p:to>
                                    </p:set>
                                    <p:animEffect transition="in" filter="dissolve">
                                      <p:cBhvr>
                                        <p:cTn id="23"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utoUpdateAnimBg="0"/>
      <p:bldP spid="53" grpId="0" animBg="1"/>
      <p:bldP spid="79" grpId="0" animBg="1"/>
      <p:bldP spid="81" grpId="0" animBg="1"/>
      <p:bldP spid="8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004048" y="908720"/>
            <a:ext cx="3956874" cy="5774701"/>
          </a:xfrm>
          <a:prstGeom prst="rect">
            <a:avLst/>
          </a:prstGeom>
        </p:spPr>
      </p:pic>
      <p:sp>
        <p:nvSpPr>
          <p:cNvPr id="3" name="Title 42"/>
          <p:cNvSpPr txBox="1">
            <a:spLocks/>
          </p:cNvSpPr>
          <p:nvPr/>
        </p:nvSpPr>
        <p:spPr>
          <a:xfrm>
            <a:off x="457200" y="0"/>
            <a:ext cx="8229600" cy="1143000"/>
          </a:xfrm>
          <a:prstGeom prst="rect">
            <a:avLst/>
          </a:prstGeom>
        </p:spPr>
        <p:txBody>
          <a:bodyPr/>
          <a:lstStyle/>
          <a:p>
            <a:pPr algn="ctr">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Designated Libero Line</a:t>
            </a:r>
          </a:p>
        </p:txBody>
      </p:sp>
      <p:sp>
        <p:nvSpPr>
          <p:cNvPr id="4" name="TextBox 3"/>
          <p:cNvSpPr txBox="1"/>
          <p:nvPr/>
        </p:nvSpPr>
        <p:spPr>
          <a:xfrm>
            <a:off x="228600" y="990600"/>
            <a:ext cx="4775448" cy="1384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800" dirty="0">
                <a:solidFill>
                  <a:schemeClr val="tx1"/>
                </a:solidFill>
              </a:rPr>
              <a:t>For all Volleyball Canada events, the Libero can be </a:t>
            </a:r>
          </a:p>
          <a:p>
            <a:pPr>
              <a:defRPr/>
            </a:pPr>
            <a:r>
              <a:rPr lang="en-US" sz="2800" dirty="0">
                <a:solidFill>
                  <a:schemeClr val="tx1"/>
                </a:solidFill>
              </a:rPr>
              <a:t>re-</a:t>
            </a:r>
            <a:r>
              <a:rPr lang="en-US" sz="2800" dirty="0" smtClean="0">
                <a:solidFill>
                  <a:schemeClr val="tx1"/>
                </a:solidFill>
              </a:rPr>
              <a:t>designated for every set</a:t>
            </a:r>
            <a:r>
              <a:rPr lang="en-US" sz="2800" dirty="0">
                <a:solidFill>
                  <a:schemeClr val="tx1"/>
                </a:solidFill>
              </a:rPr>
              <a:t>.</a:t>
            </a:r>
          </a:p>
        </p:txBody>
      </p:sp>
      <p:sp>
        <p:nvSpPr>
          <p:cNvPr id="5" name="TextBox 4"/>
          <p:cNvSpPr txBox="1"/>
          <p:nvPr/>
        </p:nvSpPr>
        <p:spPr>
          <a:xfrm>
            <a:off x="251520" y="2564904"/>
            <a:ext cx="4847456" cy="18161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800" dirty="0">
                <a:solidFill>
                  <a:srgbClr val="FFFFFF"/>
                </a:solidFill>
              </a:rPr>
              <a:t>With the ability to re-designate the Libero every set, we </a:t>
            </a:r>
            <a:r>
              <a:rPr lang="en-US" sz="2800" u="sng" dirty="0">
                <a:solidFill>
                  <a:srgbClr val="FFFFFF"/>
                </a:solidFill>
              </a:rPr>
              <a:t>do not </a:t>
            </a:r>
            <a:r>
              <a:rPr lang="en-US" sz="2800" dirty="0">
                <a:solidFill>
                  <a:srgbClr val="FFFFFF"/>
                </a:solidFill>
              </a:rPr>
              <a:t>record any players in the Libero line.</a:t>
            </a:r>
          </a:p>
        </p:txBody>
      </p:sp>
      <p:sp>
        <p:nvSpPr>
          <p:cNvPr id="6" name="TextBox 5"/>
          <p:cNvSpPr txBox="1"/>
          <p:nvPr/>
        </p:nvSpPr>
        <p:spPr>
          <a:xfrm>
            <a:off x="251520" y="4653136"/>
            <a:ext cx="4847456" cy="18158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800" dirty="0">
                <a:solidFill>
                  <a:srgbClr val="FFFFFF"/>
                </a:solidFill>
              </a:rPr>
              <a:t>Player’s acting as the Libero are recorded as regular players </a:t>
            </a:r>
            <a:r>
              <a:rPr lang="en-US" sz="2800" dirty="0" smtClean="0">
                <a:solidFill>
                  <a:srgbClr val="FFFFFF"/>
                </a:solidFill>
              </a:rPr>
              <a:t>within </a:t>
            </a:r>
            <a:r>
              <a:rPr lang="en-US" sz="2800" dirty="0">
                <a:solidFill>
                  <a:srgbClr val="FFFFFF"/>
                </a:solidFill>
              </a:rPr>
              <a:t>the team roster.</a:t>
            </a:r>
          </a:p>
        </p:txBody>
      </p:sp>
      <p:sp>
        <p:nvSpPr>
          <p:cNvPr id="7" name="Line 5"/>
          <p:cNvSpPr>
            <a:spLocks noChangeShapeType="1"/>
          </p:cNvSpPr>
          <p:nvPr/>
        </p:nvSpPr>
        <p:spPr bwMode="auto">
          <a:xfrm>
            <a:off x="4788024" y="3573016"/>
            <a:ext cx="1512168" cy="792088"/>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1000"/>
                                        <p:tgtEl>
                                          <p:spTgt spid="4"/>
                                        </p:tgtEl>
                                      </p:cBhvr>
                                    </p:animEffect>
                                  </p:childTnLst>
                                </p:cTn>
                              </p:par>
                            </p:childTnLst>
                          </p:cTn>
                        </p:par>
                        <p:par>
                          <p:cTn id="8" fill="hold">
                            <p:stCondLst>
                              <p:cond delay="1000"/>
                            </p:stCondLst>
                            <p:childTnLst>
                              <p:par>
                                <p:cTn id="9" presetID="8" presetClass="entr" presetSubtype="32"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diamond(out)">
                                      <p:cBhvr>
                                        <p:cTn id="11" dur="1000"/>
                                        <p:tgtEl>
                                          <p:spTgt spid="5"/>
                                        </p:tgtEl>
                                      </p:cBhvr>
                                    </p:animEffect>
                                  </p:childTnLst>
                                </p:cTn>
                              </p:par>
                              <p:par>
                                <p:cTn id="12" presetID="9" presetClass="entr" presetSubtype="0" fill="hold" grpId="0" nodeType="with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dissolve">
                                      <p:cBhvr>
                                        <p:cTn id="14" dur="1000"/>
                                        <p:tgtEl>
                                          <p:spTgt spid="7"/>
                                        </p:tgtEl>
                                      </p:cBhvr>
                                    </p:animEffect>
                                  </p:childTnLst>
                                </p:cTn>
                              </p:par>
                            </p:childTnLst>
                          </p:cTn>
                        </p:par>
                        <p:par>
                          <p:cTn id="15" fill="hold">
                            <p:stCondLst>
                              <p:cond delay="3000"/>
                            </p:stCondLst>
                            <p:childTnLst>
                              <p:par>
                                <p:cTn id="16" presetID="8" presetClass="entr" presetSubtype="32" fill="hold" grpId="0" nodeType="afterEffect">
                                  <p:stCondLst>
                                    <p:cond delay="1000"/>
                                  </p:stCondLst>
                                  <p:childTnLst>
                                    <p:set>
                                      <p:cBhvr>
                                        <p:cTn id="17" dur="1" fill="hold">
                                          <p:stCondLst>
                                            <p:cond delay="0"/>
                                          </p:stCondLst>
                                        </p:cTn>
                                        <p:tgtEl>
                                          <p:spTgt spid="6"/>
                                        </p:tgtEl>
                                        <p:attrNameLst>
                                          <p:attrName>style.visibility</p:attrName>
                                        </p:attrNameLst>
                                      </p:cBhvr>
                                      <p:to>
                                        <p:strVal val="visible"/>
                                      </p:to>
                                    </p:set>
                                    <p:animEffect transition="in" filter="diamond(out)">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3728" y="620688"/>
            <a:ext cx="4968552" cy="6134741"/>
          </a:xfrm>
          <a:prstGeom prst="rect">
            <a:avLst/>
          </a:prstGeom>
        </p:spPr>
      </p:pic>
      <p:sp>
        <p:nvSpPr>
          <p:cNvPr id="52" name="TextBox 51"/>
          <p:cNvSpPr txBox="1"/>
          <p:nvPr/>
        </p:nvSpPr>
        <p:spPr>
          <a:xfrm>
            <a:off x="3275856" y="764704"/>
            <a:ext cx="9144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0800">
            <a:spAutoFit/>
          </a:bodyPr>
          <a:lstStyle/>
          <a:p>
            <a:pPr>
              <a:defRPr/>
            </a:pPr>
            <a:r>
              <a:rPr lang="en-US" sz="1600" dirty="0">
                <a:solidFill>
                  <a:srgbClr val="0000FF"/>
                </a:solidFill>
              </a:rPr>
              <a:t>U  O  A</a:t>
            </a:r>
          </a:p>
        </p:txBody>
      </p:sp>
      <p:sp>
        <p:nvSpPr>
          <p:cNvPr id="54" name="TextBox 53"/>
          <p:cNvSpPr txBox="1"/>
          <p:nvPr/>
        </p:nvSpPr>
        <p:spPr>
          <a:xfrm>
            <a:off x="5004048" y="764704"/>
            <a:ext cx="9906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tIns="10800">
            <a:spAutoFit/>
          </a:bodyPr>
          <a:lstStyle/>
          <a:p>
            <a:pPr>
              <a:defRPr/>
            </a:pPr>
            <a:r>
              <a:rPr lang="en-US" sz="1600" dirty="0">
                <a:solidFill>
                  <a:srgbClr val="0000FF"/>
                </a:solidFill>
              </a:rPr>
              <a:t> U  O  C</a:t>
            </a:r>
          </a:p>
        </p:txBody>
      </p:sp>
      <p:sp>
        <p:nvSpPr>
          <p:cNvPr id="55" name="TextBox 54"/>
          <p:cNvSpPr txBox="1"/>
          <p:nvPr/>
        </p:nvSpPr>
        <p:spPr>
          <a:xfrm>
            <a:off x="2195736"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56" name="TextBox 55"/>
          <p:cNvSpPr txBox="1"/>
          <p:nvPr/>
        </p:nvSpPr>
        <p:spPr>
          <a:xfrm>
            <a:off x="2195736"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57" name="TextBox 56"/>
          <p:cNvSpPr txBox="1"/>
          <p:nvPr/>
        </p:nvSpPr>
        <p:spPr>
          <a:xfrm>
            <a:off x="2195736"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0400">
            <a:spAutoFit/>
          </a:bodyPr>
          <a:lstStyle/>
          <a:p>
            <a:pPr>
              <a:lnSpc>
                <a:spcPct val="90000"/>
              </a:lnSpc>
              <a:defRPr/>
            </a:pPr>
            <a:r>
              <a:rPr lang="en-US" sz="1400" dirty="0" smtClean="0">
                <a:solidFill>
                  <a:srgbClr val="0000FF"/>
                </a:solidFill>
              </a:rPr>
              <a:t> 3      </a:t>
            </a:r>
            <a:r>
              <a:rPr lang="en-US" sz="1400" dirty="0">
                <a:solidFill>
                  <a:srgbClr val="0000FF"/>
                </a:solidFill>
              </a:rPr>
              <a:t>C. PLAYER</a:t>
            </a:r>
          </a:p>
        </p:txBody>
      </p:sp>
      <p:sp>
        <p:nvSpPr>
          <p:cNvPr id="58" name="TextBox 57"/>
          <p:cNvSpPr txBox="1"/>
          <p:nvPr/>
        </p:nvSpPr>
        <p:spPr>
          <a:xfrm>
            <a:off x="2195736"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59" name="TextBox 58"/>
          <p:cNvSpPr txBox="1"/>
          <p:nvPr/>
        </p:nvSpPr>
        <p:spPr>
          <a:xfrm>
            <a:off x="2195736"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60" name="TextBox 59"/>
          <p:cNvSpPr txBox="1"/>
          <p:nvPr/>
        </p:nvSpPr>
        <p:spPr>
          <a:xfrm>
            <a:off x="2195736" y="2564904"/>
            <a:ext cx="19050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36000">
            <a:spAutoFit/>
          </a:bodyPr>
          <a:lstStyle/>
          <a:p>
            <a:pPr>
              <a:lnSpc>
                <a:spcPct val="80000"/>
              </a:lnSpc>
              <a:defRPr/>
            </a:pPr>
            <a:r>
              <a:rPr lang="en-US" sz="1400" dirty="0" smtClean="0">
                <a:solidFill>
                  <a:srgbClr val="0000FF"/>
                </a:solidFill>
              </a:rPr>
              <a:t> 6      F</a:t>
            </a:r>
            <a:r>
              <a:rPr lang="en-US" sz="1400" dirty="0">
                <a:solidFill>
                  <a:srgbClr val="0000FF"/>
                </a:solidFill>
              </a:rPr>
              <a:t>. PLAYER</a:t>
            </a:r>
          </a:p>
        </p:txBody>
      </p:sp>
      <p:sp>
        <p:nvSpPr>
          <p:cNvPr id="61" name="TextBox 60"/>
          <p:cNvSpPr txBox="1"/>
          <p:nvPr/>
        </p:nvSpPr>
        <p:spPr>
          <a:xfrm>
            <a:off x="2195736"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62" name="TextBox 61"/>
          <p:cNvSpPr txBox="1"/>
          <p:nvPr/>
        </p:nvSpPr>
        <p:spPr>
          <a:xfrm>
            <a:off x="2195736"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63" name="TextBox 62"/>
          <p:cNvSpPr txBox="1"/>
          <p:nvPr/>
        </p:nvSpPr>
        <p:spPr>
          <a:xfrm>
            <a:off x="4572000" y="3212976"/>
            <a:ext cx="1905000" cy="301597"/>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9600">
            <a:prstTxWarp prst="textNoShape">
              <a:avLst/>
            </a:prstTxWarp>
            <a:spAutoFit/>
          </a:bodyPr>
          <a:lstStyle/>
          <a:p>
            <a:pPr>
              <a:defRPr/>
            </a:pPr>
            <a:r>
              <a:rPr lang="en-US" sz="1400" dirty="0" smtClean="0">
                <a:solidFill>
                  <a:srgbClr val="0000FF"/>
                </a:solidFill>
              </a:rPr>
              <a:t>  9      I</a:t>
            </a:r>
            <a:r>
              <a:rPr lang="en-US" sz="1400" dirty="0">
                <a:solidFill>
                  <a:srgbClr val="0000FF"/>
                </a:solidFill>
              </a:rPr>
              <a:t>. PLAYER</a:t>
            </a:r>
          </a:p>
        </p:txBody>
      </p:sp>
      <p:sp>
        <p:nvSpPr>
          <p:cNvPr id="64" name="TextBox 63"/>
          <p:cNvSpPr txBox="1"/>
          <p:nvPr/>
        </p:nvSpPr>
        <p:spPr>
          <a:xfrm>
            <a:off x="4572000"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lnSpc>
                <a:spcPct val="110000"/>
              </a:lnSpc>
              <a:defRPr/>
            </a:pPr>
            <a:r>
              <a:rPr lang="en-US" sz="1400" dirty="0" smtClean="0">
                <a:solidFill>
                  <a:srgbClr val="0000FF"/>
                </a:solidFill>
              </a:rPr>
              <a:t>  13     M</a:t>
            </a:r>
            <a:r>
              <a:rPr lang="en-US" sz="1400" dirty="0">
                <a:solidFill>
                  <a:srgbClr val="0000FF"/>
                </a:solidFill>
              </a:rPr>
              <a:t>. PLAYER</a:t>
            </a:r>
          </a:p>
        </p:txBody>
      </p:sp>
      <p:sp>
        <p:nvSpPr>
          <p:cNvPr id="65" name="TextBox 64"/>
          <p:cNvSpPr txBox="1"/>
          <p:nvPr/>
        </p:nvSpPr>
        <p:spPr>
          <a:xfrm>
            <a:off x="4572000"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prstTxWarp prst="textNoShape">
              <a:avLst/>
            </a:prstTxWarp>
            <a:spAutoFit/>
          </a:bodyPr>
          <a:lstStyle/>
          <a:p>
            <a:pPr>
              <a:lnSpc>
                <a:spcPct val="90000"/>
              </a:lnSpc>
              <a:defRPr/>
            </a:pPr>
            <a:r>
              <a:rPr lang="en-US" sz="1400" dirty="0" smtClean="0">
                <a:solidFill>
                  <a:srgbClr val="0000FF"/>
                </a:solidFill>
              </a:rPr>
              <a:t>  19     S</a:t>
            </a:r>
            <a:r>
              <a:rPr lang="en-US" sz="1400" dirty="0">
                <a:solidFill>
                  <a:srgbClr val="0000FF"/>
                </a:solidFill>
              </a:rPr>
              <a:t>. PLAYER</a:t>
            </a:r>
          </a:p>
        </p:txBody>
      </p:sp>
      <p:sp>
        <p:nvSpPr>
          <p:cNvPr id="66" name="TextBox 65"/>
          <p:cNvSpPr txBox="1"/>
          <p:nvPr/>
        </p:nvSpPr>
        <p:spPr>
          <a:xfrm>
            <a:off x="4572000"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prstTxWarp prst="textNoShape">
              <a:avLst/>
            </a:prstTxWarp>
            <a:spAutoFit/>
          </a:bodyPr>
          <a:lstStyle/>
          <a:p>
            <a:pPr>
              <a:defRPr/>
            </a:pPr>
            <a:r>
              <a:rPr lang="en-US" sz="1400" dirty="0" smtClean="0">
                <a:solidFill>
                  <a:srgbClr val="0000FF"/>
                </a:solidFill>
              </a:rPr>
              <a:t>  20     T</a:t>
            </a:r>
            <a:r>
              <a:rPr lang="en-US" sz="1400" dirty="0">
                <a:solidFill>
                  <a:srgbClr val="0000FF"/>
                </a:solidFill>
              </a:rPr>
              <a:t>. PLAYER</a:t>
            </a:r>
          </a:p>
        </p:txBody>
      </p:sp>
      <p:sp>
        <p:nvSpPr>
          <p:cNvPr id="67" name="TextBox 66"/>
          <p:cNvSpPr txBox="1"/>
          <p:nvPr/>
        </p:nvSpPr>
        <p:spPr>
          <a:xfrm>
            <a:off x="4572000"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68" name="TextBox 67"/>
          <p:cNvSpPr txBox="1"/>
          <p:nvPr/>
        </p:nvSpPr>
        <p:spPr>
          <a:xfrm>
            <a:off x="4572000"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69" name="TextBox 68"/>
          <p:cNvSpPr txBox="1"/>
          <p:nvPr/>
        </p:nvSpPr>
        <p:spPr>
          <a:xfrm>
            <a:off x="4572000"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0400">
            <a:spAutoFit/>
          </a:bodyPr>
          <a:lstStyle/>
          <a:p>
            <a:pPr>
              <a:lnSpc>
                <a:spcPct val="90000"/>
              </a:lnSpc>
              <a:defRPr/>
            </a:pPr>
            <a:r>
              <a:rPr lang="en-US" sz="1400" dirty="0" smtClean="0">
                <a:solidFill>
                  <a:srgbClr val="0000FF"/>
                </a:solidFill>
              </a:rPr>
              <a:t>  3      C</a:t>
            </a:r>
            <a:r>
              <a:rPr lang="en-US" sz="1400" dirty="0">
                <a:solidFill>
                  <a:srgbClr val="0000FF"/>
                </a:solidFill>
              </a:rPr>
              <a:t>. PLAYER</a:t>
            </a:r>
          </a:p>
        </p:txBody>
      </p:sp>
      <p:sp>
        <p:nvSpPr>
          <p:cNvPr id="70" name="TextBox 69"/>
          <p:cNvSpPr txBox="1"/>
          <p:nvPr/>
        </p:nvSpPr>
        <p:spPr>
          <a:xfrm>
            <a:off x="4572000"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71" name="TextBox 70"/>
          <p:cNvSpPr txBox="1"/>
          <p:nvPr/>
        </p:nvSpPr>
        <p:spPr>
          <a:xfrm>
            <a:off x="4572000" y="2492896"/>
            <a:ext cx="1905000" cy="33386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nSpc>
                <a:spcPct val="120000"/>
              </a:lnSpc>
              <a:defRPr/>
            </a:pPr>
            <a:r>
              <a:rPr lang="en-US" sz="1400" dirty="0" smtClean="0">
                <a:solidFill>
                  <a:srgbClr val="0000FF"/>
                </a:solidFill>
              </a:rPr>
              <a:t>  6      F</a:t>
            </a:r>
            <a:r>
              <a:rPr lang="en-US" sz="1400" dirty="0">
                <a:solidFill>
                  <a:srgbClr val="0000FF"/>
                </a:solidFill>
              </a:rPr>
              <a:t>. PLAYER</a:t>
            </a:r>
          </a:p>
        </p:txBody>
      </p:sp>
      <p:sp>
        <p:nvSpPr>
          <p:cNvPr id="72" name="TextBox 71"/>
          <p:cNvSpPr txBox="1"/>
          <p:nvPr/>
        </p:nvSpPr>
        <p:spPr>
          <a:xfrm>
            <a:off x="4572000"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73" name="TextBox 72"/>
          <p:cNvSpPr txBox="1"/>
          <p:nvPr/>
        </p:nvSpPr>
        <p:spPr>
          <a:xfrm>
            <a:off x="4572000"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74" name="TextBox 73"/>
          <p:cNvSpPr txBox="1"/>
          <p:nvPr/>
        </p:nvSpPr>
        <p:spPr>
          <a:xfrm>
            <a:off x="4572000"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75" name="TextBox 74"/>
          <p:cNvSpPr txBox="1"/>
          <p:nvPr/>
        </p:nvSpPr>
        <p:spPr>
          <a:xfrm>
            <a:off x="2195736"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prstTxWarp prst="textNoShape">
              <a:avLst/>
            </a:prstTxWarp>
            <a:spAutoFit/>
          </a:bodyPr>
          <a:lstStyle/>
          <a:p>
            <a:pPr>
              <a:lnSpc>
                <a:spcPct val="110000"/>
              </a:lnSpc>
              <a:defRPr/>
            </a:pPr>
            <a:r>
              <a:rPr lang="en-US" sz="1400" dirty="0" smtClean="0">
                <a:solidFill>
                  <a:srgbClr val="0000FF"/>
                </a:solidFill>
              </a:rPr>
              <a:t> 12     L</a:t>
            </a:r>
            <a:r>
              <a:rPr lang="en-US" sz="1400" dirty="0">
                <a:solidFill>
                  <a:srgbClr val="0000FF"/>
                </a:solidFill>
              </a:rPr>
              <a:t>. PLAYER</a:t>
            </a:r>
          </a:p>
        </p:txBody>
      </p:sp>
      <p:sp>
        <p:nvSpPr>
          <p:cNvPr id="76" name="TextBox 75"/>
          <p:cNvSpPr txBox="1"/>
          <p:nvPr/>
        </p:nvSpPr>
        <p:spPr>
          <a:xfrm>
            <a:off x="2195736"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0800">
            <a:spAutoFit/>
          </a:bodyPr>
          <a:lstStyle/>
          <a:p>
            <a:pPr>
              <a:lnSpc>
                <a:spcPct val="90000"/>
              </a:lnSpc>
              <a:defRPr/>
            </a:pPr>
            <a:r>
              <a:rPr lang="en-US" sz="1400" dirty="0" smtClean="0">
                <a:solidFill>
                  <a:srgbClr val="0000FF"/>
                </a:solidFill>
              </a:rPr>
              <a:t> 15     O</a:t>
            </a:r>
            <a:r>
              <a:rPr lang="en-US" sz="1400" dirty="0">
                <a:solidFill>
                  <a:srgbClr val="0000FF"/>
                </a:solidFill>
              </a:rPr>
              <a:t>. PLAYER</a:t>
            </a:r>
          </a:p>
        </p:txBody>
      </p:sp>
      <p:sp>
        <p:nvSpPr>
          <p:cNvPr id="77" name="TextBox 76"/>
          <p:cNvSpPr txBox="1"/>
          <p:nvPr/>
        </p:nvSpPr>
        <p:spPr>
          <a:xfrm>
            <a:off x="2195736"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prstTxWarp prst="textNoShape">
              <a:avLst/>
            </a:prstTxWarp>
            <a:spAutoFit/>
          </a:bodyPr>
          <a:lstStyle/>
          <a:p>
            <a:pPr>
              <a:defRPr/>
            </a:pPr>
            <a:r>
              <a:rPr lang="en-US" sz="1400" dirty="0" smtClean="0">
                <a:solidFill>
                  <a:srgbClr val="0000FF"/>
                </a:solidFill>
              </a:rPr>
              <a:t> 18     R</a:t>
            </a:r>
            <a:r>
              <a:rPr lang="en-US" sz="1400" dirty="0">
                <a:solidFill>
                  <a:srgbClr val="0000FF"/>
                </a:solidFill>
              </a:rPr>
              <a:t>. PLAYER</a:t>
            </a:r>
          </a:p>
        </p:txBody>
      </p:sp>
      <p:sp>
        <p:nvSpPr>
          <p:cNvPr id="78" name="TextBox 77"/>
          <p:cNvSpPr txBox="1"/>
          <p:nvPr/>
        </p:nvSpPr>
        <p:spPr>
          <a:xfrm>
            <a:off x="2195736" y="3212976"/>
            <a:ext cx="1905000" cy="28364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9600">
            <a:prstTxWarp prst="textNoShape">
              <a:avLst/>
            </a:prstTxWarp>
            <a:spAutoFit/>
          </a:bodyPr>
          <a:lstStyle/>
          <a:p>
            <a:pPr>
              <a:lnSpc>
                <a:spcPct val="90000"/>
              </a:lnSpc>
              <a:defRPr/>
            </a:pPr>
            <a:r>
              <a:rPr lang="en-US" sz="1400" dirty="0" smtClean="0">
                <a:solidFill>
                  <a:srgbClr val="0000FF"/>
                </a:solidFill>
              </a:rPr>
              <a:t> 11     K</a:t>
            </a:r>
            <a:r>
              <a:rPr lang="en-US" sz="1400" dirty="0">
                <a:solidFill>
                  <a:srgbClr val="0000FF"/>
                </a:solidFill>
              </a:rPr>
              <a:t>.  PLAYER</a:t>
            </a:r>
          </a:p>
        </p:txBody>
      </p:sp>
      <p:sp>
        <p:nvSpPr>
          <p:cNvPr id="44061" name="Text Box 22"/>
          <p:cNvSpPr txBox="1">
            <a:spLocks noChangeArrowheads="1"/>
          </p:cNvSpPr>
          <p:nvPr/>
        </p:nvSpPr>
        <p:spPr bwMode="auto">
          <a:xfrm>
            <a:off x="609600" y="0"/>
            <a:ext cx="7848600" cy="523875"/>
          </a:xfrm>
          <a:prstGeom prst="rect">
            <a:avLst/>
          </a:prstGeom>
          <a:noFill/>
          <a:ln w="9525">
            <a:noFill/>
            <a:miter lim="800000"/>
            <a:headEnd/>
            <a:tailEnd/>
          </a:ln>
        </p:spPr>
        <p:txBody>
          <a:bodyPr>
            <a:prstTxWarp prst="textNoShape">
              <a:avLst/>
            </a:prstTxWarp>
            <a:spAutoFit/>
          </a:bodyPr>
          <a:lstStyle/>
          <a:p>
            <a:pPr algn="ctr"/>
            <a:r>
              <a:rPr lang="en-US" sz="2800">
                <a:latin typeface="Calibri" pitchFamily="-111" charset="0"/>
              </a:rPr>
              <a:t>Fill in the Team Leaders</a:t>
            </a:r>
          </a:p>
        </p:txBody>
      </p:sp>
      <p:sp>
        <p:nvSpPr>
          <p:cNvPr id="37" name="Line 5"/>
          <p:cNvSpPr>
            <a:spLocks noChangeShapeType="1"/>
          </p:cNvSpPr>
          <p:nvPr/>
        </p:nvSpPr>
        <p:spPr bwMode="auto">
          <a:xfrm>
            <a:off x="1143000" y="2057400"/>
            <a:ext cx="1219200" cy="27432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8" name="Line 7"/>
          <p:cNvSpPr>
            <a:spLocks noChangeShapeType="1"/>
          </p:cNvSpPr>
          <p:nvPr/>
        </p:nvSpPr>
        <p:spPr bwMode="auto">
          <a:xfrm flipH="1">
            <a:off x="6629400" y="2133600"/>
            <a:ext cx="1066800" cy="26670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39" name="TextBox 38"/>
          <p:cNvSpPr txBox="1"/>
          <p:nvPr/>
        </p:nvSpPr>
        <p:spPr>
          <a:xfrm>
            <a:off x="2411760"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0" name="TextBox 39"/>
          <p:cNvSpPr txBox="1"/>
          <p:nvPr/>
        </p:nvSpPr>
        <p:spPr>
          <a:xfrm>
            <a:off x="2411760"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1" name="TextBox 40"/>
          <p:cNvSpPr txBox="1"/>
          <p:nvPr/>
        </p:nvSpPr>
        <p:spPr>
          <a:xfrm>
            <a:off x="2411760"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2" name="TextBox 41"/>
          <p:cNvSpPr txBox="1"/>
          <p:nvPr/>
        </p:nvSpPr>
        <p:spPr>
          <a:xfrm>
            <a:off x="2411760"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3" name="TextBox 42"/>
          <p:cNvSpPr txBox="1"/>
          <p:nvPr/>
        </p:nvSpPr>
        <p:spPr>
          <a:xfrm>
            <a:off x="5004048"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4" name="TextBox 43"/>
          <p:cNvSpPr txBox="1"/>
          <p:nvPr/>
        </p:nvSpPr>
        <p:spPr>
          <a:xfrm>
            <a:off x="5004048"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COACH</a:t>
            </a:r>
          </a:p>
        </p:txBody>
      </p:sp>
      <p:sp>
        <p:nvSpPr>
          <p:cNvPr id="45" name="TextBox 44"/>
          <p:cNvSpPr txBox="1"/>
          <p:nvPr/>
        </p:nvSpPr>
        <p:spPr>
          <a:xfrm>
            <a:off x="5004048"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6" name="TextBox 45"/>
          <p:cNvSpPr txBox="1"/>
          <p:nvPr/>
        </p:nvSpPr>
        <p:spPr>
          <a:xfrm>
            <a:off x="5004048"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7" name="TextBox 46"/>
          <p:cNvSpPr txBox="1"/>
          <p:nvPr/>
        </p:nvSpPr>
        <p:spPr>
          <a:xfrm>
            <a:off x="2411760"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8" name="TextBox 47"/>
          <p:cNvSpPr txBox="1"/>
          <p:nvPr/>
        </p:nvSpPr>
        <p:spPr>
          <a:xfrm>
            <a:off x="5004048"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COACH</a:t>
            </a:r>
          </a:p>
        </p:txBody>
      </p:sp>
      <p:sp>
        <p:nvSpPr>
          <p:cNvPr id="49" name="Text Box 4"/>
          <p:cNvSpPr txBox="1">
            <a:spLocks noChangeArrowheads="1"/>
          </p:cNvSpPr>
          <p:nvPr/>
        </p:nvSpPr>
        <p:spPr bwMode="auto">
          <a:xfrm>
            <a:off x="7092280" y="3861048"/>
            <a:ext cx="2051720" cy="2308324"/>
          </a:xfrm>
          <a:prstGeom prst="rect">
            <a:avLst/>
          </a:prstGeom>
          <a:noFill/>
          <a:ln w="9525">
            <a:noFill/>
            <a:miter lim="800000"/>
            <a:headEnd/>
            <a:tailEnd/>
          </a:ln>
        </p:spPr>
        <p:txBody>
          <a:bodyPr wrap="square">
            <a:prstTxWarp prst="textNoShape">
              <a:avLst/>
            </a:prstTxWarp>
            <a:spAutoFit/>
          </a:bodyPr>
          <a:lstStyle/>
          <a:p>
            <a:r>
              <a:rPr lang="en-US" sz="2400" dirty="0" smtClean="0">
                <a:latin typeface="Calibri" pitchFamily="-111" charset="0"/>
              </a:rPr>
              <a:t>Fill in the Team Leaders that will be sitting on the bench during the match.</a:t>
            </a:r>
            <a:endParaRPr lang="en-US" sz="2400" dirty="0">
              <a:latin typeface="Calibri" pitchFamily="-111" charset="0"/>
            </a:endParaRPr>
          </a:p>
        </p:txBody>
      </p:sp>
    </p:spTree>
    <p:extLst>
      <p:ext uri="{BB962C8B-B14F-4D97-AF65-F5344CB8AC3E}">
        <p14:creationId xmlns:p14="http://schemas.microsoft.com/office/powerpoint/2010/main" val="334442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1000"/>
                                        <p:tgtEl>
                                          <p:spTgt spid="49"/>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dissolve">
                                      <p:cBhvr>
                                        <p:cTn id="11" dur="1000"/>
                                        <p:tgtEl>
                                          <p:spTgt spid="37"/>
                                        </p:tgtEl>
                                      </p:cBhvr>
                                    </p:animEffect>
                                  </p:childTnLst>
                                </p:cTn>
                              </p:par>
                            </p:childTnLst>
                          </p:cTn>
                        </p:par>
                        <p:par>
                          <p:cTn id="12" fill="hold">
                            <p:stCondLst>
                              <p:cond delay="2500"/>
                            </p:stCondLst>
                            <p:childTnLst>
                              <p:par>
                                <p:cTn id="13" presetID="9" presetClass="entr" presetSubtype="0" fill="hold" grpId="0" nodeType="afterEffect">
                                  <p:stCondLst>
                                    <p:cond delay="250"/>
                                  </p:stCondLst>
                                  <p:childTnLst>
                                    <p:set>
                                      <p:cBhvr>
                                        <p:cTn id="14" dur="1" fill="hold">
                                          <p:stCondLst>
                                            <p:cond delay="0"/>
                                          </p:stCondLst>
                                        </p:cTn>
                                        <p:tgtEl>
                                          <p:spTgt spid="38"/>
                                        </p:tgtEl>
                                        <p:attrNameLst>
                                          <p:attrName>style.visibility</p:attrName>
                                        </p:attrNameLst>
                                      </p:cBhvr>
                                      <p:to>
                                        <p:strVal val="visible"/>
                                      </p:to>
                                    </p:set>
                                    <p:animEffect transition="in" filter="dissolve">
                                      <p:cBhvr>
                                        <p:cTn id="1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p:cNvPicPr>
            <a:picLocks noChangeAspect="1"/>
          </p:cNvPicPr>
          <p:nvPr/>
        </p:nvPicPr>
        <p:blipFill>
          <a:blip r:embed="rId2"/>
          <a:srcRect/>
          <a:stretch>
            <a:fillRect/>
          </a:stretch>
        </p:blipFill>
        <p:spPr bwMode="auto">
          <a:xfrm>
            <a:off x="3819525" y="1676400"/>
            <a:ext cx="5324475" cy="3365500"/>
          </a:xfrm>
          <a:prstGeom prst="rect">
            <a:avLst/>
          </a:prstGeom>
          <a:noFill/>
          <a:ln w="9525">
            <a:noFill/>
            <a:miter lim="800000"/>
            <a:headEnd/>
            <a:tailEnd/>
          </a:ln>
        </p:spPr>
      </p:pic>
      <p:sp>
        <p:nvSpPr>
          <p:cNvPr id="3" name="TextBox 2"/>
          <p:cNvSpPr txBox="1"/>
          <p:nvPr/>
        </p:nvSpPr>
        <p:spPr>
          <a:xfrm>
            <a:off x="20092" y="1700808"/>
            <a:ext cx="3657600" cy="354012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3200" u="sng" dirty="0" smtClean="0">
                <a:solidFill>
                  <a:schemeClr val="tx1"/>
                </a:solidFill>
                <a:latin typeface="Calibri" pitchFamily="-108" charset="0"/>
              </a:rPr>
              <a:t>Note:</a:t>
            </a:r>
            <a:r>
              <a:rPr lang="en-US" sz="3200" dirty="0" smtClean="0">
                <a:solidFill>
                  <a:schemeClr val="tx1"/>
                </a:solidFill>
                <a:latin typeface="Calibri" pitchFamily="-108" charset="0"/>
              </a:rPr>
              <a:t>  If </a:t>
            </a:r>
            <a:r>
              <a:rPr lang="en-US" sz="3200" dirty="0">
                <a:solidFill>
                  <a:schemeClr val="tx1"/>
                </a:solidFill>
                <a:latin typeface="Calibri" pitchFamily="-108" charset="0"/>
              </a:rPr>
              <a:t>there is room for the Coach to record their Certification Number, it will be recorded here.</a:t>
            </a:r>
          </a:p>
          <a:p>
            <a:pPr>
              <a:defRPr/>
            </a:pPr>
            <a:endParaRPr lang="en-US" sz="3200" dirty="0">
              <a:solidFill>
                <a:srgbClr val="000000"/>
              </a:solidFill>
              <a:latin typeface="Calibri" pitchFamily="-108" charset="0"/>
            </a:endParaRPr>
          </a:p>
        </p:txBody>
      </p:sp>
      <p:sp>
        <p:nvSpPr>
          <p:cNvPr id="46084" name="Line 23"/>
          <p:cNvSpPr>
            <a:spLocks noChangeShapeType="1"/>
          </p:cNvSpPr>
          <p:nvPr/>
        </p:nvSpPr>
        <p:spPr bwMode="auto">
          <a:xfrm flipV="1">
            <a:off x="2915816" y="2708920"/>
            <a:ext cx="864096" cy="724272"/>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46085" name="Text Box 22"/>
          <p:cNvSpPr txBox="1">
            <a:spLocks noChangeArrowheads="1"/>
          </p:cNvSpPr>
          <p:nvPr/>
        </p:nvSpPr>
        <p:spPr bwMode="auto">
          <a:xfrm>
            <a:off x="609600" y="228600"/>
            <a:ext cx="7848600" cy="641350"/>
          </a:xfrm>
          <a:prstGeom prst="rect">
            <a:avLst/>
          </a:prstGeom>
          <a:noFill/>
          <a:ln w="9525">
            <a:noFill/>
            <a:miter lim="800000"/>
            <a:headEnd/>
            <a:tailEnd/>
          </a:ln>
        </p:spPr>
        <p:txBody>
          <a:bodyPr>
            <a:prstTxWarp prst="textNoShape">
              <a:avLst/>
            </a:prstTxWarp>
            <a:spAutoFit/>
          </a:bodyPr>
          <a:lstStyle/>
          <a:p>
            <a:pPr algn="ctr"/>
            <a:r>
              <a:rPr lang="en-US" sz="3600">
                <a:latin typeface="Calibri" pitchFamily="-111" charset="0"/>
              </a:rPr>
              <a:t>Coach’s Certification Number</a:t>
            </a:r>
          </a:p>
        </p:txBody>
      </p:sp>
      <p:sp>
        <p:nvSpPr>
          <p:cNvPr id="6" name="TextBox 5"/>
          <p:cNvSpPr txBox="1"/>
          <p:nvPr/>
        </p:nvSpPr>
        <p:spPr>
          <a:xfrm>
            <a:off x="3886200" y="2057400"/>
            <a:ext cx="2286000" cy="422275"/>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400" dirty="0">
                <a:solidFill>
                  <a:srgbClr val="0000FF"/>
                </a:solidFill>
              </a:rPr>
              <a:t>H. COACH</a:t>
            </a:r>
          </a:p>
        </p:txBody>
      </p:sp>
      <p:sp>
        <p:nvSpPr>
          <p:cNvPr id="7" name="TextBox 6"/>
          <p:cNvSpPr txBox="1"/>
          <p:nvPr/>
        </p:nvSpPr>
        <p:spPr>
          <a:xfrm>
            <a:off x="3886200" y="2590800"/>
            <a:ext cx="22098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A. COACH</a:t>
            </a:r>
          </a:p>
        </p:txBody>
      </p:sp>
      <p:sp>
        <p:nvSpPr>
          <p:cNvPr id="8" name="TextBox 7"/>
          <p:cNvSpPr txBox="1"/>
          <p:nvPr/>
        </p:nvSpPr>
        <p:spPr>
          <a:xfrm>
            <a:off x="3886200" y="2895600"/>
            <a:ext cx="22098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T. RAINER</a:t>
            </a:r>
          </a:p>
        </p:txBody>
      </p:sp>
      <p:sp>
        <p:nvSpPr>
          <p:cNvPr id="9" name="TextBox 8"/>
          <p:cNvSpPr txBox="1"/>
          <p:nvPr/>
        </p:nvSpPr>
        <p:spPr>
          <a:xfrm>
            <a:off x="3886200" y="3200400"/>
            <a:ext cx="22860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M. DOCTOR</a:t>
            </a:r>
          </a:p>
        </p:txBody>
      </p:sp>
      <p:sp>
        <p:nvSpPr>
          <p:cNvPr id="10" name="TextBox 9"/>
          <p:cNvSpPr txBox="1"/>
          <p:nvPr/>
        </p:nvSpPr>
        <p:spPr>
          <a:xfrm>
            <a:off x="6705600" y="2057400"/>
            <a:ext cx="2286000" cy="422275"/>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400" dirty="0">
                <a:solidFill>
                  <a:srgbClr val="0000FF"/>
                </a:solidFill>
              </a:rPr>
              <a:t>H. COACH</a:t>
            </a:r>
          </a:p>
        </p:txBody>
      </p:sp>
      <p:sp>
        <p:nvSpPr>
          <p:cNvPr id="11" name="TextBox 10"/>
          <p:cNvSpPr txBox="1"/>
          <p:nvPr/>
        </p:nvSpPr>
        <p:spPr>
          <a:xfrm>
            <a:off x="6705600" y="2590800"/>
            <a:ext cx="22098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A. COACH</a:t>
            </a:r>
          </a:p>
        </p:txBody>
      </p:sp>
      <p:sp>
        <p:nvSpPr>
          <p:cNvPr id="12" name="TextBox 11"/>
          <p:cNvSpPr txBox="1"/>
          <p:nvPr/>
        </p:nvSpPr>
        <p:spPr>
          <a:xfrm>
            <a:off x="6705600" y="2895600"/>
            <a:ext cx="22098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T. RAINER</a:t>
            </a:r>
          </a:p>
        </p:txBody>
      </p:sp>
      <p:sp>
        <p:nvSpPr>
          <p:cNvPr id="13" name="TextBox 12"/>
          <p:cNvSpPr txBox="1"/>
          <p:nvPr/>
        </p:nvSpPr>
        <p:spPr>
          <a:xfrm>
            <a:off x="6705600" y="3200400"/>
            <a:ext cx="22860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defRPr/>
            </a:pPr>
            <a:r>
              <a:rPr lang="en-US" sz="2400" dirty="0">
                <a:solidFill>
                  <a:srgbClr val="0000FF"/>
                </a:solidFill>
              </a:rPr>
              <a:t>M. DOCTOR</a:t>
            </a:r>
          </a:p>
        </p:txBody>
      </p:sp>
      <p:sp>
        <p:nvSpPr>
          <p:cNvPr id="46094" name="Text Box 49"/>
          <p:cNvSpPr txBox="1">
            <a:spLocks noChangeArrowheads="1"/>
          </p:cNvSpPr>
          <p:nvPr/>
        </p:nvSpPr>
        <p:spPr bwMode="auto">
          <a:xfrm>
            <a:off x="3886200" y="2362200"/>
            <a:ext cx="2362200" cy="373063"/>
          </a:xfrm>
          <a:prstGeom prst="rect">
            <a:avLst/>
          </a:prstGeom>
          <a:noFill/>
          <a:ln w="9525">
            <a:noFill/>
            <a:miter lim="800000"/>
            <a:headEnd/>
            <a:tailEnd/>
          </a:ln>
        </p:spPr>
        <p:txBody>
          <a:bodyPr lIns="108000" tIns="18288">
            <a:prstTxWarp prst="textNoShape">
              <a:avLst/>
            </a:prstTxWarp>
            <a:spAutoFit/>
          </a:bodyPr>
          <a:lstStyle/>
          <a:p>
            <a:r>
              <a:rPr lang="en-US" sz="2000">
                <a:solidFill>
                  <a:srgbClr val="0000FF"/>
                </a:solidFill>
                <a:latin typeface="Book Antiqua" pitchFamily="-111" charset="0"/>
              </a:rPr>
              <a:t>Coach Certificate #</a:t>
            </a:r>
          </a:p>
        </p:txBody>
      </p:sp>
      <p:sp>
        <p:nvSpPr>
          <p:cNvPr id="46095" name="Text Box 49"/>
          <p:cNvSpPr txBox="1">
            <a:spLocks noChangeArrowheads="1"/>
          </p:cNvSpPr>
          <p:nvPr/>
        </p:nvSpPr>
        <p:spPr bwMode="auto">
          <a:xfrm>
            <a:off x="6781800" y="2362200"/>
            <a:ext cx="2362200" cy="373063"/>
          </a:xfrm>
          <a:prstGeom prst="rect">
            <a:avLst/>
          </a:prstGeom>
          <a:noFill/>
          <a:ln w="9525">
            <a:noFill/>
            <a:miter lim="800000"/>
            <a:headEnd/>
            <a:tailEnd/>
          </a:ln>
        </p:spPr>
        <p:txBody>
          <a:bodyPr lIns="36000" tIns="18288">
            <a:prstTxWarp prst="textNoShape">
              <a:avLst/>
            </a:prstTxWarp>
            <a:spAutoFit/>
          </a:bodyPr>
          <a:lstStyle/>
          <a:p>
            <a:r>
              <a:rPr lang="en-US" sz="2000">
                <a:solidFill>
                  <a:srgbClr val="0000FF"/>
                </a:solidFill>
                <a:latin typeface="Book Antiqua" pitchFamily="-111" charset="0"/>
              </a:rPr>
              <a:t>Coach Certificate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3728" y="620688"/>
            <a:ext cx="4968552" cy="6134741"/>
          </a:xfrm>
          <a:prstGeom prst="rect">
            <a:avLst/>
          </a:prstGeom>
        </p:spPr>
      </p:pic>
      <p:sp>
        <p:nvSpPr>
          <p:cNvPr id="52" name="TextBox 51"/>
          <p:cNvSpPr txBox="1"/>
          <p:nvPr/>
        </p:nvSpPr>
        <p:spPr>
          <a:xfrm>
            <a:off x="3275856" y="764704"/>
            <a:ext cx="9144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0800">
            <a:spAutoFit/>
          </a:bodyPr>
          <a:lstStyle/>
          <a:p>
            <a:pPr>
              <a:defRPr/>
            </a:pPr>
            <a:r>
              <a:rPr lang="en-US" sz="1600" dirty="0">
                <a:solidFill>
                  <a:srgbClr val="0000FF"/>
                </a:solidFill>
              </a:rPr>
              <a:t>U  O  A</a:t>
            </a:r>
          </a:p>
        </p:txBody>
      </p:sp>
      <p:sp>
        <p:nvSpPr>
          <p:cNvPr id="54" name="TextBox 53"/>
          <p:cNvSpPr txBox="1"/>
          <p:nvPr/>
        </p:nvSpPr>
        <p:spPr>
          <a:xfrm>
            <a:off x="5004048" y="764704"/>
            <a:ext cx="9906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tIns="10800">
            <a:spAutoFit/>
          </a:bodyPr>
          <a:lstStyle/>
          <a:p>
            <a:pPr>
              <a:defRPr/>
            </a:pPr>
            <a:r>
              <a:rPr lang="en-US" sz="1600" dirty="0">
                <a:solidFill>
                  <a:srgbClr val="0000FF"/>
                </a:solidFill>
              </a:rPr>
              <a:t> U  O  C</a:t>
            </a:r>
          </a:p>
        </p:txBody>
      </p:sp>
      <p:sp>
        <p:nvSpPr>
          <p:cNvPr id="55" name="TextBox 54"/>
          <p:cNvSpPr txBox="1"/>
          <p:nvPr/>
        </p:nvSpPr>
        <p:spPr>
          <a:xfrm>
            <a:off x="2195736"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56" name="TextBox 55"/>
          <p:cNvSpPr txBox="1"/>
          <p:nvPr/>
        </p:nvSpPr>
        <p:spPr>
          <a:xfrm>
            <a:off x="2195736"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57" name="TextBox 56"/>
          <p:cNvSpPr txBox="1"/>
          <p:nvPr/>
        </p:nvSpPr>
        <p:spPr>
          <a:xfrm>
            <a:off x="2195736"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0400">
            <a:spAutoFit/>
          </a:bodyPr>
          <a:lstStyle/>
          <a:p>
            <a:pPr>
              <a:lnSpc>
                <a:spcPct val="90000"/>
              </a:lnSpc>
              <a:defRPr/>
            </a:pPr>
            <a:r>
              <a:rPr lang="en-US" sz="1400" dirty="0" smtClean="0">
                <a:solidFill>
                  <a:srgbClr val="0000FF"/>
                </a:solidFill>
              </a:rPr>
              <a:t> 3      </a:t>
            </a:r>
            <a:r>
              <a:rPr lang="en-US" sz="1400" dirty="0">
                <a:solidFill>
                  <a:srgbClr val="0000FF"/>
                </a:solidFill>
              </a:rPr>
              <a:t>C. PLAYER</a:t>
            </a:r>
          </a:p>
        </p:txBody>
      </p:sp>
      <p:sp>
        <p:nvSpPr>
          <p:cNvPr id="58" name="TextBox 57"/>
          <p:cNvSpPr txBox="1"/>
          <p:nvPr/>
        </p:nvSpPr>
        <p:spPr>
          <a:xfrm>
            <a:off x="2195736"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59" name="TextBox 58"/>
          <p:cNvSpPr txBox="1"/>
          <p:nvPr/>
        </p:nvSpPr>
        <p:spPr>
          <a:xfrm>
            <a:off x="2195736"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60" name="TextBox 59"/>
          <p:cNvSpPr txBox="1"/>
          <p:nvPr/>
        </p:nvSpPr>
        <p:spPr>
          <a:xfrm>
            <a:off x="2195736" y="2564904"/>
            <a:ext cx="19050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36000">
            <a:spAutoFit/>
          </a:bodyPr>
          <a:lstStyle/>
          <a:p>
            <a:pPr>
              <a:lnSpc>
                <a:spcPct val="80000"/>
              </a:lnSpc>
              <a:defRPr/>
            </a:pPr>
            <a:r>
              <a:rPr lang="en-US" sz="1400" dirty="0" smtClean="0">
                <a:solidFill>
                  <a:srgbClr val="0000FF"/>
                </a:solidFill>
              </a:rPr>
              <a:t> 6      F</a:t>
            </a:r>
            <a:r>
              <a:rPr lang="en-US" sz="1400" dirty="0">
                <a:solidFill>
                  <a:srgbClr val="0000FF"/>
                </a:solidFill>
              </a:rPr>
              <a:t>. PLAYER</a:t>
            </a:r>
          </a:p>
        </p:txBody>
      </p:sp>
      <p:sp>
        <p:nvSpPr>
          <p:cNvPr id="61" name="TextBox 60"/>
          <p:cNvSpPr txBox="1"/>
          <p:nvPr/>
        </p:nvSpPr>
        <p:spPr>
          <a:xfrm>
            <a:off x="2195736"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62" name="TextBox 61"/>
          <p:cNvSpPr txBox="1"/>
          <p:nvPr/>
        </p:nvSpPr>
        <p:spPr>
          <a:xfrm>
            <a:off x="2195736"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63" name="TextBox 62"/>
          <p:cNvSpPr txBox="1"/>
          <p:nvPr/>
        </p:nvSpPr>
        <p:spPr>
          <a:xfrm>
            <a:off x="4572000" y="3212976"/>
            <a:ext cx="1905000" cy="301597"/>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9600">
            <a:prstTxWarp prst="textNoShape">
              <a:avLst/>
            </a:prstTxWarp>
            <a:spAutoFit/>
          </a:bodyPr>
          <a:lstStyle/>
          <a:p>
            <a:pPr>
              <a:defRPr/>
            </a:pPr>
            <a:r>
              <a:rPr lang="en-US" sz="1400" dirty="0" smtClean="0">
                <a:solidFill>
                  <a:srgbClr val="0000FF"/>
                </a:solidFill>
              </a:rPr>
              <a:t>  9      I</a:t>
            </a:r>
            <a:r>
              <a:rPr lang="en-US" sz="1400" dirty="0">
                <a:solidFill>
                  <a:srgbClr val="0000FF"/>
                </a:solidFill>
              </a:rPr>
              <a:t>. PLAYER</a:t>
            </a:r>
          </a:p>
        </p:txBody>
      </p:sp>
      <p:sp>
        <p:nvSpPr>
          <p:cNvPr id="64" name="TextBox 63"/>
          <p:cNvSpPr txBox="1"/>
          <p:nvPr/>
        </p:nvSpPr>
        <p:spPr>
          <a:xfrm>
            <a:off x="4572000"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lnSpc>
                <a:spcPct val="110000"/>
              </a:lnSpc>
              <a:defRPr/>
            </a:pPr>
            <a:r>
              <a:rPr lang="en-US" sz="1400" dirty="0" smtClean="0">
                <a:solidFill>
                  <a:srgbClr val="0000FF"/>
                </a:solidFill>
              </a:rPr>
              <a:t>  13     M</a:t>
            </a:r>
            <a:r>
              <a:rPr lang="en-US" sz="1400" dirty="0">
                <a:solidFill>
                  <a:srgbClr val="0000FF"/>
                </a:solidFill>
              </a:rPr>
              <a:t>. PLAYER</a:t>
            </a:r>
          </a:p>
        </p:txBody>
      </p:sp>
      <p:sp>
        <p:nvSpPr>
          <p:cNvPr id="65" name="TextBox 64"/>
          <p:cNvSpPr txBox="1"/>
          <p:nvPr/>
        </p:nvSpPr>
        <p:spPr>
          <a:xfrm>
            <a:off x="4572000"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prstTxWarp prst="textNoShape">
              <a:avLst/>
            </a:prstTxWarp>
            <a:spAutoFit/>
          </a:bodyPr>
          <a:lstStyle/>
          <a:p>
            <a:pPr>
              <a:lnSpc>
                <a:spcPct val="90000"/>
              </a:lnSpc>
              <a:defRPr/>
            </a:pPr>
            <a:r>
              <a:rPr lang="en-US" sz="1400" dirty="0" smtClean="0">
                <a:solidFill>
                  <a:srgbClr val="0000FF"/>
                </a:solidFill>
              </a:rPr>
              <a:t>  19     S</a:t>
            </a:r>
            <a:r>
              <a:rPr lang="en-US" sz="1400" dirty="0">
                <a:solidFill>
                  <a:srgbClr val="0000FF"/>
                </a:solidFill>
              </a:rPr>
              <a:t>. PLAYER</a:t>
            </a:r>
          </a:p>
        </p:txBody>
      </p:sp>
      <p:sp>
        <p:nvSpPr>
          <p:cNvPr id="66" name="TextBox 65"/>
          <p:cNvSpPr txBox="1"/>
          <p:nvPr/>
        </p:nvSpPr>
        <p:spPr>
          <a:xfrm>
            <a:off x="4572000"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prstTxWarp prst="textNoShape">
              <a:avLst/>
            </a:prstTxWarp>
            <a:spAutoFit/>
          </a:bodyPr>
          <a:lstStyle/>
          <a:p>
            <a:pPr>
              <a:defRPr/>
            </a:pPr>
            <a:r>
              <a:rPr lang="en-US" sz="1400" dirty="0" smtClean="0">
                <a:solidFill>
                  <a:srgbClr val="0000FF"/>
                </a:solidFill>
              </a:rPr>
              <a:t>  20     T</a:t>
            </a:r>
            <a:r>
              <a:rPr lang="en-US" sz="1400" dirty="0">
                <a:solidFill>
                  <a:srgbClr val="0000FF"/>
                </a:solidFill>
              </a:rPr>
              <a:t>. PLAYER</a:t>
            </a:r>
          </a:p>
        </p:txBody>
      </p:sp>
      <p:sp>
        <p:nvSpPr>
          <p:cNvPr id="67" name="TextBox 66"/>
          <p:cNvSpPr txBox="1"/>
          <p:nvPr/>
        </p:nvSpPr>
        <p:spPr>
          <a:xfrm>
            <a:off x="4572000"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68" name="TextBox 67"/>
          <p:cNvSpPr txBox="1"/>
          <p:nvPr/>
        </p:nvSpPr>
        <p:spPr>
          <a:xfrm>
            <a:off x="4572000"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69" name="TextBox 68"/>
          <p:cNvSpPr txBox="1"/>
          <p:nvPr/>
        </p:nvSpPr>
        <p:spPr>
          <a:xfrm>
            <a:off x="4572000"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0400">
            <a:spAutoFit/>
          </a:bodyPr>
          <a:lstStyle/>
          <a:p>
            <a:pPr>
              <a:lnSpc>
                <a:spcPct val="90000"/>
              </a:lnSpc>
              <a:defRPr/>
            </a:pPr>
            <a:r>
              <a:rPr lang="en-US" sz="1400" dirty="0" smtClean="0">
                <a:solidFill>
                  <a:srgbClr val="0000FF"/>
                </a:solidFill>
              </a:rPr>
              <a:t>  3      C</a:t>
            </a:r>
            <a:r>
              <a:rPr lang="en-US" sz="1400" dirty="0">
                <a:solidFill>
                  <a:srgbClr val="0000FF"/>
                </a:solidFill>
              </a:rPr>
              <a:t>. PLAYER</a:t>
            </a:r>
          </a:p>
        </p:txBody>
      </p:sp>
      <p:sp>
        <p:nvSpPr>
          <p:cNvPr id="70" name="TextBox 69"/>
          <p:cNvSpPr txBox="1"/>
          <p:nvPr/>
        </p:nvSpPr>
        <p:spPr>
          <a:xfrm>
            <a:off x="4572000"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71" name="TextBox 70"/>
          <p:cNvSpPr txBox="1"/>
          <p:nvPr/>
        </p:nvSpPr>
        <p:spPr>
          <a:xfrm>
            <a:off x="4572000" y="2492896"/>
            <a:ext cx="1905000" cy="33386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nSpc>
                <a:spcPct val="120000"/>
              </a:lnSpc>
              <a:defRPr/>
            </a:pPr>
            <a:r>
              <a:rPr lang="en-US" sz="1400" dirty="0" smtClean="0">
                <a:solidFill>
                  <a:srgbClr val="0000FF"/>
                </a:solidFill>
              </a:rPr>
              <a:t>  6      F</a:t>
            </a:r>
            <a:r>
              <a:rPr lang="en-US" sz="1400" dirty="0">
                <a:solidFill>
                  <a:srgbClr val="0000FF"/>
                </a:solidFill>
              </a:rPr>
              <a:t>. PLAYER</a:t>
            </a:r>
          </a:p>
        </p:txBody>
      </p:sp>
      <p:sp>
        <p:nvSpPr>
          <p:cNvPr id="72" name="TextBox 71"/>
          <p:cNvSpPr txBox="1"/>
          <p:nvPr/>
        </p:nvSpPr>
        <p:spPr>
          <a:xfrm>
            <a:off x="4572000"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73" name="TextBox 72"/>
          <p:cNvSpPr txBox="1"/>
          <p:nvPr/>
        </p:nvSpPr>
        <p:spPr>
          <a:xfrm>
            <a:off x="4572000"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74" name="TextBox 73"/>
          <p:cNvSpPr txBox="1"/>
          <p:nvPr/>
        </p:nvSpPr>
        <p:spPr>
          <a:xfrm>
            <a:off x="4572000"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75" name="TextBox 74"/>
          <p:cNvSpPr txBox="1"/>
          <p:nvPr/>
        </p:nvSpPr>
        <p:spPr>
          <a:xfrm>
            <a:off x="2195736"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prstTxWarp prst="textNoShape">
              <a:avLst/>
            </a:prstTxWarp>
            <a:spAutoFit/>
          </a:bodyPr>
          <a:lstStyle/>
          <a:p>
            <a:pPr>
              <a:lnSpc>
                <a:spcPct val="110000"/>
              </a:lnSpc>
              <a:defRPr/>
            </a:pPr>
            <a:r>
              <a:rPr lang="en-US" sz="1400" dirty="0" smtClean="0">
                <a:solidFill>
                  <a:srgbClr val="0000FF"/>
                </a:solidFill>
              </a:rPr>
              <a:t> 12     L</a:t>
            </a:r>
            <a:r>
              <a:rPr lang="en-US" sz="1400" dirty="0">
                <a:solidFill>
                  <a:srgbClr val="0000FF"/>
                </a:solidFill>
              </a:rPr>
              <a:t>. PLAYER</a:t>
            </a:r>
          </a:p>
        </p:txBody>
      </p:sp>
      <p:sp>
        <p:nvSpPr>
          <p:cNvPr id="76" name="TextBox 75"/>
          <p:cNvSpPr txBox="1"/>
          <p:nvPr/>
        </p:nvSpPr>
        <p:spPr>
          <a:xfrm>
            <a:off x="2195736"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0800">
            <a:spAutoFit/>
          </a:bodyPr>
          <a:lstStyle/>
          <a:p>
            <a:pPr>
              <a:lnSpc>
                <a:spcPct val="90000"/>
              </a:lnSpc>
              <a:defRPr/>
            </a:pPr>
            <a:r>
              <a:rPr lang="en-US" sz="1400" dirty="0" smtClean="0">
                <a:solidFill>
                  <a:srgbClr val="0000FF"/>
                </a:solidFill>
              </a:rPr>
              <a:t> 15     O</a:t>
            </a:r>
            <a:r>
              <a:rPr lang="en-US" sz="1400" dirty="0">
                <a:solidFill>
                  <a:srgbClr val="0000FF"/>
                </a:solidFill>
              </a:rPr>
              <a:t>. PLAYER</a:t>
            </a:r>
          </a:p>
        </p:txBody>
      </p:sp>
      <p:sp>
        <p:nvSpPr>
          <p:cNvPr id="77" name="TextBox 76"/>
          <p:cNvSpPr txBox="1"/>
          <p:nvPr/>
        </p:nvSpPr>
        <p:spPr>
          <a:xfrm>
            <a:off x="2195736"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prstTxWarp prst="textNoShape">
              <a:avLst/>
            </a:prstTxWarp>
            <a:spAutoFit/>
          </a:bodyPr>
          <a:lstStyle/>
          <a:p>
            <a:pPr>
              <a:defRPr/>
            </a:pPr>
            <a:r>
              <a:rPr lang="en-US" sz="1400" dirty="0" smtClean="0">
                <a:solidFill>
                  <a:srgbClr val="0000FF"/>
                </a:solidFill>
              </a:rPr>
              <a:t> 18     R</a:t>
            </a:r>
            <a:r>
              <a:rPr lang="en-US" sz="1400" dirty="0">
                <a:solidFill>
                  <a:srgbClr val="0000FF"/>
                </a:solidFill>
              </a:rPr>
              <a:t>. PLAYER</a:t>
            </a:r>
          </a:p>
        </p:txBody>
      </p:sp>
      <p:sp>
        <p:nvSpPr>
          <p:cNvPr id="78" name="TextBox 77"/>
          <p:cNvSpPr txBox="1"/>
          <p:nvPr/>
        </p:nvSpPr>
        <p:spPr>
          <a:xfrm>
            <a:off x="2195736" y="3212976"/>
            <a:ext cx="1905000" cy="28364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9600">
            <a:prstTxWarp prst="textNoShape">
              <a:avLst/>
            </a:prstTxWarp>
            <a:spAutoFit/>
          </a:bodyPr>
          <a:lstStyle/>
          <a:p>
            <a:pPr>
              <a:lnSpc>
                <a:spcPct val="90000"/>
              </a:lnSpc>
              <a:defRPr/>
            </a:pPr>
            <a:r>
              <a:rPr lang="en-US" sz="1400" dirty="0" smtClean="0">
                <a:solidFill>
                  <a:srgbClr val="0000FF"/>
                </a:solidFill>
              </a:rPr>
              <a:t> 11     K</a:t>
            </a:r>
            <a:r>
              <a:rPr lang="en-US" sz="1400" dirty="0">
                <a:solidFill>
                  <a:srgbClr val="0000FF"/>
                </a:solidFill>
              </a:rPr>
              <a:t>.  PLAYER</a:t>
            </a:r>
          </a:p>
        </p:txBody>
      </p:sp>
      <p:sp>
        <p:nvSpPr>
          <p:cNvPr id="44061" name="Text Box 22"/>
          <p:cNvSpPr txBox="1">
            <a:spLocks noChangeArrowheads="1"/>
          </p:cNvSpPr>
          <p:nvPr/>
        </p:nvSpPr>
        <p:spPr bwMode="auto">
          <a:xfrm>
            <a:off x="609600" y="0"/>
            <a:ext cx="7848600" cy="523875"/>
          </a:xfrm>
          <a:prstGeom prst="rect">
            <a:avLst/>
          </a:prstGeom>
          <a:noFill/>
          <a:ln w="9525">
            <a:noFill/>
            <a:miter lim="800000"/>
            <a:headEnd/>
            <a:tailEnd/>
          </a:ln>
        </p:spPr>
        <p:txBody>
          <a:bodyPr>
            <a:prstTxWarp prst="textNoShape">
              <a:avLst/>
            </a:prstTxWarp>
            <a:spAutoFit/>
          </a:bodyPr>
          <a:lstStyle/>
          <a:p>
            <a:pPr algn="ctr"/>
            <a:r>
              <a:rPr lang="en-US" sz="2800" dirty="0" smtClean="0">
                <a:latin typeface="Calibri" pitchFamily="-111" charset="0"/>
              </a:rPr>
              <a:t>Verification of the Recorded Rosters</a:t>
            </a:r>
            <a:endParaRPr lang="en-US" sz="2800" dirty="0">
              <a:latin typeface="Calibri" pitchFamily="-111" charset="0"/>
            </a:endParaRPr>
          </a:p>
        </p:txBody>
      </p:sp>
      <p:sp>
        <p:nvSpPr>
          <p:cNvPr id="39" name="TextBox 38"/>
          <p:cNvSpPr txBox="1"/>
          <p:nvPr/>
        </p:nvSpPr>
        <p:spPr>
          <a:xfrm>
            <a:off x="2411760"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0" name="TextBox 39"/>
          <p:cNvSpPr txBox="1"/>
          <p:nvPr/>
        </p:nvSpPr>
        <p:spPr>
          <a:xfrm>
            <a:off x="2411760"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1" name="TextBox 40"/>
          <p:cNvSpPr txBox="1"/>
          <p:nvPr/>
        </p:nvSpPr>
        <p:spPr>
          <a:xfrm>
            <a:off x="2411760"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2" name="TextBox 41"/>
          <p:cNvSpPr txBox="1"/>
          <p:nvPr/>
        </p:nvSpPr>
        <p:spPr>
          <a:xfrm>
            <a:off x="2411760"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3" name="TextBox 42"/>
          <p:cNvSpPr txBox="1"/>
          <p:nvPr/>
        </p:nvSpPr>
        <p:spPr>
          <a:xfrm>
            <a:off x="5004048"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4" name="TextBox 43"/>
          <p:cNvSpPr txBox="1"/>
          <p:nvPr/>
        </p:nvSpPr>
        <p:spPr>
          <a:xfrm>
            <a:off x="5004048"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COACH</a:t>
            </a:r>
          </a:p>
        </p:txBody>
      </p:sp>
      <p:sp>
        <p:nvSpPr>
          <p:cNvPr id="45" name="TextBox 44"/>
          <p:cNvSpPr txBox="1"/>
          <p:nvPr/>
        </p:nvSpPr>
        <p:spPr>
          <a:xfrm>
            <a:off x="5004048"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6" name="TextBox 45"/>
          <p:cNvSpPr txBox="1"/>
          <p:nvPr/>
        </p:nvSpPr>
        <p:spPr>
          <a:xfrm>
            <a:off x="5004048"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7" name="TextBox 46"/>
          <p:cNvSpPr txBox="1"/>
          <p:nvPr/>
        </p:nvSpPr>
        <p:spPr>
          <a:xfrm>
            <a:off x="2411760"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8" name="TextBox 47"/>
          <p:cNvSpPr txBox="1"/>
          <p:nvPr/>
        </p:nvSpPr>
        <p:spPr>
          <a:xfrm>
            <a:off x="5004048"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COACH</a:t>
            </a:r>
          </a:p>
        </p:txBody>
      </p:sp>
      <p:sp>
        <p:nvSpPr>
          <p:cNvPr id="49" name="Oval 48"/>
          <p:cNvSpPr/>
          <p:nvPr/>
        </p:nvSpPr>
        <p:spPr>
          <a:xfrm>
            <a:off x="2267744" y="2060848"/>
            <a:ext cx="304800" cy="30060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0" name="Oval 49"/>
          <p:cNvSpPr/>
          <p:nvPr/>
        </p:nvSpPr>
        <p:spPr>
          <a:xfrm>
            <a:off x="4644008" y="1628800"/>
            <a:ext cx="288032"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3" name="Text Box 45"/>
          <p:cNvSpPr txBox="1">
            <a:spLocks noChangeArrowheads="1"/>
          </p:cNvSpPr>
          <p:nvPr/>
        </p:nvSpPr>
        <p:spPr bwMode="auto">
          <a:xfrm>
            <a:off x="7092280" y="4149080"/>
            <a:ext cx="2362200" cy="1200328"/>
          </a:xfrm>
          <a:prstGeom prst="rect">
            <a:avLst/>
          </a:prstGeom>
          <a:noFill/>
          <a:ln w="9525">
            <a:noFill/>
            <a:miter lim="800000"/>
            <a:headEnd/>
            <a:tailEnd/>
          </a:ln>
        </p:spPr>
        <p:txBody>
          <a:bodyPr>
            <a:prstTxWarp prst="textNoShape">
              <a:avLst/>
            </a:prstTxWarp>
            <a:spAutoFit/>
          </a:bodyPr>
          <a:lstStyle/>
          <a:p>
            <a:r>
              <a:rPr lang="en-US" sz="2400" dirty="0">
                <a:latin typeface="Calibri" pitchFamily="-111" charset="0"/>
              </a:rPr>
              <a:t>Invite the </a:t>
            </a:r>
            <a:r>
              <a:rPr lang="en-US" sz="2400" dirty="0" smtClean="0">
                <a:latin typeface="Calibri" pitchFamily="-111" charset="0"/>
              </a:rPr>
              <a:t>head </a:t>
            </a:r>
            <a:r>
              <a:rPr lang="en-US" sz="2400" dirty="0">
                <a:latin typeface="Calibri" pitchFamily="-111" charset="0"/>
              </a:rPr>
              <a:t>coach to verify the roster.</a:t>
            </a:r>
          </a:p>
        </p:txBody>
      </p:sp>
      <p:sp>
        <p:nvSpPr>
          <p:cNvPr id="80" name="Text Box 4"/>
          <p:cNvSpPr txBox="1">
            <a:spLocks noChangeArrowheads="1"/>
          </p:cNvSpPr>
          <p:nvPr/>
        </p:nvSpPr>
        <p:spPr bwMode="auto">
          <a:xfrm>
            <a:off x="0" y="836712"/>
            <a:ext cx="2195736" cy="5509200"/>
          </a:xfrm>
          <a:prstGeom prst="rect">
            <a:avLst/>
          </a:prstGeom>
          <a:noFill/>
          <a:ln w="9525">
            <a:noFill/>
            <a:miter lim="800000"/>
            <a:headEnd/>
            <a:tailEnd/>
          </a:ln>
        </p:spPr>
        <p:txBody>
          <a:bodyPr wrap="square">
            <a:prstTxWarp prst="textNoShape">
              <a:avLst/>
            </a:prstTxWarp>
            <a:spAutoFit/>
          </a:bodyPr>
          <a:lstStyle/>
          <a:p>
            <a:r>
              <a:rPr lang="en-US" sz="2400" dirty="0" smtClean="0">
                <a:latin typeface="Calibri" pitchFamily="-111" charset="0"/>
              </a:rPr>
              <a:t>After the 1</a:t>
            </a:r>
            <a:r>
              <a:rPr lang="en-US" sz="2400" baseline="30000" dirty="0" smtClean="0">
                <a:latin typeface="Calibri" pitchFamily="-111" charset="0"/>
              </a:rPr>
              <a:t>st</a:t>
            </a:r>
            <a:r>
              <a:rPr lang="en-US" sz="2400" dirty="0" smtClean="0">
                <a:latin typeface="Calibri" pitchFamily="-111" charset="0"/>
              </a:rPr>
              <a:t> referee has conducted the coin toss, provide the score sheet to the captains for verification of the roster.</a:t>
            </a:r>
          </a:p>
          <a:p>
            <a:endParaRPr lang="en-US" sz="1600" dirty="0">
              <a:latin typeface="Calibri" pitchFamily="-111" charset="0"/>
            </a:endParaRPr>
          </a:p>
          <a:p>
            <a:r>
              <a:rPr lang="en-US" sz="2400" dirty="0" smtClean="0">
                <a:latin typeface="Calibri" pitchFamily="-111" charset="0"/>
              </a:rPr>
              <a:t>Note: Remember that the captains must circle their number.</a:t>
            </a:r>
            <a:endParaRPr lang="en-US" sz="2400" dirty="0">
              <a:latin typeface="Calibri" pitchFamily="-111" charset="0"/>
            </a:endParaRPr>
          </a:p>
        </p:txBody>
      </p:sp>
      <p:sp>
        <p:nvSpPr>
          <p:cNvPr id="81" name="Freeform 30"/>
          <p:cNvSpPr>
            <a:spLocks/>
          </p:cNvSpPr>
          <p:nvPr/>
        </p:nvSpPr>
        <p:spPr bwMode="auto">
          <a:xfrm>
            <a:off x="2915816" y="5877272"/>
            <a:ext cx="1371600" cy="4381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2" name="Freeform 31"/>
          <p:cNvSpPr>
            <a:spLocks/>
          </p:cNvSpPr>
          <p:nvPr/>
        </p:nvSpPr>
        <p:spPr bwMode="auto">
          <a:xfrm>
            <a:off x="2915816" y="6309320"/>
            <a:ext cx="1371600" cy="3841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3" name="Freeform 32"/>
          <p:cNvSpPr>
            <a:spLocks/>
          </p:cNvSpPr>
          <p:nvPr/>
        </p:nvSpPr>
        <p:spPr bwMode="auto">
          <a:xfrm>
            <a:off x="5220072" y="6021288"/>
            <a:ext cx="1524000" cy="309563"/>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4" name="Freeform 34"/>
          <p:cNvSpPr>
            <a:spLocks/>
          </p:cNvSpPr>
          <p:nvPr/>
        </p:nvSpPr>
        <p:spPr bwMode="auto">
          <a:xfrm>
            <a:off x="5220072" y="6309320"/>
            <a:ext cx="1357313" cy="442913"/>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Tree>
    <p:extLst>
      <p:ext uri="{BB962C8B-B14F-4D97-AF65-F5344CB8AC3E}">
        <p14:creationId xmlns:p14="http://schemas.microsoft.com/office/powerpoint/2010/main" val="223663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1000"/>
                                        <p:tgtEl>
                                          <p:spTgt spid="80"/>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81"/>
                                        </p:tgtEl>
                                        <p:attrNameLst>
                                          <p:attrName>style.visibility</p:attrName>
                                        </p:attrNameLst>
                                      </p:cBhvr>
                                      <p:to>
                                        <p:strVal val="visible"/>
                                      </p:to>
                                    </p:set>
                                    <p:animEffect transition="in" filter="dissolve">
                                      <p:cBhvr>
                                        <p:cTn id="11" dur="1000"/>
                                        <p:tgtEl>
                                          <p:spTgt spid="81"/>
                                        </p:tgtEl>
                                      </p:cBhvr>
                                    </p:animEffect>
                                  </p:childTnLst>
                                </p:cTn>
                              </p:par>
                            </p:childTnLst>
                          </p:cTn>
                        </p:par>
                        <p:par>
                          <p:cTn id="12" fill="hold">
                            <p:stCondLst>
                              <p:cond delay="2500"/>
                            </p:stCondLst>
                            <p:childTnLst>
                              <p:par>
                                <p:cTn id="13" presetID="6" presetClass="entr" presetSubtype="16" fill="hold" grpId="0" nodeType="afterEffect">
                                  <p:stCondLst>
                                    <p:cond delay="500"/>
                                  </p:stCondLst>
                                  <p:childTnLst>
                                    <p:set>
                                      <p:cBhvr>
                                        <p:cTn id="14" dur="1" fill="hold">
                                          <p:stCondLst>
                                            <p:cond delay="0"/>
                                          </p:stCondLst>
                                        </p:cTn>
                                        <p:tgtEl>
                                          <p:spTgt spid="49"/>
                                        </p:tgtEl>
                                        <p:attrNameLst>
                                          <p:attrName>style.visibility</p:attrName>
                                        </p:attrNameLst>
                                      </p:cBhvr>
                                      <p:to>
                                        <p:strVal val="visible"/>
                                      </p:to>
                                    </p:set>
                                    <p:animEffect transition="in" filter="circle(in)">
                                      <p:cBhvr>
                                        <p:cTn id="15" dur="1000"/>
                                        <p:tgtEl>
                                          <p:spTgt spid="49"/>
                                        </p:tgtEl>
                                      </p:cBhvr>
                                    </p:animEffect>
                                  </p:childTnLst>
                                </p:cTn>
                              </p:par>
                            </p:childTnLst>
                          </p:cTn>
                        </p:par>
                        <p:par>
                          <p:cTn id="16" fill="hold">
                            <p:stCondLst>
                              <p:cond delay="4000"/>
                            </p:stCondLst>
                            <p:childTnLst>
                              <p:par>
                                <p:cTn id="17" presetID="9" presetClass="entr" presetSubtype="0" fill="hold" grpId="0" nodeType="afterEffect">
                                  <p:stCondLst>
                                    <p:cond delay="50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1000"/>
                                        <p:tgtEl>
                                          <p:spTgt spid="83"/>
                                        </p:tgtEl>
                                      </p:cBhvr>
                                    </p:animEffect>
                                  </p:childTnLst>
                                </p:cTn>
                              </p:par>
                            </p:childTnLst>
                          </p:cTn>
                        </p:par>
                        <p:par>
                          <p:cTn id="20" fill="hold">
                            <p:stCondLst>
                              <p:cond delay="5500"/>
                            </p:stCondLst>
                            <p:childTnLst>
                              <p:par>
                                <p:cTn id="21" presetID="6" presetClass="entr" presetSubtype="16" fill="hold" grpId="0" nodeType="after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circle(in)">
                                      <p:cBhvr>
                                        <p:cTn id="23" dur="1000"/>
                                        <p:tgtEl>
                                          <p:spTgt spid="50"/>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slide(fromBottom)">
                                      <p:cBhvr>
                                        <p:cTn id="28" dur="500"/>
                                        <p:tgtEl>
                                          <p:spTgt spid="53"/>
                                        </p:tgtEl>
                                      </p:cBhvr>
                                    </p:animEffect>
                                  </p:childTnLst>
                                </p:cTn>
                              </p:par>
                            </p:childTnLst>
                          </p:cTn>
                        </p:par>
                        <p:par>
                          <p:cTn id="29" fill="hold">
                            <p:stCondLst>
                              <p:cond delay="500"/>
                            </p:stCondLst>
                            <p:childTnLst>
                              <p:par>
                                <p:cTn id="30" presetID="9" presetClass="entr" presetSubtype="0" fill="hold" grpId="0" nodeType="afterEffect">
                                  <p:stCondLst>
                                    <p:cond delay="500"/>
                                  </p:stCondLst>
                                  <p:childTnLst>
                                    <p:set>
                                      <p:cBhvr>
                                        <p:cTn id="31" dur="1" fill="hold">
                                          <p:stCondLst>
                                            <p:cond delay="0"/>
                                          </p:stCondLst>
                                        </p:cTn>
                                        <p:tgtEl>
                                          <p:spTgt spid="82"/>
                                        </p:tgtEl>
                                        <p:attrNameLst>
                                          <p:attrName>style.visibility</p:attrName>
                                        </p:attrNameLst>
                                      </p:cBhvr>
                                      <p:to>
                                        <p:strVal val="visible"/>
                                      </p:to>
                                    </p:set>
                                    <p:animEffect transition="in" filter="dissolve">
                                      <p:cBhvr>
                                        <p:cTn id="32" dur="1000"/>
                                        <p:tgtEl>
                                          <p:spTgt spid="82"/>
                                        </p:tgtEl>
                                      </p:cBhvr>
                                    </p:animEffect>
                                  </p:childTnLst>
                                </p:cTn>
                              </p:par>
                            </p:childTnLst>
                          </p:cTn>
                        </p:par>
                        <p:par>
                          <p:cTn id="33" fill="hold">
                            <p:stCondLst>
                              <p:cond delay="3500"/>
                            </p:stCondLst>
                            <p:childTnLst>
                              <p:par>
                                <p:cTn id="34" presetID="9" presetClass="entr" presetSubtype="0" fill="hold" grpId="0" nodeType="afterEffect">
                                  <p:stCondLst>
                                    <p:cond delay="500"/>
                                  </p:stCondLst>
                                  <p:childTnLst>
                                    <p:set>
                                      <p:cBhvr>
                                        <p:cTn id="35" dur="1" fill="hold">
                                          <p:stCondLst>
                                            <p:cond delay="0"/>
                                          </p:stCondLst>
                                        </p:cTn>
                                        <p:tgtEl>
                                          <p:spTgt spid="84"/>
                                        </p:tgtEl>
                                        <p:attrNameLst>
                                          <p:attrName>style.visibility</p:attrName>
                                        </p:attrNameLst>
                                      </p:cBhvr>
                                      <p:to>
                                        <p:strVal val="visible"/>
                                      </p:to>
                                    </p:set>
                                    <p:animEffect transition="in" filter="dissolve">
                                      <p:cBhvr>
                                        <p:cTn id="3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3" grpId="0"/>
      <p:bldP spid="80" grpId="0" autoUpdateAnimBg="0"/>
      <p:bldP spid="81" grpId="0" animBg="1"/>
      <p:bldP spid="82" grpId="0" animBg="1"/>
      <p:bldP spid="83" grpId="0" animBg="1"/>
      <p:bldP spid="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3728" y="620688"/>
            <a:ext cx="4968552" cy="6134741"/>
          </a:xfrm>
          <a:prstGeom prst="rect">
            <a:avLst/>
          </a:prstGeom>
        </p:spPr>
      </p:pic>
      <p:sp>
        <p:nvSpPr>
          <p:cNvPr id="52" name="TextBox 51"/>
          <p:cNvSpPr txBox="1"/>
          <p:nvPr/>
        </p:nvSpPr>
        <p:spPr>
          <a:xfrm>
            <a:off x="3275856" y="764704"/>
            <a:ext cx="9144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0800">
            <a:spAutoFit/>
          </a:bodyPr>
          <a:lstStyle/>
          <a:p>
            <a:pPr>
              <a:defRPr/>
            </a:pPr>
            <a:r>
              <a:rPr lang="en-US" sz="1600" dirty="0">
                <a:solidFill>
                  <a:srgbClr val="0000FF"/>
                </a:solidFill>
              </a:rPr>
              <a:t>U  O  A</a:t>
            </a:r>
          </a:p>
        </p:txBody>
      </p:sp>
      <p:sp>
        <p:nvSpPr>
          <p:cNvPr id="54" name="TextBox 53"/>
          <p:cNvSpPr txBox="1"/>
          <p:nvPr/>
        </p:nvSpPr>
        <p:spPr>
          <a:xfrm>
            <a:off x="5004048" y="764704"/>
            <a:ext cx="9906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tIns="10800">
            <a:spAutoFit/>
          </a:bodyPr>
          <a:lstStyle/>
          <a:p>
            <a:pPr>
              <a:defRPr/>
            </a:pPr>
            <a:r>
              <a:rPr lang="en-US" sz="1600" dirty="0">
                <a:solidFill>
                  <a:srgbClr val="0000FF"/>
                </a:solidFill>
              </a:rPr>
              <a:t> U  O  C</a:t>
            </a:r>
          </a:p>
        </p:txBody>
      </p:sp>
      <p:sp>
        <p:nvSpPr>
          <p:cNvPr id="55" name="TextBox 54"/>
          <p:cNvSpPr txBox="1"/>
          <p:nvPr/>
        </p:nvSpPr>
        <p:spPr>
          <a:xfrm>
            <a:off x="2195736"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56" name="TextBox 55"/>
          <p:cNvSpPr txBox="1"/>
          <p:nvPr/>
        </p:nvSpPr>
        <p:spPr>
          <a:xfrm>
            <a:off x="2195736"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57" name="TextBox 56"/>
          <p:cNvSpPr txBox="1"/>
          <p:nvPr/>
        </p:nvSpPr>
        <p:spPr>
          <a:xfrm>
            <a:off x="2195736"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0400">
            <a:spAutoFit/>
          </a:bodyPr>
          <a:lstStyle/>
          <a:p>
            <a:pPr>
              <a:lnSpc>
                <a:spcPct val="90000"/>
              </a:lnSpc>
              <a:defRPr/>
            </a:pPr>
            <a:r>
              <a:rPr lang="en-US" sz="1400" dirty="0" smtClean="0">
                <a:solidFill>
                  <a:srgbClr val="0000FF"/>
                </a:solidFill>
              </a:rPr>
              <a:t> 3      </a:t>
            </a:r>
            <a:r>
              <a:rPr lang="en-US" sz="1400" dirty="0">
                <a:solidFill>
                  <a:srgbClr val="0000FF"/>
                </a:solidFill>
              </a:rPr>
              <a:t>C. PLAYER</a:t>
            </a:r>
          </a:p>
        </p:txBody>
      </p:sp>
      <p:sp>
        <p:nvSpPr>
          <p:cNvPr id="58" name="TextBox 57"/>
          <p:cNvSpPr txBox="1"/>
          <p:nvPr/>
        </p:nvSpPr>
        <p:spPr>
          <a:xfrm>
            <a:off x="2195736"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59" name="TextBox 58"/>
          <p:cNvSpPr txBox="1"/>
          <p:nvPr/>
        </p:nvSpPr>
        <p:spPr>
          <a:xfrm>
            <a:off x="2195736"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60" name="TextBox 59"/>
          <p:cNvSpPr txBox="1"/>
          <p:nvPr/>
        </p:nvSpPr>
        <p:spPr>
          <a:xfrm>
            <a:off x="2195736" y="2564904"/>
            <a:ext cx="19050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36000">
            <a:spAutoFit/>
          </a:bodyPr>
          <a:lstStyle/>
          <a:p>
            <a:pPr>
              <a:lnSpc>
                <a:spcPct val="80000"/>
              </a:lnSpc>
              <a:defRPr/>
            </a:pPr>
            <a:r>
              <a:rPr lang="en-US" sz="1400" dirty="0" smtClean="0">
                <a:solidFill>
                  <a:srgbClr val="0000FF"/>
                </a:solidFill>
              </a:rPr>
              <a:t> 6      F</a:t>
            </a:r>
            <a:r>
              <a:rPr lang="en-US" sz="1400" dirty="0">
                <a:solidFill>
                  <a:srgbClr val="0000FF"/>
                </a:solidFill>
              </a:rPr>
              <a:t>. PLAYER</a:t>
            </a:r>
          </a:p>
        </p:txBody>
      </p:sp>
      <p:sp>
        <p:nvSpPr>
          <p:cNvPr id="61" name="TextBox 60"/>
          <p:cNvSpPr txBox="1"/>
          <p:nvPr/>
        </p:nvSpPr>
        <p:spPr>
          <a:xfrm>
            <a:off x="2195736"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62" name="TextBox 61"/>
          <p:cNvSpPr txBox="1"/>
          <p:nvPr/>
        </p:nvSpPr>
        <p:spPr>
          <a:xfrm>
            <a:off x="2195736"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63" name="TextBox 62"/>
          <p:cNvSpPr txBox="1"/>
          <p:nvPr/>
        </p:nvSpPr>
        <p:spPr>
          <a:xfrm>
            <a:off x="4572000" y="3212976"/>
            <a:ext cx="1905000" cy="301597"/>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9600">
            <a:prstTxWarp prst="textNoShape">
              <a:avLst/>
            </a:prstTxWarp>
            <a:spAutoFit/>
          </a:bodyPr>
          <a:lstStyle/>
          <a:p>
            <a:pPr>
              <a:defRPr/>
            </a:pPr>
            <a:r>
              <a:rPr lang="en-US" sz="1400" dirty="0" smtClean="0">
                <a:solidFill>
                  <a:srgbClr val="0000FF"/>
                </a:solidFill>
              </a:rPr>
              <a:t>  9      I</a:t>
            </a:r>
            <a:r>
              <a:rPr lang="en-US" sz="1400" dirty="0">
                <a:solidFill>
                  <a:srgbClr val="0000FF"/>
                </a:solidFill>
              </a:rPr>
              <a:t>. PLAYER</a:t>
            </a:r>
          </a:p>
        </p:txBody>
      </p:sp>
      <p:sp>
        <p:nvSpPr>
          <p:cNvPr id="64" name="TextBox 63"/>
          <p:cNvSpPr txBox="1"/>
          <p:nvPr/>
        </p:nvSpPr>
        <p:spPr>
          <a:xfrm>
            <a:off x="4572000"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lnSpc>
                <a:spcPct val="110000"/>
              </a:lnSpc>
              <a:defRPr/>
            </a:pPr>
            <a:r>
              <a:rPr lang="en-US" sz="1400" dirty="0" smtClean="0">
                <a:solidFill>
                  <a:srgbClr val="0000FF"/>
                </a:solidFill>
              </a:rPr>
              <a:t>  13     M</a:t>
            </a:r>
            <a:r>
              <a:rPr lang="en-US" sz="1400" dirty="0">
                <a:solidFill>
                  <a:srgbClr val="0000FF"/>
                </a:solidFill>
              </a:rPr>
              <a:t>. PLAYER</a:t>
            </a:r>
          </a:p>
        </p:txBody>
      </p:sp>
      <p:sp>
        <p:nvSpPr>
          <p:cNvPr id="65" name="TextBox 64"/>
          <p:cNvSpPr txBox="1"/>
          <p:nvPr/>
        </p:nvSpPr>
        <p:spPr>
          <a:xfrm>
            <a:off x="4572000"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prstTxWarp prst="textNoShape">
              <a:avLst/>
            </a:prstTxWarp>
            <a:spAutoFit/>
          </a:bodyPr>
          <a:lstStyle/>
          <a:p>
            <a:pPr>
              <a:lnSpc>
                <a:spcPct val="90000"/>
              </a:lnSpc>
              <a:defRPr/>
            </a:pPr>
            <a:r>
              <a:rPr lang="en-US" sz="1400" dirty="0" smtClean="0">
                <a:solidFill>
                  <a:srgbClr val="0000FF"/>
                </a:solidFill>
              </a:rPr>
              <a:t>  19     S</a:t>
            </a:r>
            <a:r>
              <a:rPr lang="en-US" sz="1400" dirty="0">
                <a:solidFill>
                  <a:srgbClr val="0000FF"/>
                </a:solidFill>
              </a:rPr>
              <a:t>. PLAYER</a:t>
            </a:r>
          </a:p>
        </p:txBody>
      </p:sp>
      <p:sp>
        <p:nvSpPr>
          <p:cNvPr id="66" name="TextBox 65"/>
          <p:cNvSpPr txBox="1"/>
          <p:nvPr/>
        </p:nvSpPr>
        <p:spPr>
          <a:xfrm>
            <a:off x="4572000"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prstTxWarp prst="textNoShape">
              <a:avLst/>
            </a:prstTxWarp>
            <a:spAutoFit/>
          </a:bodyPr>
          <a:lstStyle/>
          <a:p>
            <a:pPr>
              <a:defRPr/>
            </a:pPr>
            <a:r>
              <a:rPr lang="en-US" sz="1400" dirty="0" smtClean="0">
                <a:solidFill>
                  <a:srgbClr val="0000FF"/>
                </a:solidFill>
              </a:rPr>
              <a:t>  20     T</a:t>
            </a:r>
            <a:r>
              <a:rPr lang="en-US" sz="1400" dirty="0">
                <a:solidFill>
                  <a:srgbClr val="0000FF"/>
                </a:solidFill>
              </a:rPr>
              <a:t>. PLAYER</a:t>
            </a:r>
          </a:p>
        </p:txBody>
      </p:sp>
      <p:sp>
        <p:nvSpPr>
          <p:cNvPr id="67" name="TextBox 66"/>
          <p:cNvSpPr txBox="1"/>
          <p:nvPr/>
        </p:nvSpPr>
        <p:spPr>
          <a:xfrm>
            <a:off x="4572000"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68" name="TextBox 67"/>
          <p:cNvSpPr txBox="1"/>
          <p:nvPr/>
        </p:nvSpPr>
        <p:spPr>
          <a:xfrm>
            <a:off x="4572000"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69" name="TextBox 68"/>
          <p:cNvSpPr txBox="1"/>
          <p:nvPr/>
        </p:nvSpPr>
        <p:spPr>
          <a:xfrm>
            <a:off x="4572000"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0400">
            <a:spAutoFit/>
          </a:bodyPr>
          <a:lstStyle/>
          <a:p>
            <a:pPr>
              <a:lnSpc>
                <a:spcPct val="90000"/>
              </a:lnSpc>
              <a:defRPr/>
            </a:pPr>
            <a:r>
              <a:rPr lang="en-US" sz="1400" dirty="0" smtClean="0">
                <a:solidFill>
                  <a:srgbClr val="0000FF"/>
                </a:solidFill>
              </a:rPr>
              <a:t>  3      C</a:t>
            </a:r>
            <a:r>
              <a:rPr lang="en-US" sz="1400" dirty="0">
                <a:solidFill>
                  <a:srgbClr val="0000FF"/>
                </a:solidFill>
              </a:rPr>
              <a:t>. PLAYER</a:t>
            </a:r>
          </a:p>
        </p:txBody>
      </p:sp>
      <p:sp>
        <p:nvSpPr>
          <p:cNvPr id="70" name="TextBox 69"/>
          <p:cNvSpPr txBox="1"/>
          <p:nvPr/>
        </p:nvSpPr>
        <p:spPr>
          <a:xfrm>
            <a:off x="4572000"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71" name="TextBox 70"/>
          <p:cNvSpPr txBox="1"/>
          <p:nvPr/>
        </p:nvSpPr>
        <p:spPr>
          <a:xfrm>
            <a:off x="4572000" y="2492896"/>
            <a:ext cx="1905000" cy="33386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nSpc>
                <a:spcPct val="120000"/>
              </a:lnSpc>
              <a:defRPr/>
            </a:pPr>
            <a:r>
              <a:rPr lang="en-US" sz="1400" dirty="0" smtClean="0">
                <a:solidFill>
                  <a:srgbClr val="0000FF"/>
                </a:solidFill>
              </a:rPr>
              <a:t>  6      F</a:t>
            </a:r>
            <a:r>
              <a:rPr lang="en-US" sz="1400" dirty="0">
                <a:solidFill>
                  <a:srgbClr val="0000FF"/>
                </a:solidFill>
              </a:rPr>
              <a:t>. PLAYER</a:t>
            </a:r>
          </a:p>
        </p:txBody>
      </p:sp>
      <p:sp>
        <p:nvSpPr>
          <p:cNvPr id="72" name="TextBox 71"/>
          <p:cNvSpPr txBox="1"/>
          <p:nvPr/>
        </p:nvSpPr>
        <p:spPr>
          <a:xfrm>
            <a:off x="4572000"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73" name="TextBox 72"/>
          <p:cNvSpPr txBox="1"/>
          <p:nvPr/>
        </p:nvSpPr>
        <p:spPr>
          <a:xfrm>
            <a:off x="4572000"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74" name="TextBox 73"/>
          <p:cNvSpPr txBox="1"/>
          <p:nvPr/>
        </p:nvSpPr>
        <p:spPr>
          <a:xfrm>
            <a:off x="4572000"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75" name="TextBox 74"/>
          <p:cNvSpPr txBox="1"/>
          <p:nvPr/>
        </p:nvSpPr>
        <p:spPr>
          <a:xfrm>
            <a:off x="2195736"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prstTxWarp prst="textNoShape">
              <a:avLst/>
            </a:prstTxWarp>
            <a:spAutoFit/>
          </a:bodyPr>
          <a:lstStyle/>
          <a:p>
            <a:pPr>
              <a:lnSpc>
                <a:spcPct val="110000"/>
              </a:lnSpc>
              <a:defRPr/>
            </a:pPr>
            <a:r>
              <a:rPr lang="en-US" sz="1400" dirty="0" smtClean="0">
                <a:solidFill>
                  <a:srgbClr val="0000FF"/>
                </a:solidFill>
              </a:rPr>
              <a:t> 12     L</a:t>
            </a:r>
            <a:r>
              <a:rPr lang="en-US" sz="1400" dirty="0">
                <a:solidFill>
                  <a:srgbClr val="0000FF"/>
                </a:solidFill>
              </a:rPr>
              <a:t>. PLAYER</a:t>
            </a:r>
          </a:p>
        </p:txBody>
      </p:sp>
      <p:sp>
        <p:nvSpPr>
          <p:cNvPr id="76" name="TextBox 75"/>
          <p:cNvSpPr txBox="1"/>
          <p:nvPr/>
        </p:nvSpPr>
        <p:spPr>
          <a:xfrm>
            <a:off x="2195736"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0800">
            <a:spAutoFit/>
          </a:bodyPr>
          <a:lstStyle/>
          <a:p>
            <a:pPr>
              <a:lnSpc>
                <a:spcPct val="90000"/>
              </a:lnSpc>
              <a:defRPr/>
            </a:pPr>
            <a:r>
              <a:rPr lang="en-US" sz="1400" dirty="0" smtClean="0">
                <a:solidFill>
                  <a:srgbClr val="0000FF"/>
                </a:solidFill>
              </a:rPr>
              <a:t> 15     O</a:t>
            </a:r>
            <a:r>
              <a:rPr lang="en-US" sz="1400" dirty="0">
                <a:solidFill>
                  <a:srgbClr val="0000FF"/>
                </a:solidFill>
              </a:rPr>
              <a:t>. PLAYER</a:t>
            </a:r>
          </a:p>
        </p:txBody>
      </p:sp>
      <p:sp>
        <p:nvSpPr>
          <p:cNvPr id="77" name="TextBox 76"/>
          <p:cNvSpPr txBox="1"/>
          <p:nvPr/>
        </p:nvSpPr>
        <p:spPr>
          <a:xfrm>
            <a:off x="2195736"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prstTxWarp prst="textNoShape">
              <a:avLst/>
            </a:prstTxWarp>
            <a:spAutoFit/>
          </a:bodyPr>
          <a:lstStyle/>
          <a:p>
            <a:pPr>
              <a:defRPr/>
            </a:pPr>
            <a:r>
              <a:rPr lang="en-US" sz="1400" dirty="0" smtClean="0">
                <a:solidFill>
                  <a:srgbClr val="0000FF"/>
                </a:solidFill>
              </a:rPr>
              <a:t> 18     R</a:t>
            </a:r>
            <a:r>
              <a:rPr lang="en-US" sz="1400" dirty="0">
                <a:solidFill>
                  <a:srgbClr val="0000FF"/>
                </a:solidFill>
              </a:rPr>
              <a:t>. PLAYER</a:t>
            </a:r>
          </a:p>
        </p:txBody>
      </p:sp>
      <p:sp>
        <p:nvSpPr>
          <p:cNvPr id="78" name="TextBox 77"/>
          <p:cNvSpPr txBox="1"/>
          <p:nvPr/>
        </p:nvSpPr>
        <p:spPr>
          <a:xfrm>
            <a:off x="2195736" y="3212976"/>
            <a:ext cx="1905000" cy="28364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9600">
            <a:prstTxWarp prst="textNoShape">
              <a:avLst/>
            </a:prstTxWarp>
            <a:spAutoFit/>
          </a:bodyPr>
          <a:lstStyle/>
          <a:p>
            <a:pPr>
              <a:lnSpc>
                <a:spcPct val="90000"/>
              </a:lnSpc>
              <a:defRPr/>
            </a:pPr>
            <a:r>
              <a:rPr lang="en-US" sz="1400" dirty="0" smtClean="0">
                <a:solidFill>
                  <a:srgbClr val="0000FF"/>
                </a:solidFill>
              </a:rPr>
              <a:t> 11     K</a:t>
            </a:r>
            <a:r>
              <a:rPr lang="en-US" sz="1400" dirty="0">
                <a:solidFill>
                  <a:srgbClr val="0000FF"/>
                </a:solidFill>
              </a:rPr>
              <a:t>.  PLAYER</a:t>
            </a:r>
          </a:p>
        </p:txBody>
      </p:sp>
      <p:sp>
        <p:nvSpPr>
          <p:cNvPr id="44061" name="Text Box 22"/>
          <p:cNvSpPr txBox="1">
            <a:spLocks noChangeArrowheads="1"/>
          </p:cNvSpPr>
          <p:nvPr/>
        </p:nvSpPr>
        <p:spPr bwMode="auto">
          <a:xfrm>
            <a:off x="609600" y="0"/>
            <a:ext cx="7848600" cy="523875"/>
          </a:xfrm>
          <a:prstGeom prst="rect">
            <a:avLst/>
          </a:prstGeom>
          <a:noFill/>
          <a:ln w="9525">
            <a:noFill/>
            <a:miter lim="800000"/>
            <a:headEnd/>
            <a:tailEnd/>
          </a:ln>
        </p:spPr>
        <p:txBody>
          <a:bodyPr>
            <a:prstTxWarp prst="textNoShape">
              <a:avLst/>
            </a:prstTxWarp>
            <a:spAutoFit/>
          </a:bodyPr>
          <a:lstStyle/>
          <a:p>
            <a:pPr algn="ctr"/>
            <a:r>
              <a:rPr lang="en-US" sz="2800" dirty="0" smtClean="0">
                <a:latin typeface="Calibri" pitchFamily="-111" charset="0"/>
              </a:rPr>
              <a:t>Designation of the Teams</a:t>
            </a:r>
            <a:endParaRPr lang="en-US" sz="2800" dirty="0">
              <a:latin typeface="Calibri" pitchFamily="-111" charset="0"/>
            </a:endParaRPr>
          </a:p>
        </p:txBody>
      </p:sp>
      <p:sp>
        <p:nvSpPr>
          <p:cNvPr id="39" name="TextBox 38"/>
          <p:cNvSpPr txBox="1"/>
          <p:nvPr/>
        </p:nvSpPr>
        <p:spPr>
          <a:xfrm>
            <a:off x="2411760"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0" name="TextBox 39"/>
          <p:cNvSpPr txBox="1"/>
          <p:nvPr/>
        </p:nvSpPr>
        <p:spPr>
          <a:xfrm>
            <a:off x="2411760"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1" name="TextBox 40"/>
          <p:cNvSpPr txBox="1"/>
          <p:nvPr/>
        </p:nvSpPr>
        <p:spPr>
          <a:xfrm>
            <a:off x="2411760"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2" name="TextBox 41"/>
          <p:cNvSpPr txBox="1"/>
          <p:nvPr/>
        </p:nvSpPr>
        <p:spPr>
          <a:xfrm>
            <a:off x="2411760"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3" name="TextBox 42"/>
          <p:cNvSpPr txBox="1"/>
          <p:nvPr/>
        </p:nvSpPr>
        <p:spPr>
          <a:xfrm>
            <a:off x="5004048"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4" name="TextBox 43"/>
          <p:cNvSpPr txBox="1"/>
          <p:nvPr/>
        </p:nvSpPr>
        <p:spPr>
          <a:xfrm>
            <a:off x="5004048"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COACH</a:t>
            </a:r>
          </a:p>
        </p:txBody>
      </p:sp>
      <p:sp>
        <p:nvSpPr>
          <p:cNvPr id="45" name="TextBox 44"/>
          <p:cNvSpPr txBox="1"/>
          <p:nvPr/>
        </p:nvSpPr>
        <p:spPr>
          <a:xfrm>
            <a:off x="5004048"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6" name="TextBox 45"/>
          <p:cNvSpPr txBox="1"/>
          <p:nvPr/>
        </p:nvSpPr>
        <p:spPr>
          <a:xfrm>
            <a:off x="5004048"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7" name="TextBox 46"/>
          <p:cNvSpPr txBox="1"/>
          <p:nvPr/>
        </p:nvSpPr>
        <p:spPr>
          <a:xfrm>
            <a:off x="2411760"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8" name="TextBox 47"/>
          <p:cNvSpPr txBox="1"/>
          <p:nvPr/>
        </p:nvSpPr>
        <p:spPr>
          <a:xfrm>
            <a:off x="5004048"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COACH</a:t>
            </a:r>
          </a:p>
        </p:txBody>
      </p:sp>
      <p:sp>
        <p:nvSpPr>
          <p:cNvPr id="49" name="Oval 48"/>
          <p:cNvSpPr/>
          <p:nvPr/>
        </p:nvSpPr>
        <p:spPr>
          <a:xfrm>
            <a:off x="2267744" y="2060848"/>
            <a:ext cx="304800" cy="30060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0" name="Oval 49"/>
          <p:cNvSpPr/>
          <p:nvPr/>
        </p:nvSpPr>
        <p:spPr>
          <a:xfrm>
            <a:off x="4644008" y="1628800"/>
            <a:ext cx="288032"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0" name="Text Box 4"/>
          <p:cNvSpPr txBox="1">
            <a:spLocks noChangeArrowheads="1"/>
          </p:cNvSpPr>
          <p:nvPr/>
        </p:nvSpPr>
        <p:spPr bwMode="auto">
          <a:xfrm>
            <a:off x="0" y="836712"/>
            <a:ext cx="2195736" cy="5632310"/>
          </a:xfrm>
          <a:prstGeom prst="rect">
            <a:avLst/>
          </a:prstGeom>
          <a:noFill/>
          <a:ln w="9525">
            <a:noFill/>
            <a:miter lim="800000"/>
            <a:headEnd/>
            <a:tailEnd/>
          </a:ln>
        </p:spPr>
        <p:txBody>
          <a:bodyPr wrap="square">
            <a:prstTxWarp prst="textNoShape">
              <a:avLst/>
            </a:prstTxWarp>
            <a:spAutoFit/>
          </a:bodyPr>
          <a:lstStyle/>
          <a:p>
            <a:r>
              <a:rPr lang="en-US" sz="2400" dirty="0" smtClean="0">
                <a:latin typeface="Calibri" pitchFamily="-111" charset="0"/>
              </a:rPr>
              <a:t>After the 1</a:t>
            </a:r>
            <a:r>
              <a:rPr lang="en-US" sz="2400" baseline="30000" dirty="0" smtClean="0">
                <a:latin typeface="Calibri" pitchFamily="-111" charset="0"/>
              </a:rPr>
              <a:t>st</a:t>
            </a:r>
            <a:r>
              <a:rPr lang="en-US" sz="2400" dirty="0" smtClean="0">
                <a:latin typeface="Calibri" pitchFamily="-111" charset="0"/>
              </a:rPr>
              <a:t> referee has conducted the coin toss, they shall inform the Scorer which side of the court each team will be starting from.</a:t>
            </a:r>
          </a:p>
          <a:p>
            <a:endParaRPr lang="en-US" sz="2400" dirty="0">
              <a:latin typeface="Calibri" pitchFamily="-111" charset="0"/>
            </a:endParaRPr>
          </a:p>
          <a:p>
            <a:r>
              <a:rPr lang="en-US" sz="2400" dirty="0" smtClean="0">
                <a:latin typeface="Calibri" pitchFamily="-111" charset="0"/>
              </a:rPr>
              <a:t>Fill in the circles to indicate whom is A and B</a:t>
            </a:r>
            <a:endParaRPr lang="en-US" sz="2400" dirty="0">
              <a:latin typeface="Calibri" pitchFamily="-111" charset="0"/>
            </a:endParaRPr>
          </a:p>
        </p:txBody>
      </p:sp>
      <p:sp>
        <p:nvSpPr>
          <p:cNvPr id="81" name="Freeform 30"/>
          <p:cNvSpPr>
            <a:spLocks/>
          </p:cNvSpPr>
          <p:nvPr/>
        </p:nvSpPr>
        <p:spPr bwMode="auto">
          <a:xfrm>
            <a:off x="2915816" y="5877272"/>
            <a:ext cx="1371600" cy="4381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2" name="Freeform 31"/>
          <p:cNvSpPr>
            <a:spLocks/>
          </p:cNvSpPr>
          <p:nvPr/>
        </p:nvSpPr>
        <p:spPr bwMode="auto">
          <a:xfrm>
            <a:off x="2915816" y="6309320"/>
            <a:ext cx="1371600" cy="3841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3" name="Freeform 32"/>
          <p:cNvSpPr>
            <a:spLocks/>
          </p:cNvSpPr>
          <p:nvPr/>
        </p:nvSpPr>
        <p:spPr bwMode="auto">
          <a:xfrm>
            <a:off x="5220072" y="6021288"/>
            <a:ext cx="1524000" cy="309563"/>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4" name="Freeform 34"/>
          <p:cNvSpPr>
            <a:spLocks/>
          </p:cNvSpPr>
          <p:nvPr/>
        </p:nvSpPr>
        <p:spPr bwMode="auto">
          <a:xfrm>
            <a:off x="5220072" y="6309320"/>
            <a:ext cx="1357313" cy="442913"/>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51" name="TextBox 50"/>
          <p:cNvSpPr txBox="1"/>
          <p:nvPr/>
        </p:nvSpPr>
        <p:spPr>
          <a:xfrm>
            <a:off x="2267744" y="620688"/>
            <a:ext cx="432048" cy="4730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a:spAutoFit/>
          </a:bodyPr>
          <a:lstStyle/>
          <a:p>
            <a:pPr>
              <a:defRPr/>
            </a:pPr>
            <a:r>
              <a:rPr lang="en-US" sz="2400" dirty="0" smtClean="0">
                <a:solidFill>
                  <a:srgbClr val="0000FF"/>
                </a:solidFill>
              </a:rPr>
              <a:t>B</a:t>
            </a:r>
            <a:endParaRPr lang="en-US" sz="2400" dirty="0">
              <a:solidFill>
                <a:srgbClr val="0000FF"/>
              </a:solidFill>
            </a:endParaRPr>
          </a:p>
        </p:txBody>
      </p:sp>
      <p:sp>
        <p:nvSpPr>
          <p:cNvPr id="79" name="TextBox 78"/>
          <p:cNvSpPr txBox="1"/>
          <p:nvPr/>
        </p:nvSpPr>
        <p:spPr>
          <a:xfrm>
            <a:off x="6444208" y="620688"/>
            <a:ext cx="609600" cy="4730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7600">
            <a:spAutoFit/>
          </a:bodyPr>
          <a:lstStyle/>
          <a:p>
            <a:pPr>
              <a:defRPr/>
            </a:pPr>
            <a:r>
              <a:rPr lang="en-US" sz="2400" dirty="0" smtClean="0">
                <a:solidFill>
                  <a:srgbClr val="0000FF"/>
                </a:solidFill>
              </a:rPr>
              <a:t> A</a:t>
            </a:r>
            <a:endParaRPr lang="en-US" sz="2400" dirty="0">
              <a:solidFill>
                <a:srgbClr val="0000FF"/>
              </a:solidFill>
            </a:endParaRPr>
          </a:p>
        </p:txBody>
      </p:sp>
    </p:spTree>
    <p:extLst>
      <p:ext uri="{BB962C8B-B14F-4D97-AF65-F5344CB8AC3E}">
        <p14:creationId xmlns:p14="http://schemas.microsoft.com/office/powerpoint/2010/main" val="55643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1000"/>
                                        <p:tgtEl>
                                          <p:spTgt spid="80"/>
                                        </p:tgtEl>
                                      </p:cBhvr>
                                    </p:animEffect>
                                  </p:childTnLst>
                                </p:cTn>
                              </p:par>
                            </p:childTnLst>
                          </p:cTn>
                        </p:par>
                        <p:par>
                          <p:cTn id="8" fill="hold">
                            <p:stCondLst>
                              <p:cond delay="1000"/>
                            </p:stCondLst>
                            <p:childTnLst>
                              <p:par>
                                <p:cTn id="9" presetID="12" presetClass="entr" presetSubtype="4" fill="hold" grpId="0" nodeType="afterEffect">
                                  <p:stCondLst>
                                    <p:cond delay="250"/>
                                  </p:stCondLst>
                                  <p:childTnLst>
                                    <p:set>
                                      <p:cBhvr>
                                        <p:cTn id="10" dur="1" fill="hold">
                                          <p:stCondLst>
                                            <p:cond delay="0"/>
                                          </p:stCondLst>
                                        </p:cTn>
                                        <p:tgtEl>
                                          <p:spTgt spid="51"/>
                                        </p:tgtEl>
                                        <p:attrNameLst>
                                          <p:attrName>style.visibility</p:attrName>
                                        </p:attrNameLst>
                                      </p:cBhvr>
                                      <p:to>
                                        <p:strVal val="visible"/>
                                      </p:to>
                                    </p:set>
                                    <p:animEffect transition="in" filter="slide(fromBottom)">
                                      <p:cBhvr>
                                        <p:cTn id="11" dur="1000"/>
                                        <p:tgtEl>
                                          <p:spTgt spid="51"/>
                                        </p:tgtEl>
                                      </p:cBhvr>
                                    </p:animEffect>
                                  </p:childTnLst>
                                </p:cTn>
                              </p:par>
                            </p:childTnLst>
                          </p:cTn>
                        </p:par>
                        <p:par>
                          <p:cTn id="12" fill="hold">
                            <p:stCondLst>
                              <p:cond delay="2250"/>
                            </p:stCondLst>
                            <p:childTnLst>
                              <p:par>
                                <p:cTn id="13" presetID="12" presetClass="entr" presetSubtype="4" fill="hold" grpId="0" nodeType="afterEffect">
                                  <p:stCondLst>
                                    <p:cond delay="250"/>
                                  </p:stCondLst>
                                  <p:childTnLst>
                                    <p:set>
                                      <p:cBhvr>
                                        <p:cTn id="14" dur="1" fill="hold">
                                          <p:stCondLst>
                                            <p:cond delay="0"/>
                                          </p:stCondLst>
                                        </p:cTn>
                                        <p:tgtEl>
                                          <p:spTgt spid="79"/>
                                        </p:tgtEl>
                                        <p:attrNameLst>
                                          <p:attrName>style.visibility</p:attrName>
                                        </p:attrNameLst>
                                      </p:cBhvr>
                                      <p:to>
                                        <p:strVal val="visible"/>
                                      </p:to>
                                    </p:set>
                                    <p:animEffect transition="in" filter="slide(fromBottom)">
                                      <p:cBhvr>
                                        <p:cTn id="15"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utoUpdateAnimBg="0"/>
      <p:bldP spid="51" grpId="0"/>
      <p:bldP spid="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3728" y="620688"/>
            <a:ext cx="4968552" cy="6134741"/>
          </a:xfrm>
          <a:prstGeom prst="rect">
            <a:avLst/>
          </a:prstGeom>
        </p:spPr>
      </p:pic>
      <p:sp>
        <p:nvSpPr>
          <p:cNvPr id="52" name="TextBox 51"/>
          <p:cNvSpPr txBox="1"/>
          <p:nvPr/>
        </p:nvSpPr>
        <p:spPr>
          <a:xfrm>
            <a:off x="3275856" y="764704"/>
            <a:ext cx="9144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0800">
            <a:spAutoFit/>
          </a:bodyPr>
          <a:lstStyle/>
          <a:p>
            <a:pPr>
              <a:defRPr/>
            </a:pPr>
            <a:r>
              <a:rPr lang="en-US" sz="1600" dirty="0">
                <a:solidFill>
                  <a:srgbClr val="0000FF"/>
                </a:solidFill>
              </a:rPr>
              <a:t>U  O  A</a:t>
            </a:r>
          </a:p>
        </p:txBody>
      </p:sp>
      <p:sp>
        <p:nvSpPr>
          <p:cNvPr id="54" name="TextBox 53"/>
          <p:cNvSpPr txBox="1"/>
          <p:nvPr/>
        </p:nvSpPr>
        <p:spPr>
          <a:xfrm>
            <a:off x="5004048" y="764704"/>
            <a:ext cx="990600" cy="303213"/>
          </a:xfrm>
          <a:prstGeom prst="rect">
            <a:avLst/>
          </a:prstGeom>
          <a:noFill/>
          <a:ln>
            <a:noFill/>
          </a:ln>
        </p:spPr>
        <p:style>
          <a:lnRef idx="2">
            <a:schemeClr val="dk1"/>
          </a:lnRef>
          <a:fillRef idx="1">
            <a:schemeClr val="lt1"/>
          </a:fillRef>
          <a:effectRef idx="0">
            <a:schemeClr val="dk1"/>
          </a:effectRef>
          <a:fontRef idx="minor">
            <a:schemeClr val="dk1"/>
          </a:fontRef>
        </p:style>
        <p:txBody>
          <a:bodyPr tIns="10800">
            <a:spAutoFit/>
          </a:bodyPr>
          <a:lstStyle/>
          <a:p>
            <a:pPr>
              <a:defRPr/>
            </a:pPr>
            <a:r>
              <a:rPr lang="en-US" sz="1600" dirty="0">
                <a:solidFill>
                  <a:srgbClr val="0000FF"/>
                </a:solidFill>
              </a:rPr>
              <a:t> U  O  C</a:t>
            </a:r>
          </a:p>
        </p:txBody>
      </p:sp>
      <p:sp>
        <p:nvSpPr>
          <p:cNvPr id="55" name="TextBox 54"/>
          <p:cNvSpPr txBox="1"/>
          <p:nvPr/>
        </p:nvSpPr>
        <p:spPr>
          <a:xfrm>
            <a:off x="2195736"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56" name="TextBox 55"/>
          <p:cNvSpPr txBox="1"/>
          <p:nvPr/>
        </p:nvSpPr>
        <p:spPr>
          <a:xfrm>
            <a:off x="2195736"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57" name="TextBox 56"/>
          <p:cNvSpPr txBox="1"/>
          <p:nvPr/>
        </p:nvSpPr>
        <p:spPr>
          <a:xfrm>
            <a:off x="2195736"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0400">
            <a:spAutoFit/>
          </a:bodyPr>
          <a:lstStyle/>
          <a:p>
            <a:pPr>
              <a:lnSpc>
                <a:spcPct val="90000"/>
              </a:lnSpc>
              <a:defRPr/>
            </a:pPr>
            <a:r>
              <a:rPr lang="en-US" sz="1400" dirty="0" smtClean="0">
                <a:solidFill>
                  <a:srgbClr val="0000FF"/>
                </a:solidFill>
              </a:rPr>
              <a:t> 3      </a:t>
            </a:r>
            <a:r>
              <a:rPr lang="en-US" sz="1400" dirty="0">
                <a:solidFill>
                  <a:srgbClr val="0000FF"/>
                </a:solidFill>
              </a:rPr>
              <a:t>C. PLAYER</a:t>
            </a:r>
          </a:p>
        </p:txBody>
      </p:sp>
      <p:sp>
        <p:nvSpPr>
          <p:cNvPr id="58" name="TextBox 57"/>
          <p:cNvSpPr txBox="1"/>
          <p:nvPr/>
        </p:nvSpPr>
        <p:spPr>
          <a:xfrm>
            <a:off x="2195736"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59" name="TextBox 58"/>
          <p:cNvSpPr txBox="1"/>
          <p:nvPr/>
        </p:nvSpPr>
        <p:spPr>
          <a:xfrm>
            <a:off x="2195736"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60" name="TextBox 59"/>
          <p:cNvSpPr txBox="1"/>
          <p:nvPr/>
        </p:nvSpPr>
        <p:spPr>
          <a:xfrm>
            <a:off x="2195736" y="2564904"/>
            <a:ext cx="19050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36000">
            <a:spAutoFit/>
          </a:bodyPr>
          <a:lstStyle/>
          <a:p>
            <a:pPr>
              <a:lnSpc>
                <a:spcPct val="80000"/>
              </a:lnSpc>
              <a:defRPr/>
            </a:pPr>
            <a:r>
              <a:rPr lang="en-US" sz="1400" dirty="0" smtClean="0">
                <a:solidFill>
                  <a:srgbClr val="0000FF"/>
                </a:solidFill>
              </a:rPr>
              <a:t> 6      F</a:t>
            </a:r>
            <a:r>
              <a:rPr lang="en-US" sz="1400" dirty="0">
                <a:solidFill>
                  <a:srgbClr val="0000FF"/>
                </a:solidFill>
              </a:rPr>
              <a:t>. PLAYER</a:t>
            </a:r>
          </a:p>
        </p:txBody>
      </p:sp>
      <p:sp>
        <p:nvSpPr>
          <p:cNvPr id="61" name="TextBox 60"/>
          <p:cNvSpPr txBox="1"/>
          <p:nvPr/>
        </p:nvSpPr>
        <p:spPr>
          <a:xfrm>
            <a:off x="2195736"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62" name="TextBox 61"/>
          <p:cNvSpPr txBox="1"/>
          <p:nvPr/>
        </p:nvSpPr>
        <p:spPr>
          <a:xfrm>
            <a:off x="2195736"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63" name="TextBox 62"/>
          <p:cNvSpPr txBox="1"/>
          <p:nvPr/>
        </p:nvSpPr>
        <p:spPr>
          <a:xfrm>
            <a:off x="4572000" y="3212976"/>
            <a:ext cx="1905000" cy="301597"/>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9600">
            <a:prstTxWarp prst="textNoShape">
              <a:avLst/>
            </a:prstTxWarp>
            <a:spAutoFit/>
          </a:bodyPr>
          <a:lstStyle/>
          <a:p>
            <a:pPr>
              <a:defRPr/>
            </a:pPr>
            <a:r>
              <a:rPr lang="en-US" sz="1400" dirty="0" smtClean="0">
                <a:solidFill>
                  <a:srgbClr val="0000FF"/>
                </a:solidFill>
              </a:rPr>
              <a:t>  9      I</a:t>
            </a:r>
            <a:r>
              <a:rPr lang="en-US" sz="1400" dirty="0">
                <a:solidFill>
                  <a:srgbClr val="0000FF"/>
                </a:solidFill>
              </a:rPr>
              <a:t>. PLAYER</a:t>
            </a:r>
          </a:p>
        </p:txBody>
      </p:sp>
      <p:sp>
        <p:nvSpPr>
          <p:cNvPr id="64" name="TextBox 63"/>
          <p:cNvSpPr txBox="1"/>
          <p:nvPr/>
        </p:nvSpPr>
        <p:spPr>
          <a:xfrm>
            <a:off x="4572000"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lnSpc>
                <a:spcPct val="110000"/>
              </a:lnSpc>
              <a:defRPr/>
            </a:pPr>
            <a:r>
              <a:rPr lang="en-US" sz="1400" dirty="0" smtClean="0">
                <a:solidFill>
                  <a:srgbClr val="0000FF"/>
                </a:solidFill>
              </a:rPr>
              <a:t>  13     M</a:t>
            </a:r>
            <a:r>
              <a:rPr lang="en-US" sz="1400" dirty="0">
                <a:solidFill>
                  <a:srgbClr val="0000FF"/>
                </a:solidFill>
              </a:rPr>
              <a:t>. PLAYER</a:t>
            </a:r>
          </a:p>
        </p:txBody>
      </p:sp>
      <p:sp>
        <p:nvSpPr>
          <p:cNvPr id="65" name="TextBox 64"/>
          <p:cNvSpPr txBox="1"/>
          <p:nvPr/>
        </p:nvSpPr>
        <p:spPr>
          <a:xfrm>
            <a:off x="4572000"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prstTxWarp prst="textNoShape">
              <a:avLst/>
            </a:prstTxWarp>
            <a:spAutoFit/>
          </a:bodyPr>
          <a:lstStyle/>
          <a:p>
            <a:pPr>
              <a:lnSpc>
                <a:spcPct val="90000"/>
              </a:lnSpc>
              <a:defRPr/>
            </a:pPr>
            <a:r>
              <a:rPr lang="en-US" sz="1400" dirty="0" smtClean="0">
                <a:solidFill>
                  <a:srgbClr val="0000FF"/>
                </a:solidFill>
              </a:rPr>
              <a:t>  19     S</a:t>
            </a:r>
            <a:r>
              <a:rPr lang="en-US" sz="1400" dirty="0">
                <a:solidFill>
                  <a:srgbClr val="0000FF"/>
                </a:solidFill>
              </a:rPr>
              <a:t>. PLAYER</a:t>
            </a:r>
          </a:p>
        </p:txBody>
      </p:sp>
      <p:sp>
        <p:nvSpPr>
          <p:cNvPr id="66" name="TextBox 65"/>
          <p:cNvSpPr txBox="1"/>
          <p:nvPr/>
        </p:nvSpPr>
        <p:spPr>
          <a:xfrm>
            <a:off x="4572000"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prstTxWarp prst="textNoShape">
              <a:avLst/>
            </a:prstTxWarp>
            <a:spAutoFit/>
          </a:bodyPr>
          <a:lstStyle/>
          <a:p>
            <a:pPr>
              <a:defRPr/>
            </a:pPr>
            <a:r>
              <a:rPr lang="en-US" sz="1400" dirty="0" smtClean="0">
                <a:solidFill>
                  <a:srgbClr val="0000FF"/>
                </a:solidFill>
              </a:rPr>
              <a:t>  20     T</a:t>
            </a:r>
            <a:r>
              <a:rPr lang="en-US" sz="1400" dirty="0">
                <a:solidFill>
                  <a:srgbClr val="0000FF"/>
                </a:solidFill>
              </a:rPr>
              <a:t>. PLAYER</a:t>
            </a:r>
          </a:p>
        </p:txBody>
      </p:sp>
      <p:sp>
        <p:nvSpPr>
          <p:cNvPr id="67" name="TextBox 66"/>
          <p:cNvSpPr txBox="1"/>
          <p:nvPr/>
        </p:nvSpPr>
        <p:spPr>
          <a:xfrm>
            <a:off x="4572000" y="141277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400" dirty="0" smtClean="0">
                <a:solidFill>
                  <a:srgbClr val="0000FF"/>
                </a:solidFill>
              </a:rPr>
              <a:t>  1      A</a:t>
            </a:r>
            <a:r>
              <a:rPr lang="en-US" sz="1400" dirty="0">
                <a:solidFill>
                  <a:srgbClr val="0000FF"/>
                </a:solidFill>
              </a:rPr>
              <a:t>. PLAYER</a:t>
            </a:r>
          </a:p>
        </p:txBody>
      </p:sp>
      <p:sp>
        <p:nvSpPr>
          <p:cNvPr id="68" name="TextBox 67"/>
          <p:cNvSpPr txBox="1"/>
          <p:nvPr/>
        </p:nvSpPr>
        <p:spPr>
          <a:xfrm>
            <a:off x="4572000" y="1628800"/>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2      B</a:t>
            </a:r>
            <a:r>
              <a:rPr lang="en-US" sz="1400" dirty="0">
                <a:solidFill>
                  <a:srgbClr val="0000FF"/>
                </a:solidFill>
              </a:rPr>
              <a:t>. PLAYER</a:t>
            </a:r>
          </a:p>
        </p:txBody>
      </p:sp>
      <p:sp>
        <p:nvSpPr>
          <p:cNvPr id="69" name="TextBox 68"/>
          <p:cNvSpPr txBox="1"/>
          <p:nvPr/>
        </p:nvSpPr>
        <p:spPr>
          <a:xfrm>
            <a:off x="4572000" y="1844824"/>
            <a:ext cx="19050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0400">
            <a:spAutoFit/>
          </a:bodyPr>
          <a:lstStyle/>
          <a:p>
            <a:pPr>
              <a:lnSpc>
                <a:spcPct val="90000"/>
              </a:lnSpc>
              <a:defRPr/>
            </a:pPr>
            <a:r>
              <a:rPr lang="en-US" sz="1400" dirty="0" smtClean="0">
                <a:solidFill>
                  <a:srgbClr val="0000FF"/>
                </a:solidFill>
              </a:rPr>
              <a:t>  3      C</a:t>
            </a:r>
            <a:r>
              <a:rPr lang="en-US" sz="1400" dirty="0">
                <a:solidFill>
                  <a:srgbClr val="0000FF"/>
                </a:solidFill>
              </a:rPr>
              <a:t>. PLAYER</a:t>
            </a:r>
          </a:p>
        </p:txBody>
      </p:sp>
      <p:sp>
        <p:nvSpPr>
          <p:cNvPr id="70" name="TextBox 69"/>
          <p:cNvSpPr txBox="1"/>
          <p:nvPr/>
        </p:nvSpPr>
        <p:spPr>
          <a:xfrm>
            <a:off x="4572000" y="2060848"/>
            <a:ext cx="1905000" cy="29773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lnSpc>
                <a:spcPct val="110000"/>
              </a:lnSpc>
              <a:defRPr/>
            </a:pPr>
            <a:r>
              <a:rPr lang="en-US" sz="1400" dirty="0" smtClean="0">
                <a:solidFill>
                  <a:srgbClr val="0000FF"/>
                </a:solidFill>
              </a:rPr>
              <a:t>  4      D</a:t>
            </a:r>
            <a:r>
              <a:rPr lang="en-US" sz="1400" dirty="0">
                <a:solidFill>
                  <a:srgbClr val="0000FF"/>
                </a:solidFill>
              </a:rPr>
              <a:t>. PLAYER</a:t>
            </a:r>
          </a:p>
        </p:txBody>
      </p:sp>
      <p:sp>
        <p:nvSpPr>
          <p:cNvPr id="71" name="TextBox 70"/>
          <p:cNvSpPr txBox="1"/>
          <p:nvPr/>
        </p:nvSpPr>
        <p:spPr>
          <a:xfrm>
            <a:off x="4572000" y="2492896"/>
            <a:ext cx="1905000" cy="333869"/>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nSpc>
                <a:spcPct val="120000"/>
              </a:lnSpc>
              <a:defRPr/>
            </a:pPr>
            <a:r>
              <a:rPr lang="en-US" sz="1400" dirty="0" smtClean="0">
                <a:solidFill>
                  <a:srgbClr val="0000FF"/>
                </a:solidFill>
              </a:rPr>
              <a:t>  6      F</a:t>
            </a:r>
            <a:r>
              <a:rPr lang="en-US" sz="1400" dirty="0">
                <a:solidFill>
                  <a:srgbClr val="0000FF"/>
                </a:solidFill>
              </a:rPr>
              <a:t>. PLAYER</a:t>
            </a:r>
          </a:p>
        </p:txBody>
      </p:sp>
      <p:sp>
        <p:nvSpPr>
          <p:cNvPr id="72" name="TextBox 71"/>
          <p:cNvSpPr txBox="1"/>
          <p:nvPr/>
        </p:nvSpPr>
        <p:spPr>
          <a:xfrm>
            <a:off x="4572000" y="2780928"/>
            <a:ext cx="1905000" cy="2794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000">
            <a:spAutoFit/>
          </a:bodyPr>
          <a:lstStyle/>
          <a:p>
            <a:pPr>
              <a:defRPr/>
            </a:pPr>
            <a:r>
              <a:rPr lang="en-US" sz="1400" dirty="0" smtClean="0">
                <a:solidFill>
                  <a:srgbClr val="0000FF"/>
                </a:solidFill>
              </a:rPr>
              <a:t>  7      G</a:t>
            </a:r>
            <a:r>
              <a:rPr lang="en-US" sz="1400" dirty="0">
                <a:solidFill>
                  <a:srgbClr val="0000FF"/>
                </a:solidFill>
              </a:rPr>
              <a:t>. PLAYER</a:t>
            </a:r>
          </a:p>
        </p:txBody>
      </p:sp>
      <p:sp>
        <p:nvSpPr>
          <p:cNvPr id="73" name="TextBox 72"/>
          <p:cNvSpPr txBox="1"/>
          <p:nvPr/>
        </p:nvSpPr>
        <p:spPr>
          <a:xfrm>
            <a:off x="4572000" y="2996952"/>
            <a:ext cx="1905000" cy="279564"/>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lnSpc>
                <a:spcPct val="110000"/>
              </a:lnSpc>
              <a:defRPr/>
            </a:pPr>
            <a:r>
              <a:rPr lang="en-US" sz="1400" dirty="0" smtClean="0">
                <a:solidFill>
                  <a:srgbClr val="0000FF"/>
                </a:solidFill>
              </a:rPr>
              <a:t>  8      H</a:t>
            </a:r>
            <a:r>
              <a:rPr lang="en-US" sz="1400" dirty="0">
                <a:solidFill>
                  <a:srgbClr val="0000FF"/>
                </a:solidFill>
              </a:rPr>
              <a:t>. PLAYER</a:t>
            </a:r>
          </a:p>
        </p:txBody>
      </p:sp>
      <p:sp>
        <p:nvSpPr>
          <p:cNvPr id="74" name="TextBox 73"/>
          <p:cNvSpPr txBox="1"/>
          <p:nvPr/>
        </p:nvSpPr>
        <p:spPr>
          <a:xfrm>
            <a:off x="4572000" y="2276872"/>
            <a:ext cx="1905000" cy="3159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1400" dirty="0" smtClean="0">
                <a:solidFill>
                  <a:srgbClr val="0000FF"/>
                </a:solidFill>
              </a:rPr>
              <a:t>  5      E</a:t>
            </a:r>
            <a:r>
              <a:rPr lang="en-US" sz="1400" dirty="0">
                <a:solidFill>
                  <a:srgbClr val="0000FF"/>
                </a:solidFill>
              </a:rPr>
              <a:t>. PLAYER</a:t>
            </a:r>
          </a:p>
        </p:txBody>
      </p:sp>
      <p:sp>
        <p:nvSpPr>
          <p:cNvPr id="75" name="TextBox 74"/>
          <p:cNvSpPr txBox="1"/>
          <p:nvPr/>
        </p:nvSpPr>
        <p:spPr>
          <a:xfrm>
            <a:off x="2195736" y="3429000"/>
            <a:ext cx="1905000" cy="31591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prstTxWarp prst="textNoShape">
              <a:avLst/>
            </a:prstTxWarp>
            <a:spAutoFit/>
          </a:bodyPr>
          <a:lstStyle/>
          <a:p>
            <a:pPr>
              <a:lnSpc>
                <a:spcPct val="110000"/>
              </a:lnSpc>
              <a:defRPr/>
            </a:pPr>
            <a:r>
              <a:rPr lang="en-US" sz="1400" dirty="0" smtClean="0">
                <a:solidFill>
                  <a:srgbClr val="0000FF"/>
                </a:solidFill>
              </a:rPr>
              <a:t> 12     L</a:t>
            </a:r>
            <a:r>
              <a:rPr lang="en-US" sz="1400" dirty="0">
                <a:solidFill>
                  <a:srgbClr val="0000FF"/>
                </a:solidFill>
              </a:rPr>
              <a:t>. PLAYER</a:t>
            </a:r>
          </a:p>
        </p:txBody>
      </p:sp>
      <p:sp>
        <p:nvSpPr>
          <p:cNvPr id="76" name="TextBox 75"/>
          <p:cNvSpPr txBox="1"/>
          <p:nvPr/>
        </p:nvSpPr>
        <p:spPr>
          <a:xfrm>
            <a:off x="2195736" y="3717032"/>
            <a:ext cx="1905000" cy="254562"/>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0800">
            <a:spAutoFit/>
          </a:bodyPr>
          <a:lstStyle/>
          <a:p>
            <a:pPr>
              <a:lnSpc>
                <a:spcPct val="90000"/>
              </a:lnSpc>
              <a:defRPr/>
            </a:pPr>
            <a:r>
              <a:rPr lang="en-US" sz="1400" dirty="0" smtClean="0">
                <a:solidFill>
                  <a:srgbClr val="0000FF"/>
                </a:solidFill>
              </a:rPr>
              <a:t> 15     O</a:t>
            </a:r>
            <a:r>
              <a:rPr lang="en-US" sz="1400" dirty="0">
                <a:solidFill>
                  <a:srgbClr val="0000FF"/>
                </a:solidFill>
              </a:rPr>
              <a:t>. PLAYER</a:t>
            </a:r>
          </a:p>
        </p:txBody>
      </p:sp>
      <p:sp>
        <p:nvSpPr>
          <p:cNvPr id="77" name="TextBox 76"/>
          <p:cNvSpPr txBox="1"/>
          <p:nvPr/>
        </p:nvSpPr>
        <p:spPr>
          <a:xfrm>
            <a:off x="2195736" y="3933056"/>
            <a:ext cx="19050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prstTxWarp prst="textNoShape">
              <a:avLst/>
            </a:prstTxWarp>
            <a:spAutoFit/>
          </a:bodyPr>
          <a:lstStyle/>
          <a:p>
            <a:pPr>
              <a:defRPr/>
            </a:pPr>
            <a:r>
              <a:rPr lang="en-US" sz="1400" dirty="0" smtClean="0">
                <a:solidFill>
                  <a:srgbClr val="0000FF"/>
                </a:solidFill>
              </a:rPr>
              <a:t> 18     R</a:t>
            </a:r>
            <a:r>
              <a:rPr lang="en-US" sz="1400" dirty="0">
                <a:solidFill>
                  <a:srgbClr val="0000FF"/>
                </a:solidFill>
              </a:rPr>
              <a:t>. PLAYER</a:t>
            </a:r>
          </a:p>
        </p:txBody>
      </p:sp>
      <p:sp>
        <p:nvSpPr>
          <p:cNvPr id="78" name="TextBox 77"/>
          <p:cNvSpPr txBox="1"/>
          <p:nvPr/>
        </p:nvSpPr>
        <p:spPr>
          <a:xfrm>
            <a:off x="2195736" y="3212976"/>
            <a:ext cx="1905000" cy="28364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9600">
            <a:prstTxWarp prst="textNoShape">
              <a:avLst/>
            </a:prstTxWarp>
            <a:spAutoFit/>
          </a:bodyPr>
          <a:lstStyle/>
          <a:p>
            <a:pPr>
              <a:lnSpc>
                <a:spcPct val="90000"/>
              </a:lnSpc>
              <a:defRPr/>
            </a:pPr>
            <a:r>
              <a:rPr lang="en-US" sz="1400" dirty="0" smtClean="0">
                <a:solidFill>
                  <a:srgbClr val="0000FF"/>
                </a:solidFill>
              </a:rPr>
              <a:t> 11     K</a:t>
            </a:r>
            <a:r>
              <a:rPr lang="en-US" sz="1400" dirty="0">
                <a:solidFill>
                  <a:srgbClr val="0000FF"/>
                </a:solidFill>
              </a:rPr>
              <a:t>.  PLAYER</a:t>
            </a:r>
          </a:p>
        </p:txBody>
      </p:sp>
      <p:sp>
        <p:nvSpPr>
          <p:cNvPr id="39" name="TextBox 38"/>
          <p:cNvSpPr txBox="1"/>
          <p:nvPr/>
        </p:nvSpPr>
        <p:spPr>
          <a:xfrm>
            <a:off x="2411760"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0" name="TextBox 39"/>
          <p:cNvSpPr txBox="1"/>
          <p:nvPr/>
        </p:nvSpPr>
        <p:spPr>
          <a:xfrm>
            <a:off x="2411760"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1" name="TextBox 40"/>
          <p:cNvSpPr txBox="1"/>
          <p:nvPr/>
        </p:nvSpPr>
        <p:spPr>
          <a:xfrm>
            <a:off x="2411760"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2" name="TextBox 41"/>
          <p:cNvSpPr txBox="1"/>
          <p:nvPr/>
        </p:nvSpPr>
        <p:spPr>
          <a:xfrm>
            <a:off x="2411760"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3" name="TextBox 42"/>
          <p:cNvSpPr txBox="1"/>
          <p:nvPr/>
        </p:nvSpPr>
        <p:spPr>
          <a:xfrm>
            <a:off x="5004048" y="4797152"/>
            <a:ext cx="1676400" cy="286834"/>
          </a:xfrm>
          <a:prstGeom prst="rect">
            <a:avLst/>
          </a:prstGeom>
          <a:noFill/>
          <a:ln>
            <a:noFill/>
          </a:ln>
        </p:spPr>
        <p:style>
          <a:lnRef idx="2">
            <a:schemeClr val="dk1"/>
          </a:lnRef>
          <a:fillRef idx="1">
            <a:schemeClr val="lt1"/>
          </a:fillRef>
          <a:effectRef idx="0">
            <a:schemeClr val="dk1"/>
          </a:effectRef>
          <a:fontRef idx="minor">
            <a:schemeClr val="dk1"/>
          </a:fontRef>
        </p:style>
        <p:txBody>
          <a:bodyPr tIns="7200">
            <a:spAutoFit/>
          </a:bodyPr>
          <a:lstStyle/>
          <a:p>
            <a:pPr>
              <a:lnSpc>
                <a:spcPct val="110000"/>
              </a:lnSpc>
              <a:defRPr/>
            </a:pPr>
            <a:r>
              <a:rPr lang="en-US" sz="1400" dirty="0">
                <a:solidFill>
                  <a:srgbClr val="0000FF"/>
                </a:solidFill>
              </a:rPr>
              <a:t>H. COACH</a:t>
            </a:r>
          </a:p>
        </p:txBody>
      </p:sp>
      <p:sp>
        <p:nvSpPr>
          <p:cNvPr id="44" name="TextBox 43"/>
          <p:cNvSpPr txBox="1"/>
          <p:nvPr/>
        </p:nvSpPr>
        <p:spPr>
          <a:xfrm>
            <a:off x="5004048" y="5157192"/>
            <a:ext cx="1600200" cy="2619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1400" dirty="0">
                <a:solidFill>
                  <a:srgbClr val="0000FF"/>
                </a:solidFill>
              </a:rPr>
              <a:t>A. COACH</a:t>
            </a:r>
          </a:p>
        </p:txBody>
      </p:sp>
      <p:sp>
        <p:nvSpPr>
          <p:cNvPr id="45" name="TextBox 44"/>
          <p:cNvSpPr txBox="1"/>
          <p:nvPr/>
        </p:nvSpPr>
        <p:spPr>
          <a:xfrm>
            <a:off x="5004048" y="5301208"/>
            <a:ext cx="1600200" cy="294549"/>
          </a:xfrm>
          <a:prstGeom prst="rect">
            <a:avLst/>
          </a:prstGeom>
          <a:noFill/>
          <a:ln>
            <a:noFill/>
          </a:ln>
        </p:spPr>
        <p:style>
          <a:lnRef idx="2">
            <a:schemeClr val="dk1"/>
          </a:lnRef>
          <a:fillRef idx="1">
            <a:schemeClr val="lt1"/>
          </a:fillRef>
          <a:effectRef idx="0">
            <a:schemeClr val="dk1"/>
          </a:effectRef>
          <a:fontRef idx="minor">
            <a:schemeClr val="dk1"/>
          </a:fontRef>
        </p:style>
        <p:txBody>
          <a:bodyPr tIns="50400">
            <a:spAutoFit/>
          </a:bodyPr>
          <a:lstStyle/>
          <a:p>
            <a:pPr>
              <a:lnSpc>
                <a:spcPct val="90000"/>
              </a:lnSpc>
              <a:defRPr/>
            </a:pPr>
            <a:r>
              <a:rPr lang="en-US" sz="1400" dirty="0">
                <a:solidFill>
                  <a:srgbClr val="0000FF"/>
                </a:solidFill>
              </a:rPr>
              <a:t>T. RAINER</a:t>
            </a:r>
          </a:p>
        </p:txBody>
      </p:sp>
      <p:sp>
        <p:nvSpPr>
          <p:cNvPr id="46" name="TextBox 45"/>
          <p:cNvSpPr txBox="1"/>
          <p:nvPr/>
        </p:nvSpPr>
        <p:spPr>
          <a:xfrm>
            <a:off x="5004048" y="5517232"/>
            <a:ext cx="1600200" cy="262054"/>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lnSpc>
                <a:spcPct val="80000"/>
              </a:lnSpc>
              <a:defRPr/>
            </a:pPr>
            <a:r>
              <a:rPr lang="en-US" sz="1400" dirty="0">
                <a:solidFill>
                  <a:srgbClr val="0000FF"/>
                </a:solidFill>
              </a:rPr>
              <a:t>M. DOCTOR</a:t>
            </a:r>
          </a:p>
        </p:txBody>
      </p:sp>
      <p:sp>
        <p:nvSpPr>
          <p:cNvPr id="47" name="TextBox 46"/>
          <p:cNvSpPr txBox="1"/>
          <p:nvPr/>
        </p:nvSpPr>
        <p:spPr>
          <a:xfrm>
            <a:off x="2411760"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a:t>
            </a:r>
            <a:r>
              <a:rPr lang="en-US" sz="1400" dirty="0" smtClean="0">
                <a:solidFill>
                  <a:srgbClr val="0000FF"/>
                </a:solidFill>
              </a:rPr>
              <a:t>COACH</a:t>
            </a:r>
            <a:endParaRPr lang="en-US" sz="1400" dirty="0">
              <a:solidFill>
                <a:srgbClr val="0000FF"/>
              </a:solidFill>
            </a:endParaRPr>
          </a:p>
        </p:txBody>
      </p:sp>
      <p:sp>
        <p:nvSpPr>
          <p:cNvPr id="48" name="TextBox 47"/>
          <p:cNvSpPr txBox="1"/>
          <p:nvPr/>
        </p:nvSpPr>
        <p:spPr>
          <a:xfrm>
            <a:off x="5004048" y="5013176"/>
            <a:ext cx="1600200" cy="243656"/>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lnSpc>
                <a:spcPct val="90000"/>
              </a:lnSpc>
              <a:defRPr/>
            </a:pPr>
            <a:r>
              <a:rPr lang="en-US" sz="1400" dirty="0">
                <a:solidFill>
                  <a:srgbClr val="0000FF"/>
                </a:solidFill>
              </a:rPr>
              <a:t>A. COACH</a:t>
            </a:r>
          </a:p>
        </p:txBody>
      </p:sp>
      <p:sp>
        <p:nvSpPr>
          <p:cNvPr id="49" name="Oval 48"/>
          <p:cNvSpPr/>
          <p:nvPr/>
        </p:nvSpPr>
        <p:spPr>
          <a:xfrm>
            <a:off x="2267744" y="2060848"/>
            <a:ext cx="304800" cy="30060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0" name="Oval 49"/>
          <p:cNvSpPr/>
          <p:nvPr/>
        </p:nvSpPr>
        <p:spPr>
          <a:xfrm>
            <a:off x="4644008" y="1628800"/>
            <a:ext cx="288032" cy="288032"/>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Freeform 30"/>
          <p:cNvSpPr>
            <a:spLocks/>
          </p:cNvSpPr>
          <p:nvPr/>
        </p:nvSpPr>
        <p:spPr bwMode="auto">
          <a:xfrm>
            <a:off x="2915816" y="5877272"/>
            <a:ext cx="1371600" cy="4381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2" name="Freeform 31"/>
          <p:cNvSpPr>
            <a:spLocks/>
          </p:cNvSpPr>
          <p:nvPr/>
        </p:nvSpPr>
        <p:spPr bwMode="auto">
          <a:xfrm>
            <a:off x="2915816" y="6309320"/>
            <a:ext cx="1371600" cy="3841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3" name="Freeform 32"/>
          <p:cNvSpPr>
            <a:spLocks/>
          </p:cNvSpPr>
          <p:nvPr/>
        </p:nvSpPr>
        <p:spPr bwMode="auto">
          <a:xfrm>
            <a:off x="5220072" y="6021288"/>
            <a:ext cx="1524000" cy="309563"/>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84" name="Freeform 34"/>
          <p:cNvSpPr>
            <a:spLocks/>
          </p:cNvSpPr>
          <p:nvPr/>
        </p:nvSpPr>
        <p:spPr bwMode="auto">
          <a:xfrm>
            <a:off x="5220072" y="6309320"/>
            <a:ext cx="1357313" cy="442913"/>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51" name="TextBox 50"/>
          <p:cNvSpPr txBox="1"/>
          <p:nvPr/>
        </p:nvSpPr>
        <p:spPr>
          <a:xfrm>
            <a:off x="2267744" y="620688"/>
            <a:ext cx="432048" cy="4730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a:spAutoFit/>
          </a:bodyPr>
          <a:lstStyle/>
          <a:p>
            <a:pPr>
              <a:defRPr/>
            </a:pPr>
            <a:r>
              <a:rPr lang="en-US" sz="2400" dirty="0" smtClean="0">
                <a:solidFill>
                  <a:srgbClr val="0000FF"/>
                </a:solidFill>
              </a:rPr>
              <a:t>B</a:t>
            </a:r>
            <a:endParaRPr lang="en-US" sz="2400" dirty="0">
              <a:solidFill>
                <a:srgbClr val="0000FF"/>
              </a:solidFill>
            </a:endParaRPr>
          </a:p>
        </p:txBody>
      </p:sp>
      <p:sp>
        <p:nvSpPr>
          <p:cNvPr id="79" name="TextBox 78"/>
          <p:cNvSpPr txBox="1"/>
          <p:nvPr/>
        </p:nvSpPr>
        <p:spPr>
          <a:xfrm>
            <a:off x="6444208" y="620688"/>
            <a:ext cx="609600" cy="4730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7600">
            <a:spAutoFit/>
          </a:bodyPr>
          <a:lstStyle/>
          <a:p>
            <a:pPr>
              <a:defRPr/>
            </a:pPr>
            <a:r>
              <a:rPr lang="en-US" sz="2400" dirty="0" smtClean="0">
                <a:solidFill>
                  <a:srgbClr val="0000FF"/>
                </a:solidFill>
              </a:rPr>
              <a:t> A</a:t>
            </a:r>
            <a:endParaRPr lang="en-US" sz="2400" dirty="0">
              <a:solidFill>
                <a:srgbClr val="0000FF"/>
              </a:solidFill>
            </a:endParaRPr>
          </a:p>
        </p:txBody>
      </p:sp>
      <p:sp>
        <p:nvSpPr>
          <p:cNvPr id="53" name="Title 42"/>
          <p:cNvSpPr txBox="1">
            <a:spLocks/>
          </p:cNvSpPr>
          <p:nvPr/>
        </p:nvSpPr>
        <p:spPr>
          <a:xfrm>
            <a:off x="457200" y="0"/>
            <a:ext cx="8229600" cy="836712"/>
          </a:xfrm>
          <a:prstGeom prst="rect">
            <a:avLst/>
          </a:prstGeom>
        </p:spPr>
        <p:txBody>
          <a:bodyPr/>
          <a:lstStyle/>
          <a:p>
            <a:pPr algn="ctr">
              <a:lnSpc>
                <a:spcPct val="80000"/>
              </a:lnSpc>
              <a:defRPr/>
            </a:pPr>
            <a:r>
              <a:rPr lang="en-US" sz="44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Completed Team Rosters</a:t>
            </a:r>
          </a:p>
        </p:txBody>
      </p:sp>
    </p:spTree>
    <p:extLst>
      <p:ext uri="{BB962C8B-B14F-4D97-AF65-F5344CB8AC3E}">
        <p14:creationId xmlns:p14="http://schemas.microsoft.com/office/powerpoint/2010/main" val="32001781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defRPr/>
            </a:pPr>
            <a:r>
              <a:rPr lang="en-US" sz="6000" dirty="0" smtClean="0">
                <a:ea typeface="+mj-ea"/>
                <a:cs typeface="+mj-cs"/>
              </a:rPr>
              <a:t>Registering the Referee Corps</a:t>
            </a:r>
            <a:endParaRPr lang="en-US" sz="6000" dirty="0">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p:cNvPicPr>
            <a:picLocks noGrp="1" noChangeAspect="1" noChangeArrowheads="1"/>
          </p:cNvPicPr>
          <p:nvPr>
            <p:ph idx="1"/>
          </p:nvPr>
        </p:nvPicPr>
        <p:blipFill>
          <a:blip r:embed="rId3"/>
          <a:srcRect/>
          <a:stretch>
            <a:fillRect/>
          </a:stretch>
        </p:blipFill>
        <p:spPr>
          <a:xfrm>
            <a:off x="12700" y="0"/>
            <a:ext cx="9139238" cy="6858000"/>
          </a:xfrm>
        </p:spPr>
      </p:pic>
      <p:sp>
        <p:nvSpPr>
          <p:cNvPr id="3" name="Line 1028"/>
          <p:cNvSpPr>
            <a:spLocks noChangeShapeType="1"/>
          </p:cNvSpPr>
          <p:nvPr/>
        </p:nvSpPr>
        <p:spPr bwMode="auto">
          <a:xfrm>
            <a:off x="609600" y="4267200"/>
            <a:ext cx="1828800" cy="1295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229600" y="3810000"/>
            <a:ext cx="609600" cy="2555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54864">
            <a:spAutoFit/>
          </a:bodyPr>
          <a:lstStyle/>
          <a:p>
            <a:pPr>
              <a:defRPr/>
            </a:pPr>
            <a:r>
              <a:rPr lang="en-US" sz="1000" dirty="0">
                <a:solidFill>
                  <a:srgbClr val="0000FF"/>
                </a:solidFill>
              </a:rPr>
              <a:t>U 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67" name="Connector 66"/>
          <p:cNvSpPr/>
          <p:nvPr/>
        </p:nvSpPr>
        <p:spPr>
          <a:xfrm>
            <a:off x="7162800" y="4495800"/>
            <a:ext cx="2286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Connector 76"/>
          <p:cNvSpPr/>
          <p:nvPr/>
        </p:nvSpPr>
        <p:spPr>
          <a:xfrm>
            <a:off x="8153400" y="4267200"/>
            <a:ext cx="1524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idx="4294967295"/>
          </p:nvPr>
        </p:nvSpPr>
        <p:spPr/>
        <p:txBody>
          <a:bodyPr/>
          <a:lstStyle/>
          <a:p>
            <a:pPr eaLnBrk="1" fontAlgn="auto" hangingPunct="1">
              <a:spcAft>
                <a:spcPts val="0"/>
              </a:spcAft>
              <a:defRPr/>
            </a:pPr>
            <a:r>
              <a:rPr lang="en-US" sz="4800" dirty="0" smtClean="0">
                <a:ea typeface="+mj-ea"/>
                <a:cs typeface="+mj-cs"/>
              </a:rPr>
              <a:t>Approval</a:t>
            </a:r>
          </a:p>
        </p:txBody>
      </p:sp>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69652" name="Rectangle 20"/>
          <p:cNvSpPr>
            <a:spLocks noChangeArrowheads="1"/>
          </p:cNvSpPr>
          <p:nvPr/>
        </p:nvSpPr>
        <p:spPr bwMode="auto">
          <a:xfrm>
            <a:off x="0" y="4724400"/>
            <a:ext cx="8991600" cy="1200328"/>
          </a:xfrm>
          <a:prstGeom prst="rect">
            <a:avLst/>
          </a:prstGeom>
          <a:noFill/>
          <a:ln w="9525">
            <a:noFill/>
            <a:miter lim="800000"/>
            <a:headEnd/>
            <a:tailEnd/>
          </a:ln>
        </p:spPr>
        <p:txBody>
          <a:bodyPr>
            <a:prstTxWarp prst="textNoShape">
              <a:avLst/>
            </a:prstTxWarp>
            <a:spAutoFit/>
          </a:bodyPr>
          <a:lstStyle/>
          <a:p>
            <a:r>
              <a:rPr lang="en-US" sz="2400" dirty="0">
                <a:latin typeface="Calibri" pitchFamily="-111" charset="0"/>
              </a:rPr>
              <a:t>The refereeing corps for the match must be </a:t>
            </a:r>
            <a:r>
              <a:rPr lang="en-US" sz="2400" dirty="0" smtClean="0">
                <a:latin typeface="Calibri" pitchFamily="-111" charset="0"/>
              </a:rPr>
              <a:t>registered </a:t>
            </a:r>
            <a:r>
              <a:rPr lang="en-US" sz="2400" dirty="0">
                <a:latin typeface="Calibri" pitchFamily="-111" charset="0"/>
              </a:rPr>
              <a:t>into the Approval Section of the score sheet before the start of the match.</a:t>
            </a:r>
          </a:p>
          <a:p>
            <a:pPr lvl="1">
              <a:buFont typeface="Arial" pitchFamily="-111" charset="0"/>
              <a:buChar char="•"/>
            </a:pPr>
            <a:r>
              <a:rPr lang="en-US" sz="2400" dirty="0">
                <a:latin typeface="Calibri" pitchFamily="-111" charset="0"/>
              </a:rPr>
              <a:t> FIRST NAME LAST NAME</a:t>
            </a:r>
          </a:p>
        </p:txBody>
      </p:sp>
      <p:sp>
        <p:nvSpPr>
          <p:cNvPr id="69655" name="Rectangle 23"/>
          <p:cNvSpPr>
            <a:spLocks noChangeArrowheads="1"/>
          </p:cNvSpPr>
          <p:nvPr/>
        </p:nvSpPr>
        <p:spPr bwMode="auto">
          <a:xfrm>
            <a:off x="0" y="5867400"/>
            <a:ext cx="8839200" cy="822325"/>
          </a:xfrm>
          <a:prstGeom prst="rect">
            <a:avLst/>
          </a:prstGeom>
          <a:noFill/>
          <a:ln w="9525">
            <a:noFill/>
            <a:miter lim="800000"/>
            <a:headEnd/>
            <a:tailEnd/>
          </a:ln>
        </p:spPr>
        <p:txBody>
          <a:bodyPr>
            <a:prstTxWarp prst="textNoShape">
              <a:avLst/>
            </a:prstTxWarp>
            <a:spAutoFit/>
          </a:bodyPr>
          <a:lstStyle/>
          <a:p>
            <a:r>
              <a:rPr lang="en-US" sz="2400">
                <a:latin typeface="Calibri" pitchFamily="-111" charset="0"/>
              </a:rPr>
              <a:t>Signatures will be obtained from the officiating corps (except the line judges) and captains at the conclusion of the match.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9652"/>
                                        </p:tgtEl>
                                        <p:attrNameLst>
                                          <p:attrName>style.visibility</p:attrName>
                                        </p:attrNameLst>
                                      </p:cBhvr>
                                      <p:to>
                                        <p:strVal val="visible"/>
                                      </p:to>
                                    </p:set>
                                    <p:animEffect transition="in" filter="slide(fromBottom)">
                                      <p:cBhvr>
                                        <p:cTn id="7" dur="500"/>
                                        <p:tgtEl>
                                          <p:spTgt spid="6965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66564"/>
                                        </p:tgtEl>
                                        <p:attrNameLst>
                                          <p:attrName>style.visibility</p:attrName>
                                        </p:attrNameLst>
                                      </p:cBhvr>
                                      <p:to>
                                        <p:strVal val="visible"/>
                                      </p:to>
                                    </p:set>
                                    <p:anim calcmode="lin" valueType="num">
                                      <p:cBhvr>
                                        <p:cTn id="12" dur="1000" fill="hold"/>
                                        <p:tgtEl>
                                          <p:spTgt spid="66564"/>
                                        </p:tgtEl>
                                        <p:attrNameLst>
                                          <p:attrName>ppt_x</p:attrName>
                                        </p:attrNameLst>
                                      </p:cBhvr>
                                      <p:tavLst>
                                        <p:tav tm="0">
                                          <p:val>
                                            <p:strVal val="#ppt_x-.2"/>
                                          </p:val>
                                        </p:tav>
                                        <p:tav tm="100000">
                                          <p:val>
                                            <p:strVal val="#ppt_x"/>
                                          </p:val>
                                        </p:tav>
                                      </p:tavLst>
                                    </p:anim>
                                    <p:anim calcmode="lin" valueType="num">
                                      <p:cBhvr>
                                        <p:cTn id="13" dur="1000" fill="hold"/>
                                        <p:tgtEl>
                                          <p:spTgt spid="6656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6564"/>
                                        </p:tgtEl>
                                      </p:cBhvr>
                                    </p:animEffect>
                                  </p:childTnLst>
                                </p:cTn>
                              </p:par>
                            </p:childTnLst>
                          </p:cTn>
                        </p:par>
                        <p:par>
                          <p:cTn id="15" fill="hold">
                            <p:stCondLst>
                              <p:cond delay="1000"/>
                            </p:stCondLst>
                            <p:childTnLst>
                              <p:par>
                                <p:cTn id="16" presetID="29" presetClass="entr" presetSubtype="0" fill="hold" grpId="0" nodeType="afterEffect">
                                  <p:stCondLst>
                                    <p:cond delay="300"/>
                                  </p:stCondLst>
                                  <p:childTnLst>
                                    <p:set>
                                      <p:cBhvr>
                                        <p:cTn id="17" dur="1" fill="hold">
                                          <p:stCondLst>
                                            <p:cond delay="0"/>
                                          </p:stCondLst>
                                        </p:cTn>
                                        <p:tgtEl>
                                          <p:spTgt spid="66566"/>
                                        </p:tgtEl>
                                        <p:attrNameLst>
                                          <p:attrName>style.visibility</p:attrName>
                                        </p:attrNameLst>
                                      </p:cBhvr>
                                      <p:to>
                                        <p:strVal val="visible"/>
                                      </p:to>
                                    </p:set>
                                    <p:anim calcmode="lin" valueType="num">
                                      <p:cBhvr>
                                        <p:cTn id="18" dur="1000" fill="hold"/>
                                        <p:tgtEl>
                                          <p:spTgt spid="66566"/>
                                        </p:tgtEl>
                                        <p:attrNameLst>
                                          <p:attrName>ppt_x</p:attrName>
                                        </p:attrNameLst>
                                      </p:cBhvr>
                                      <p:tavLst>
                                        <p:tav tm="0">
                                          <p:val>
                                            <p:strVal val="#ppt_x-.2"/>
                                          </p:val>
                                        </p:tav>
                                        <p:tav tm="100000">
                                          <p:val>
                                            <p:strVal val="#ppt_x"/>
                                          </p:val>
                                        </p:tav>
                                      </p:tavLst>
                                    </p:anim>
                                    <p:anim calcmode="lin" valueType="num">
                                      <p:cBhvr>
                                        <p:cTn id="19" dur="1000" fill="hold"/>
                                        <p:tgtEl>
                                          <p:spTgt spid="66566"/>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6566"/>
                                        </p:tgtEl>
                                      </p:cBhvr>
                                    </p:animEffect>
                                  </p:childTnLst>
                                </p:cTn>
                              </p:par>
                            </p:childTnLst>
                          </p:cTn>
                        </p:par>
                        <p:par>
                          <p:cTn id="21" fill="hold">
                            <p:stCondLst>
                              <p:cond delay="2300"/>
                            </p:stCondLst>
                            <p:childTnLst>
                              <p:par>
                                <p:cTn id="22" presetID="29" presetClass="entr" presetSubtype="0" fill="hold" grpId="0" nodeType="afterEffect">
                                  <p:stCondLst>
                                    <p:cond delay="300"/>
                                  </p:stCondLst>
                                  <p:childTnLst>
                                    <p:set>
                                      <p:cBhvr>
                                        <p:cTn id="23" dur="1" fill="hold">
                                          <p:stCondLst>
                                            <p:cond delay="0"/>
                                          </p:stCondLst>
                                        </p:cTn>
                                        <p:tgtEl>
                                          <p:spTgt spid="66565"/>
                                        </p:tgtEl>
                                        <p:attrNameLst>
                                          <p:attrName>style.visibility</p:attrName>
                                        </p:attrNameLst>
                                      </p:cBhvr>
                                      <p:to>
                                        <p:strVal val="visible"/>
                                      </p:to>
                                    </p:set>
                                    <p:anim calcmode="lin" valueType="num">
                                      <p:cBhvr>
                                        <p:cTn id="24" dur="1000" fill="hold"/>
                                        <p:tgtEl>
                                          <p:spTgt spid="66565"/>
                                        </p:tgtEl>
                                        <p:attrNameLst>
                                          <p:attrName>ppt_x</p:attrName>
                                        </p:attrNameLst>
                                      </p:cBhvr>
                                      <p:tavLst>
                                        <p:tav tm="0">
                                          <p:val>
                                            <p:strVal val="#ppt_x-.2"/>
                                          </p:val>
                                        </p:tav>
                                        <p:tav tm="100000">
                                          <p:val>
                                            <p:strVal val="#ppt_x"/>
                                          </p:val>
                                        </p:tav>
                                      </p:tavLst>
                                    </p:anim>
                                    <p:anim calcmode="lin" valueType="num">
                                      <p:cBhvr>
                                        <p:cTn id="25" dur="1000" fill="hold"/>
                                        <p:tgtEl>
                                          <p:spTgt spid="66565"/>
                                        </p:tgtEl>
                                        <p:attrNameLst>
                                          <p:attrName>ppt_y</p:attrName>
                                        </p:attrNameLst>
                                      </p:cBhvr>
                                      <p:tavLst>
                                        <p:tav tm="0">
                                          <p:val>
                                            <p:strVal val="#ppt_y"/>
                                          </p:val>
                                        </p:tav>
                                        <p:tav tm="100000">
                                          <p:val>
                                            <p:strVal val="#ppt_y"/>
                                          </p:val>
                                        </p:tav>
                                      </p:tavLst>
                                    </p:anim>
                                    <p:animEffect transition="in" filter="wipe(right)" prLst="gradientSize: 0.1">
                                      <p:cBhvr>
                                        <p:cTn id="26" dur="1000"/>
                                        <p:tgtEl>
                                          <p:spTgt spid="66565"/>
                                        </p:tgtEl>
                                      </p:cBhvr>
                                    </p:animEffect>
                                  </p:childTnLst>
                                </p:cTn>
                              </p:par>
                            </p:childTnLst>
                          </p:cTn>
                        </p:par>
                        <p:par>
                          <p:cTn id="27" fill="hold">
                            <p:stCondLst>
                              <p:cond delay="3600"/>
                            </p:stCondLst>
                            <p:childTnLst>
                              <p:par>
                                <p:cTn id="28" presetID="29" presetClass="entr" presetSubtype="0" fill="hold" grpId="0" nodeType="afterEffect">
                                  <p:stCondLst>
                                    <p:cond delay="300"/>
                                  </p:stCondLst>
                                  <p:childTnLst>
                                    <p:set>
                                      <p:cBhvr>
                                        <p:cTn id="29" dur="1" fill="hold">
                                          <p:stCondLst>
                                            <p:cond delay="0"/>
                                          </p:stCondLst>
                                        </p:cTn>
                                        <p:tgtEl>
                                          <p:spTgt spid="66567"/>
                                        </p:tgtEl>
                                        <p:attrNameLst>
                                          <p:attrName>style.visibility</p:attrName>
                                        </p:attrNameLst>
                                      </p:cBhvr>
                                      <p:to>
                                        <p:strVal val="visible"/>
                                      </p:to>
                                    </p:set>
                                    <p:anim calcmode="lin" valueType="num">
                                      <p:cBhvr>
                                        <p:cTn id="30" dur="1000" fill="hold"/>
                                        <p:tgtEl>
                                          <p:spTgt spid="66567"/>
                                        </p:tgtEl>
                                        <p:attrNameLst>
                                          <p:attrName>ppt_x</p:attrName>
                                        </p:attrNameLst>
                                      </p:cBhvr>
                                      <p:tavLst>
                                        <p:tav tm="0">
                                          <p:val>
                                            <p:strVal val="#ppt_x-.2"/>
                                          </p:val>
                                        </p:tav>
                                        <p:tav tm="100000">
                                          <p:val>
                                            <p:strVal val="#ppt_x"/>
                                          </p:val>
                                        </p:tav>
                                      </p:tavLst>
                                    </p:anim>
                                    <p:anim calcmode="lin" valueType="num">
                                      <p:cBhvr>
                                        <p:cTn id="31" dur="1000" fill="hold"/>
                                        <p:tgtEl>
                                          <p:spTgt spid="66567"/>
                                        </p:tgtEl>
                                        <p:attrNameLst>
                                          <p:attrName>ppt_y</p:attrName>
                                        </p:attrNameLst>
                                      </p:cBhvr>
                                      <p:tavLst>
                                        <p:tav tm="0">
                                          <p:val>
                                            <p:strVal val="#ppt_y"/>
                                          </p:val>
                                        </p:tav>
                                        <p:tav tm="100000">
                                          <p:val>
                                            <p:strVal val="#ppt_y"/>
                                          </p:val>
                                        </p:tav>
                                      </p:tavLst>
                                    </p:anim>
                                    <p:animEffect transition="in" filter="wipe(right)" prLst="gradientSize: 0.1">
                                      <p:cBhvr>
                                        <p:cTn id="32" dur="1000"/>
                                        <p:tgtEl>
                                          <p:spTgt spid="66567"/>
                                        </p:tgtEl>
                                      </p:cBhvr>
                                    </p:animEffect>
                                  </p:childTnLst>
                                </p:cTn>
                              </p:par>
                            </p:childTnLst>
                          </p:cTn>
                        </p:par>
                        <p:par>
                          <p:cTn id="33" fill="hold">
                            <p:stCondLst>
                              <p:cond delay="4900"/>
                            </p:stCondLst>
                            <p:childTnLst>
                              <p:par>
                                <p:cTn id="34" presetID="29" presetClass="entr" presetSubtype="0" fill="hold" grpId="0" nodeType="afterEffect">
                                  <p:stCondLst>
                                    <p:cond delay="300"/>
                                  </p:stCondLst>
                                  <p:childTnLst>
                                    <p:set>
                                      <p:cBhvr>
                                        <p:cTn id="35" dur="1" fill="hold">
                                          <p:stCondLst>
                                            <p:cond delay="0"/>
                                          </p:stCondLst>
                                        </p:cTn>
                                        <p:tgtEl>
                                          <p:spTgt spid="66568"/>
                                        </p:tgtEl>
                                        <p:attrNameLst>
                                          <p:attrName>style.visibility</p:attrName>
                                        </p:attrNameLst>
                                      </p:cBhvr>
                                      <p:to>
                                        <p:strVal val="visible"/>
                                      </p:to>
                                    </p:set>
                                    <p:anim calcmode="lin" valueType="num">
                                      <p:cBhvr>
                                        <p:cTn id="36" dur="1000" fill="hold"/>
                                        <p:tgtEl>
                                          <p:spTgt spid="66568"/>
                                        </p:tgtEl>
                                        <p:attrNameLst>
                                          <p:attrName>ppt_x</p:attrName>
                                        </p:attrNameLst>
                                      </p:cBhvr>
                                      <p:tavLst>
                                        <p:tav tm="0">
                                          <p:val>
                                            <p:strVal val="#ppt_x-.2"/>
                                          </p:val>
                                        </p:tav>
                                        <p:tav tm="100000">
                                          <p:val>
                                            <p:strVal val="#ppt_x"/>
                                          </p:val>
                                        </p:tav>
                                      </p:tavLst>
                                    </p:anim>
                                    <p:anim calcmode="lin" valueType="num">
                                      <p:cBhvr>
                                        <p:cTn id="37" dur="1000" fill="hold"/>
                                        <p:tgtEl>
                                          <p:spTgt spid="66568"/>
                                        </p:tgtEl>
                                        <p:attrNameLst>
                                          <p:attrName>ppt_y</p:attrName>
                                        </p:attrNameLst>
                                      </p:cBhvr>
                                      <p:tavLst>
                                        <p:tav tm="0">
                                          <p:val>
                                            <p:strVal val="#ppt_y"/>
                                          </p:val>
                                        </p:tav>
                                        <p:tav tm="100000">
                                          <p:val>
                                            <p:strVal val="#ppt_y"/>
                                          </p:val>
                                        </p:tav>
                                      </p:tavLst>
                                    </p:anim>
                                    <p:animEffect transition="in" filter="wipe(right)" prLst="gradientSize: 0.1">
                                      <p:cBhvr>
                                        <p:cTn id="38" dur="1000"/>
                                        <p:tgtEl>
                                          <p:spTgt spid="66568"/>
                                        </p:tgtEl>
                                      </p:cBhvr>
                                    </p:animEffect>
                                  </p:childTnLst>
                                </p:cTn>
                              </p:par>
                            </p:childTnLst>
                          </p:cTn>
                        </p:par>
                        <p:par>
                          <p:cTn id="39" fill="hold">
                            <p:stCondLst>
                              <p:cond delay="6200"/>
                            </p:stCondLst>
                            <p:childTnLst>
                              <p:par>
                                <p:cTn id="40" presetID="29" presetClass="entr" presetSubtype="0" fill="hold" grpId="0" nodeType="afterEffect">
                                  <p:stCondLst>
                                    <p:cond delay="300"/>
                                  </p:stCondLst>
                                  <p:childTnLst>
                                    <p:set>
                                      <p:cBhvr>
                                        <p:cTn id="41" dur="1" fill="hold">
                                          <p:stCondLst>
                                            <p:cond delay="0"/>
                                          </p:stCondLst>
                                        </p:cTn>
                                        <p:tgtEl>
                                          <p:spTgt spid="66570"/>
                                        </p:tgtEl>
                                        <p:attrNameLst>
                                          <p:attrName>style.visibility</p:attrName>
                                        </p:attrNameLst>
                                      </p:cBhvr>
                                      <p:to>
                                        <p:strVal val="visible"/>
                                      </p:to>
                                    </p:set>
                                    <p:anim calcmode="lin" valueType="num">
                                      <p:cBhvr>
                                        <p:cTn id="42" dur="1000" fill="hold"/>
                                        <p:tgtEl>
                                          <p:spTgt spid="66570"/>
                                        </p:tgtEl>
                                        <p:attrNameLst>
                                          <p:attrName>ppt_x</p:attrName>
                                        </p:attrNameLst>
                                      </p:cBhvr>
                                      <p:tavLst>
                                        <p:tav tm="0">
                                          <p:val>
                                            <p:strVal val="#ppt_x-.2"/>
                                          </p:val>
                                        </p:tav>
                                        <p:tav tm="100000">
                                          <p:val>
                                            <p:strVal val="#ppt_x"/>
                                          </p:val>
                                        </p:tav>
                                      </p:tavLst>
                                    </p:anim>
                                    <p:anim calcmode="lin" valueType="num">
                                      <p:cBhvr>
                                        <p:cTn id="43" dur="1000" fill="hold"/>
                                        <p:tgtEl>
                                          <p:spTgt spid="66570"/>
                                        </p:tgtEl>
                                        <p:attrNameLst>
                                          <p:attrName>ppt_y</p:attrName>
                                        </p:attrNameLst>
                                      </p:cBhvr>
                                      <p:tavLst>
                                        <p:tav tm="0">
                                          <p:val>
                                            <p:strVal val="#ppt_y"/>
                                          </p:val>
                                        </p:tav>
                                        <p:tav tm="100000">
                                          <p:val>
                                            <p:strVal val="#ppt_y"/>
                                          </p:val>
                                        </p:tav>
                                      </p:tavLst>
                                    </p:anim>
                                    <p:animEffect transition="in" filter="wipe(right)" prLst="gradientSize: 0.1">
                                      <p:cBhvr>
                                        <p:cTn id="44" dur="1000"/>
                                        <p:tgtEl>
                                          <p:spTgt spid="66570"/>
                                        </p:tgtEl>
                                      </p:cBhvr>
                                    </p:animEffect>
                                  </p:childTnLst>
                                </p:cTn>
                              </p:par>
                            </p:childTnLst>
                          </p:cTn>
                        </p:par>
                        <p:par>
                          <p:cTn id="45" fill="hold">
                            <p:stCondLst>
                              <p:cond delay="7500"/>
                            </p:stCondLst>
                            <p:childTnLst>
                              <p:par>
                                <p:cTn id="46" presetID="29" presetClass="entr" presetSubtype="0" fill="hold" grpId="0" nodeType="afterEffect">
                                  <p:stCondLst>
                                    <p:cond delay="300"/>
                                  </p:stCondLst>
                                  <p:childTnLst>
                                    <p:set>
                                      <p:cBhvr>
                                        <p:cTn id="47" dur="1" fill="hold">
                                          <p:stCondLst>
                                            <p:cond delay="0"/>
                                          </p:stCondLst>
                                        </p:cTn>
                                        <p:tgtEl>
                                          <p:spTgt spid="66569"/>
                                        </p:tgtEl>
                                        <p:attrNameLst>
                                          <p:attrName>style.visibility</p:attrName>
                                        </p:attrNameLst>
                                      </p:cBhvr>
                                      <p:to>
                                        <p:strVal val="visible"/>
                                      </p:to>
                                    </p:set>
                                    <p:anim calcmode="lin" valueType="num">
                                      <p:cBhvr>
                                        <p:cTn id="48" dur="1000" fill="hold"/>
                                        <p:tgtEl>
                                          <p:spTgt spid="66569"/>
                                        </p:tgtEl>
                                        <p:attrNameLst>
                                          <p:attrName>ppt_x</p:attrName>
                                        </p:attrNameLst>
                                      </p:cBhvr>
                                      <p:tavLst>
                                        <p:tav tm="0">
                                          <p:val>
                                            <p:strVal val="#ppt_x-.2"/>
                                          </p:val>
                                        </p:tav>
                                        <p:tav tm="100000">
                                          <p:val>
                                            <p:strVal val="#ppt_x"/>
                                          </p:val>
                                        </p:tav>
                                      </p:tavLst>
                                    </p:anim>
                                    <p:anim calcmode="lin" valueType="num">
                                      <p:cBhvr>
                                        <p:cTn id="49" dur="1000" fill="hold"/>
                                        <p:tgtEl>
                                          <p:spTgt spid="66569"/>
                                        </p:tgtEl>
                                        <p:attrNameLst>
                                          <p:attrName>ppt_y</p:attrName>
                                        </p:attrNameLst>
                                      </p:cBhvr>
                                      <p:tavLst>
                                        <p:tav tm="0">
                                          <p:val>
                                            <p:strVal val="#ppt_y"/>
                                          </p:val>
                                        </p:tav>
                                        <p:tav tm="100000">
                                          <p:val>
                                            <p:strVal val="#ppt_y"/>
                                          </p:val>
                                        </p:tav>
                                      </p:tavLst>
                                    </p:anim>
                                    <p:animEffect transition="in" filter="wipe(right)" prLst="gradientSize: 0.1">
                                      <p:cBhvr>
                                        <p:cTn id="50" dur="1000"/>
                                        <p:tgtEl>
                                          <p:spTgt spid="66569"/>
                                        </p:tgtEl>
                                      </p:cBhvr>
                                    </p:animEffect>
                                  </p:childTnLst>
                                </p:cTn>
                              </p:par>
                            </p:childTnLst>
                          </p:cTn>
                        </p:par>
                        <p:par>
                          <p:cTn id="51" fill="hold">
                            <p:stCondLst>
                              <p:cond delay="8800"/>
                            </p:stCondLst>
                            <p:childTnLst>
                              <p:par>
                                <p:cTn id="52" presetID="29" presetClass="entr" presetSubtype="0" fill="hold" grpId="0" nodeType="afterEffect">
                                  <p:stCondLst>
                                    <p:cond delay="300"/>
                                  </p:stCondLst>
                                  <p:childTnLst>
                                    <p:set>
                                      <p:cBhvr>
                                        <p:cTn id="53" dur="1" fill="hold">
                                          <p:stCondLst>
                                            <p:cond delay="0"/>
                                          </p:stCondLst>
                                        </p:cTn>
                                        <p:tgtEl>
                                          <p:spTgt spid="66571"/>
                                        </p:tgtEl>
                                        <p:attrNameLst>
                                          <p:attrName>style.visibility</p:attrName>
                                        </p:attrNameLst>
                                      </p:cBhvr>
                                      <p:to>
                                        <p:strVal val="visible"/>
                                      </p:to>
                                    </p:set>
                                    <p:anim calcmode="lin" valueType="num">
                                      <p:cBhvr>
                                        <p:cTn id="54" dur="1000" fill="hold"/>
                                        <p:tgtEl>
                                          <p:spTgt spid="66571"/>
                                        </p:tgtEl>
                                        <p:attrNameLst>
                                          <p:attrName>ppt_x</p:attrName>
                                        </p:attrNameLst>
                                      </p:cBhvr>
                                      <p:tavLst>
                                        <p:tav tm="0">
                                          <p:val>
                                            <p:strVal val="#ppt_x-.2"/>
                                          </p:val>
                                        </p:tav>
                                        <p:tav tm="100000">
                                          <p:val>
                                            <p:strVal val="#ppt_x"/>
                                          </p:val>
                                        </p:tav>
                                      </p:tavLst>
                                    </p:anim>
                                    <p:anim calcmode="lin" valueType="num">
                                      <p:cBhvr>
                                        <p:cTn id="55" dur="1000" fill="hold"/>
                                        <p:tgtEl>
                                          <p:spTgt spid="66571"/>
                                        </p:tgtEl>
                                        <p:attrNameLst>
                                          <p:attrName>ppt_y</p:attrName>
                                        </p:attrNameLst>
                                      </p:cBhvr>
                                      <p:tavLst>
                                        <p:tav tm="0">
                                          <p:val>
                                            <p:strVal val="#ppt_y"/>
                                          </p:val>
                                        </p:tav>
                                        <p:tav tm="100000">
                                          <p:val>
                                            <p:strVal val="#ppt_y"/>
                                          </p:val>
                                        </p:tav>
                                      </p:tavLst>
                                    </p:anim>
                                    <p:animEffect transition="in" filter="wipe(right)" prLst="gradientSize: 0.1">
                                      <p:cBhvr>
                                        <p:cTn id="56" dur="1000"/>
                                        <p:tgtEl>
                                          <p:spTgt spid="66571"/>
                                        </p:tgtEl>
                                      </p:cBhvr>
                                    </p:animEffect>
                                  </p:childTnLst>
                                </p:cTn>
                              </p:par>
                            </p:childTnLst>
                          </p:cTn>
                        </p:par>
                        <p:par>
                          <p:cTn id="57" fill="hold">
                            <p:stCondLst>
                              <p:cond delay="10100"/>
                            </p:stCondLst>
                            <p:childTnLst>
                              <p:par>
                                <p:cTn id="58" presetID="29" presetClass="entr" presetSubtype="0" fill="hold" grpId="0" nodeType="afterEffect">
                                  <p:stCondLst>
                                    <p:cond delay="300"/>
                                  </p:stCondLst>
                                  <p:childTnLst>
                                    <p:set>
                                      <p:cBhvr>
                                        <p:cTn id="59" dur="1" fill="hold">
                                          <p:stCondLst>
                                            <p:cond delay="0"/>
                                          </p:stCondLst>
                                        </p:cTn>
                                        <p:tgtEl>
                                          <p:spTgt spid="66572"/>
                                        </p:tgtEl>
                                        <p:attrNameLst>
                                          <p:attrName>style.visibility</p:attrName>
                                        </p:attrNameLst>
                                      </p:cBhvr>
                                      <p:to>
                                        <p:strVal val="visible"/>
                                      </p:to>
                                    </p:set>
                                    <p:anim calcmode="lin" valueType="num">
                                      <p:cBhvr>
                                        <p:cTn id="60" dur="1000" fill="hold"/>
                                        <p:tgtEl>
                                          <p:spTgt spid="66572"/>
                                        </p:tgtEl>
                                        <p:attrNameLst>
                                          <p:attrName>ppt_x</p:attrName>
                                        </p:attrNameLst>
                                      </p:cBhvr>
                                      <p:tavLst>
                                        <p:tav tm="0">
                                          <p:val>
                                            <p:strVal val="#ppt_x-.2"/>
                                          </p:val>
                                        </p:tav>
                                        <p:tav tm="100000">
                                          <p:val>
                                            <p:strVal val="#ppt_x"/>
                                          </p:val>
                                        </p:tav>
                                      </p:tavLst>
                                    </p:anim>
                                    <p:anim calcmode="lin" valueType="num">
                                      <p:cBhvr>
                                        <p:cTn id="61" dur="1000" fill="hold"/>
                                        <p:tgtEl>
                                          <p:spTgt spid="66572"/>
                                        </p:tgtEl>
                                        <p:attrNameLst>
                                          <p:attrName>ppt_y</p:attrName>
                                        </p:attrNameLst>
                                      </p:cBhvr>
                                      <p:tavLst>
                                        <p:tav tm="0">
                                          <p:val>
                                            <p:strVal val="#ppt_y"/>
                                          </p:val>
                                        </p:tav>
                                        <p:tav tm="100000">
                                          <p:val>
                                            <p:strVal val="#ppt_y"/>
                                          </p:val>
                                        </p:tav>
                                      </p:tavLst>
                                    </p:anim>
                                    <p:animEffect transition="in" filter="wipe(right)" prLst="gradientSize: 0.1">
                                      <p:cBhvr>
                                        <p:cTn id="62" dur="1000"/>
                                        <p:tgtEl>
                                          <p:spTgt spid="66572"/>
                                        </p:tgtEl>
                                      </p:cBhvr>
                                    </p:animEffect>
                                  </p:childTnLst>
                                </p:cTn>
                              </p:par>
                            </p:childTnLst>
                          </p:cTn>
                        </p:par>
                        <p:par>
                          <p:cTn id="63" fill="hold">
                            <p:stCondLst>
                              <p:cond delay="11400"/>
                            </p:stCondLst>
                            <p:childTnLst>
                              <p:par>
                                <p:cTn id="64" presetID="29" presetClass="entr" presetSubtype="0" fill="hold" grpId="0" nodeType="afterEffect">
                                  <p:stCondLst>
                                    <p:cond delay="300"/>
                                  </p:stCondLst>
                                  <p:childTnLst>
                                    <p:set>
                                      <p:cBhvr>
                                        <p:cTn id="65" dur="1" fill="hold">
                                          <p:stCondLst>
                                            <p:cond delay="0"/>
                                          </p:stCondLst>
                                        </p:cTn>
                                        <p:tgtEl>
                                          <p:spTgt spid="66574"/>
                                        </p:tgtEl>
                                        <p:attrNameLst>
                                          <p:attrName>style.visibility</p:attrName>
                                        </p:attrNameLst>
                                      </p:cBhvr>
                                      <p:to>
                                        <p:strVal val="visible"/>
                                      </p:to>
                                    </p:set>
                                    <p:anim calcmode="lin" valueType="num">
                                      <p:cBhvr>
                                        <p:cTn id="66" dur="1000" fill="hold"/>
                                        <p:tgtEl>
                                          <p:spTgt spid="66574"/>
                                        </p:tgtEl>
                                        <p:attrNameLst>
                                          <p:attrName>ppt_x</p:attrName>
                                        </p:attrNameLst>
                                      </p:cBhvr>
                                      <p:tavLst>
                                        <p:tav tm="0">
                                          <p:val>
                                            <p:strVal val="#ppt_x-.2"/>
                                          </p:val>
                                        </p:tav>
                                        <p:tav tm="100000">
                                          <p:val>
                                            <p:strVal val="#ppt_x"/>
                                          </p:val>
                                        </p:tav>
                                      </p:tavLst>
                                    </p:anim>
                                    <p:anim calcmode="lin" valueType="num">
                                      <p:cBhvr>
                                        <p:cTn id="67" dur="1000" fill="hold"/>
                                        <p:tgtEl>
                                          <p:spTgt spid="66574"/>
                                        </p:tgtEl>
                                        <p:attrNameLst>
                                          <p:attrName>ppt_y</p:attrName>
                                        </p:attrNameLst>
                                      </p:cBhvr>
                                      <p:tavLst>
                                        <p:tav tm="0">
                                          <p:val>
                                            <p:strVal val="#ppt_y"/>
                                          </p:val>
                                        </p:tav>
                                        <p:tav tm="100000">
                                          <p:val>
                                            <p:strVal val="#ppt_y"/>
                                          </p:val>
                                        </p:tav>
                                      </p:tavLst>
                                    </p:anim>
                                    <p:animEffect transition="in" filter="wipe(right)" prLst="gradientSize: 0.1">
                                      <p:cBhvr>
                                        <p:cTn id="68" dur="1000"/>
                                        <p:tgtEl>
                                          <p:spTgt spid="66574"/>
                                        </p:tgtEl>
                                      </p:cBhvr>
                                    </p:animEffect>
                                  </p:childTnLst>
                                </p:cTn>
                              </p:par>
                            </p:childTnLst>
                          </p:cTn>
                        </p:par>
                        <p:par>
                          <p:cTn id="69" fill="hold">
                            <p:stCondLst>
                              <p:cond delay="12700"/>
                            </p:stCondLst>
                            <p:childTnLst>
                              <p:par>
                                <p:cTn id="70" presetID="29" presetClass="entr" presetSubtype="0" fill="hold" grpId="0" nodeType="afterEffect">
                                  <p:stCondLst>
                                    <p:cond delay="300"/>
                                  </p:stCondLst>
                                  <p:childTnLst>
                                    <p:set>
                                      <p:cBhvr>
                                        <p:cTn id="71" dur="1" fill="hold">
                                          <p:stCondLst>
                                            <p:cond delay="0"/>
                                          </p:stCondLst>
                                        </p:cTn>
                                        <p:tgtEl>
                                          <p:spTgt spid="66573"/>
                                        </p:tgtEl>
                                        <p:attrNameLst>
                                          <p:attrName>style.visibility</p:attrName>
                                        </p:attrNameLst>
                                      </p:cBhvr>
                                      <p:to>
                                        <p:strVal val="visible"/>
                                      </p:to>
                                    </p:set>
                                    <p:anim calcmode="lin" valueType="num">
                                      <p:cBhvr>
                                        <p:cTn id="72" dur="1000" fill="hold"/>
                                        <p:tgtEl>
                                          <p:spTgt spid="66573"/>
                                        </p:tgtEl>
                                        <p:attrNameLst>
                                          <p:attrName>ppt_x</p:attrName>
                                        </p:attrNameLst>
                                      </p:cBhvr>
                                      <p:tavLst>
                                        <p:tav tm="0">
                                          <p:val>
                                            <p:strVal val="#ppt_x-.2"/>
                                          </p:val>
                                        </p:tav>
                                        <p:tav tm="100000">
                                          <p:val>
                                            <p:strVal val="#ppt_x"/>
                                          </p:val>
                                        </p:tav>
                                      </p:tavLst>
                                    </p:anim>
                                    <p:anim calcmode="lin" valueType="num">
                                      <p:cBhvr>
                                        <p:cTn id="73" dur="1000" fill="hold"/>
                                        <p:tgtEl>
                                          <p:spTgt spid="66573"/>
                                        </p:tgtEl>
                                        <p:attrNameLst>
                                          <p:attrName>ppt_y</p:attrName>
                                        </p:attrNameLst>
                                      </p:cBhvr>
                                      <p:tavLst>
                                        <p:tav tm="0">
                                          <p:val>
                                            <p:strVal val="#ppt_y"/>
                                          </p:val>
                                        </p:tav>
                                        <p:tav tm="100000">
                                          <p:val>
                                            <p:strVal val="#ppt_y"/>
                                          </p:val>
                                        </p:tav>
                                      </p:tavLst>
                                    </p:anim>
                                    <p:animEffect transition="in" filter="wipe(right)" prLst="gradientSize: 0.1">
                                      <p:cBhvr>
                                        <p:cTn id="74" dur="1000"/>
                                        <p:tgtEl>
                                          <p:spTgt spid="66573"/>
                                        </p:tgtEl>
                                      </p:cBhvr>
                                    </p:animEffect>
                                  </p:childTnLst>
                                </p:cTn>
                              </p:par>
                            </p:childTnLst>
                          </p:cTn>
                        </p:par>
                        <p:par>
                          <p:cTn id="75" fill="hold">
                            <p:stCondLst>
                              <p:cond delay="14000"/>
                            </p:stCondLst>
                            <p:childTnLst>
                              <p:par>
                                <p:cTn id="76" presetID="29" presetClass="entr" presetSubtype="0" fill="hold" grpId="0" nodeType="afterEffect">
                                  <p:stCondLst>
                                    <p:cond delay="300"/>
                                  </p:stCondLst>
                                  <p:childTnLst>
                                    <p:set>
                                      <p:cBhvr>
                                        <p:cTn id="77" dur="1" fill="hold">
                                          <p:stCondLst>
                                            <p:cond delay="0"/>
                                          </p:stCondLst>
                                        </p:cTn>
                                        <p:tgtEl>
                                          <p:spTgt spid="66575"/>
                                        </p:tgtEl>
                                        <p:attrNameLst>
                                          <p:attrName>style.visibility</p:attrName>
                                        </p:attrNameLst>
                                      </p:cBhvr>
                                      <p:to>
                                        <p:strVal val="visible"/>
                                      </p:to>
                                    </p:set>
                                    <p:anim calcmode="lin" valueType="num">
                                      <p:cBhvr>
                                        <p:cTn id="78" dur="1000" fill="hold"/>
                                        <p:tgtEl>
                                          <p:spTgt spid="66575"/>
                                        </p:tgtEl>
                                        <p:attrNameLst>
                                          <p:attrName>ppt_x</p:attrName>
                                        </p:attrNameLst>
                                      </p:cBhvr>
                                      <p:tavLst>
                                        <p:tav tm="0">
                                          <p:val>
                                            <p:strVal val="#ppt_x-.2"/>
                                          </p:val>
                                        </p:tav>
                                        <p:tav tm="100000">
                                          <p:val>
                                            <p:strVal val="#ppt_x"/>
                                          </p:val>
                                        </p:tav>
                                      </p:tavLst>
                                    </p:anim>
                                    <p:anim calcmode="lin" valueType="num">
                                      <p:cBhvr>
                                        <p:cTn id="79" dur="1000" fill="hold"/>
                                        <p:tgtEl>
                                          <p:spTgt spid="66575"/>
                                        </p:tgtEl>
                                        <p:attrNameLst>
                                          <p:attrName>ppt_y</p:attrName>
                                        </p:attrNameLst>
                                      </p:cBhvr>
                                      <p:tavLst>
                                        <p:tav tm="0">
                                          <p:val>
                                            <p:strVal val="#ppt_y"/>
                                          </p:val>
                                        </p:tav>
                                        <p:tav tm="100000">
                                          <p:val>
                                            <p:strVal val="#ppt_y"/>
                                          </p:val>
                                        </p:tav>
                                      </p:tavLst>
                                    </p:anim>
                                    <p:animEffect transition="in" filter="wipe(right)" prLst="gradientSize: 0.1">
                                      <p:cBhvr>
                                        <p:cTn id="80" dur="1000"/>
                                        <p:tgtEl>
                                          <p:spTgt spid="66575"/>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4" fill="hold" grpId="0" nodeType="clickEffect">
                                  <p:stCondLst>
                                    <p:cond delay="0"/>
                                  </p:stCondLst>
                                  <p:childTnLst>
                                    <p:set>
                                      <p:cBhvr>
                                        <p:cTn id="84" dur="1" fill="hold">
                                          <p:stCondLst>
                                            <p:cond delay="0"/>
                                          </p:stCondLst>
                                        </p:cTn>
                                        <p:tgtEl>
                                          <p:spTgt spid="69655"/>
                                        </p:tgtEl>
                                        <p:attrNameLst>
                                          <p:attrName>style.visibility</p:attrName>
                                        </p:attrNameLst>
                                      </p:cBhvr>
                                      <p:to>
                                        <p:strVal val="visible"/>
                                      </p:to>
                                    </p:set>
                                    <p:animEffect transition="in" filter="slide(fromBottom)">
                                      <p:cBhvr>
                                        <p:cTn id="85" dur="500"/>
                                        <p:tgtEl>
                                          <p:spTgt spid="69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5" grpId="0"/>
      <p:bldP spid="66566" grpId="0"/>
      <p:bldP spid="66567" grpId="0"/>
      <p:bldP spid="66568" grpId="0"/>
      <p:bldP spid="66569" grpId="0"/>
      <p:bldP spid="66570" grpId="0"/>
      <p:bldP spid="66571" grpId="0"/>
      <p:bldP spid="66572" grpId="0"/>
      <p:bldP spid="66573" grpId="0"/>
      <p:bldP spid="66574" grpId="0"/>
      <p:bldP spid="66575" grpId="0"/>
      <p:bldP spid="69652" grpId="0"/>
      <p:bldP spid="6965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RECORDING THE Score SHEET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3"/>
          <a:srcRect/>
          <a:stretch>
            <a:fillRect/>
          </a:stretch>
        </p:blipFill>
        <p:spPr bwMode="auto">
          <a:xfrm>
            <a:off x="0" y="2438400"/>
            <a:ext cx="9144000" cy="3417888"/>
          </a:xfrm>
          <a:prstGeom prst="rect">
            <a:avLst/>
          </a:prstGeom>
          <a:noFill/>
          <a:ln w="9525">
            <a:noFill/>
            <a:miter lim="800000"/>
            <a:headEnd/>
            <a:tailEnd/>
          </a:ln>
        </p:spPr>
      </p:pic>
      <p:sp>
        <p:nvSpPr>
          <p:cNvPr id="22542" name="Line 27"/>
          <p:cNvSpPr>
            <a:spLocks noChangeShapeType="1"/>
          </p:cNvSpPr>
          <p:nvPr/>
        </p:nvSpPr>
        <p:spPr bwMode="auto">
          <a:xfrm flipV="1">
            <a:off x="3581400" y="2895600"/>
            <a:ext cx="76200" cy="914400"/>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22543" name="Line 28"/>
          <p:cNvSpPr>
            <a:spLocks noChangeShapeType="1"/>
          </p:cNvSpPr>
          <p:nvPr/>
        </p:nvSpPr>
        <p:spPr bwMode="auto">
          <a:xfrm flipH="1" flipV="1">
            <a:off x="5105400" y="3048000"/>
            <a:ext cx="228600" cy="609600"/>
          </a:xfrm>
          <a:prstGeom prst="line">
            <a:avLst/>
          </a:prstGeom>
          <a:noFill/>
          <a:ln w="76200">
            <a:solidFill>
              <a:srgbClr val="EF1F1D"/>
            </a:solidFill>
            <a:round/>
            <a:headEnd/>
            <a:tailEnd type="triangle" w="med" len="med"/>
          </a:ln>
          <a:scene3d>
            <a:camera prst="orthographicFront">
              <a:rot lat="0" lon="21299999" rev="0"/>
            </a:camera>
            <a:lightRig rig="threePt" dir="t"/>
          </a:scene3d>
        </p:spPr>
        <p:txBody>
          <a:bodyPr anchor="ctr">
            <a:spAutoFit/>
          </a:bodyPr>
          <a:lstStyle/>
          <a:p>
            <a:pPr>
              <a:defRPr/>
            </a:pPr>
            <a:endParaRPr lang="en-US" dirty="0">
              <a:latin typeface="Arial" charset="0"/>
            </a:endParaRPr>
          </a:p>
        </p:txBody>
      </p:sp>
      <p:sp>
        <p:nvSpPr>
          <p:cNvPr id="52259" name="Text Box 35"/>
          <p:cNvSpPr txBox="1">
            <a:spLocks noChangeArrowheads="1"/>
          </p:cNvSpPr>
          <p:nvPr/>
        </p:nvSpPr>
        <p:spPr bwMode="auto">
          <a:xfrm>
            <a:off x="1219200" y="5867400"/>
            <a:ext cx="7391400" cy="822325"/>
          </a:xfrm>
          <a:prstGeom prst="rect">
            <a:avLst/>
          </a:prstGeom>
          <a:noFill/>
          <a:ln w="9525">
            <a:noFill/>
            <a:miter lim="800000"/>
            <a:headEnd/>
            <a:tailEnd/>
          </a:ln>
        </p:spPr>
        <p:txBody>
          <a:bodyPr>
            <a:prstTxWarp prst="textNoShape">
              <a:avLst/>
            </a:prstTxWarp>
            <a:spAutoFit/>
          </a:bodyPr>
          <a:lstStyle/>
          <a:p>
            <a:r>
              <a:rPr lang="en-US" sz="2400">
                <a:latin typeface="Calibri" pitchFamily="-111" charset="0"/>
              </a:rPr>
              <a:t>Mark an “X” in the first box of the receiving team. </a:t>
            </a:r>
          </a:p>
          <a:p>
            <a:r>
              <a:rPr lang="en-US" sz="2400">
                <a:latin typeface="Calibri" pitchFamily="-111" charset="0"/>
              </a:rPr>
              <a:t>When they get to serve they will have to rotate.</a:t>
            </a:r>
          </a:p>
        </p:txBody>
      </p:sp>
      <p:sp>
        <p:nvSpPr>
          <p:cNvPr id="52261" name="Line 37"/>
          <p:cNvSpPr>
            <a:spLocks noChangeShapeType="1"/>
          </p:cNvSpPr>
          <p:nvPr/>
        </p:nvSpPr>
        <p:spPr bwMode="auto">
          <a:xfrm flipH="1" flipV="1">
            <a:off x="5181600" y="5029200"/>
            <a:ext cx="457200" cy="685800"/>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29" name="Title 28"/>
          <p:cNvSpPr>
            <a:spLocks noGrp="1"/>
          </p:cNvSpPr>
          <p:nvPr>
            <p:ph type="title"/>
          </p:nvPr>
        </p:nvSpPr>
        <p:spPr>
          <a:xfrm>
            <a:off x="463550" y="177800"/>
            <a:ext cx="8229600" cy="1143000"/>
          </a:xfrm>
        </p:spPr>
        <p:txBody>
          <a:bodyPr/>
          <a:lstStyle/>
          <a:p>
            <a:pPr eaLnBrk="1" hangingPunct="1">
              <a:defRPr/>
            </a:pPr>
            <a:r>
              <a:rPr lang="en-US" sz="4800" dirty="0" smtClean="0">
                <a:ea typeface="+mj-ea"/>
                <a:cs typeface="+mj-cs"/>
              </a:rPr>
              <a:t>Prior to the Match</a:t>
            </a:r>
            <a:endParaRPr lang="en-US" sz="4800" dirty="0">
              <a:ea typeface="+mj-ea"/>
              <a:cs typeface="+mj-cs"/>
            </a:endParaRPr>
          </a:p>
        </p:txBody>
      </p:sp>
      <p:sp>
        <p:nvSpPr>
          <p:cNvPr id="31" name="TextBox 30"/>
          <p:cNvSpPr txBox="1"/>
          <p:nvPr/>
        </p:nvSpPr>
        <p:spPr>
          <a:xfrm>
            <a:off x="152400" y="1219200"/>
            <a:ext cx="8839200" cy="83026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400">
                <a:solidFill>
                  <a:schemeClr val="tx1"/>
                </a:solidFill>
                <a:latin typeface="Calibri" pitchFamily="-111" charset="0"/>
              </a:rPr>
              <a:t>Fill in the team abbreviations and mark an “X” over the respective R and S to denote which team is serving and which team is receiving.</a:t>
            </a:r>
          </a:p>
        </p:txBody>
      </p:sp>
      <p:sp>
        <p:nvSpPr>
          <p:cNvPr id="32" name="TextBox 31"/>
          <p:cNvSpPr txBox="1"/>
          <p:nvPr/>
        </p:nvSpPr>
        <p:spPr>
          <a:xfrm>
            <a:off x="3581400" y="2438400"/>
            <a:ext cx="304800" cy="6619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b="1" dirty="0">
                <a:solidFill>
                  <a:srgbClr val="0000FF"/>
                </a:solidFill>
              </a:rPr>
              <a:t>X</a:t>
            </a:r>
          </a:p>
        </p:txBody>
      </p:sp>
      <p:sp>
        <p:nvSpPr>
          <p:cNvPr id="33" name="TextBox 32"/>
          <p:cNvSpPr txBox="1"/>
          <p:nvPr/>
        </p:nvSpPr>
        <p:spPr>
          <a:xfrm>
            <a:off x="4800600" y="2590800"/>
            <a:ext cx="304800" cy="727075"/>
          </a:xfrm>
          <a:prstGeom prst="rect">
            <a:avLst/>
          </a:prstGeom>
          <a:noFill/>
          <a:ln>
            <a:noFill/>
          </a:ln>
        </p:spPr>
        <p:style>
          <a:lnRef idx="2">
            <a:schemeClr val="dk1"/>
          </a:lnRef>
          <a:fillRef idx="1">
            <a:schemeClr val="lt1"/>
          </a:fillRef>
          <a:effectRef idx="0">
            <a:schemeClr val="dk1"/>
          </a:effectRef>
          <a:fontRef idx="minor">
            <a:schemeClr val="dk1"/>
          </a:fontRef>
        </p:style>
        <p:txBody>
          <a:bodyPr tIns="64008">
            <a:spAutoFit/>
          </a:bodyPr>
          <a:lstStyle/>
          <a:p>
            <a:pPr>
              <a:defRPr/>
            </a:pPr>
            <a:r>
              <a:rPr lang="en-US" sz="2000" b="1" dirty="0">
                <a:solidFill>
                  <a:srgbClr val="0000FF"/>
                </a:solidFill>
              </a:rPr>
              <a:t>X</a:t>
            </a:r>
          </a:p>
        </p:txBody>
      </p:sp>
      <p:sp>
        <p:nvSpPr>
          <p:cNvPr id="34" name="TextBox 33"/>
          <p:cNvSpPr txBox="1"/>
          <p:nvPr/>
        </p:nvSpPr>
        <p:spPr>
          <a:xfrm>
            <a:off x="2209800" y="2514600"/>
            <a:ext cx="1219200" cy="4159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2400">
                <a:solidFill>
                  <a:srgbClr val="0000FF"/>
                </a:solidFill>
              </a:rPr>
              <a:t> U O C</a:t>
            </a:r>
          </a:p>
        </p:txBody>
      </p:sp>
      <p:sp>
        <p:nvSpPr>
          <p:cNvPr id="35" name="TextBox 34"/>
          <p:cNvSpPr txBox="1"/>
          <p:nvPr/>
        </p:nvSpPr>
        <p:spPr>
          <a:xfrm>
            <a:off x="5486400" y="2514600"/>
            <a:ext cx="1219200" cy="4159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2400">
                <a:solidFill>
                  <a:srgbClr val="0000FF"/>
                </a:solidFill>
              </a:rPr>
              <a:t> U O A</a:t>
            </a:r>
          </a:p>
        </p:txBody>
      </p:sp>
      <p:sp>
        <p:nvSpPr>
          <p:cNvPr id="36" name="TextBox 35"/>
          <p:cNvSpPr txBox="1"/>
          <p:nvPr/>
        </p:nvSpPr>
        <p:spPr>
          <a:xfrm>
            <a:off x="4648200" y="44958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childTnLst>
                          </p:cTn>
                        </p:par>
                        <p:par>
                          <p:cTn id="8" fill="hold">
                            <p:stCondLst>
                              <p:cond delay="1000"/>
                            </p:stCondLst>
                            <p:childTnLst>
                              <p:par>
                                <p:cTn id="9" presetID="29" presetClass="entr" presetSubtype="0" fill="hold" grpId="0" nodeType="afterEffect">
                                  <p:stCondLst>
                                    <p:cond delay="50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0" fill="hold"/>
                                        <p:tgtEl>
                                          <p:spTgt spid="34"/>
                                        </p:tgtEl>
                                        <p:attrNameLst>
                                          <p:attrName>ppt_x</p:attrName>
                                        </p:attrNameLst>
                                      </p:cBhvr>
                                      <p:tavLst>
                                        <p:tav tm="0">
                                          <p:val>
                                            <p:strVal val="#ppt_x-.2"/>
                                          </p:val>
                                        </p:tav>
                                        <p:tav tm="100000">
                                          <p:val>
                                            <p:strVal val="#ppt_x"/>
                                          </p:val>
                                        </p:tav>
                                      </p:tavLst>
                                    </p:anim>
                                    <p:anim calcmode="lin" valueType="num">
                                      <p:cBhvr>
                                        <p:cTn id="12"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4"/>
                                        </p:tgtEl>
                                      </p:cBhvr>
                                    </p:animEffect>
                                  </p:childTnLst>
                                </p:cTn>
                              </p:par>
                            </p:childTnLst>
                          </p:cTn>
                        </p:par>
                        <p:par>
                          <p:cTn id="14" fill="hold">
                            <p:stCondLst>
                              <p:cond delay="2500"/>
                            </p:stCondLst>
                            <p:childTnLst>
                              <p:par>
                                <p:cTn id="15" presetID="29" presetClass="entr" presetSubtype="0" fill="hold" grpId="0" nodeType="afterEffect">
                                  <p:stCondLst>
                                    <p:cond delay="5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ppt_x</p:attrName>
                                        </p:attrNameLst>
                                      </p:cBhvr>
                                      <p:tavLst>
                                        <p:tav tm="0">
                                          <p:val>
                                            <p:strVal val="#ppt_x-.2"/>
                                          </p:val>
                                        </p:tav>
                                        <p:tav tm="100000">
                                          <p:val>
                                            <p:strVal val="#ppt_x"/>
                                          </p:val>
                                        </p:tav>
                                      </p:tavLst>
                                    </p:anim>
                                    <p:anim calcmode="lin" valueType="num">
                                      <p:cBhvr>
                                        <p:cTn id="18"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5"/>
                                        </p:tgtEl>
                                      </p:cBhvr>
                                    </p:animEffect>
                                  </p:childTnLst>
                                </p:cTn>
                              </p:par>
                            </p:childTnLst>
                          </p:cTn>
                        </p:par>
                        <p:par>
                          <p:cTn id="20" fill="hold">
                            <p:stCondLst>
                              <p:cond delay="4000"/>
                            </p:stCondLst>
                            <p:childTnLst>
                              <p:par>
                                <p:cTn id="21" presetID="9" presetClass="entr" presetSubtype="0" fill="hold" grpId="0" nodeType="afterEffect">
                                  <p:stCondLst>
                                    <p:cond delay="500"/>
                                  </p:stCondLst>
                                  <p:childTnLst>
                                    <p:set>
                                      <p:cBhvr>
                                        <p:cTn id="22" dur="1" fill="hold">
                                          <p:stCondLst>
                                            <p:cond delay="0"/>
                                          </p:stCondLst>
                                        </p:cTn>
                                        <p:tgtEl>
                                          <p:spTgt spid="22542"/>
                                        </p:tgtEl>
                                        <p:attrNameLst>
                                          <p:attrName>style.visibility</p:attrName>
                                        </p:attrNameLst>
                                      </p:cBhvr>
                                      <p:to>
                                        <p:strVal val="visible"/>
                                      </p:to>
                                    </p:set>
                                    <p:animEffect transition="in" filter="dissolve">
                                      <p:cBhvr>
                                        <p:cTn id="23" dur="1000"/>
                                        <p:tgtEl>
                                          <p:spTgt spid="22542"/>
                                        </p:tgtEl>
                                      </p:cBhvr>
                                    </p:animEffect>
                                  </p:childTnLst>
                                </p:cTn>
                              </p:par>
                            </p:childTnLst>
                          </p:cTn>
                        </p:par>
                        <p:par>
                          <p:cTn id="24" fill="hold">
                            <p:stCondLst>
                              <p:cond delay="5500"/>
                            </p:stCondLst>
                            <p:childTnLst>
                              <p:par>
                                <p:cTn id="25" presetID="1" presetClass="entr" presetSubtype="0" fill="hold" grpId="0" nodeType="afterEffect">
                                  <p:stCondLst>
                                    <p:cond delay="250"/>
                                  </p:stCondLst>
                                  <p:childTnLst>
                                    <p:set>
                                      <p:cBhvr>
                                        <p:cTn id="26" dur="1" fill="hold">
                                          <p:stCondLst>
                                            <p:cond delay="0"/>
                                          </p:stCondLst>
                                        </p:cTn>
                                        <p:tgtEl>
                                          <p:spTgt spid="32"/>
                                        </p:tgtEl>
                                        <p:attrNameLst>
                                          <p:attrName>style.visibility</p:attrName>
                                        </p:attrNameLst>
                                      </p:cBhvr>
                                      <p:to>
                                        <p:strVal val="visible"/>
                                      </p:to>
                                    </p:set>
                                  </p:childTnLst>
                                </p:cTn>
                              </p:par>
                            </p:childTnLst>
                          </p:cTn>
                        </p:par>
                        <p:par>
                          <p:cTn id="27" fill="hold">
                            <p:stCondLst>
                              <p:cond delay="5750"/>
                            </p:stCondLst>
                            <p:childTnLst>
                              <p:par>
                                <p:cTn id="28" presetID="9" presetClass="entr" presetSubtype="0" fill="hold" nodeType="afterEffect">
                                  <p:stCondLst>
                                    <p:cond delay="500"/>
                                  </p:stCondLst>
                                  <p:childTnLst>
                                    <p:set>
                                      <p:cBhvr>
                                        <p:cTn id="29" dur="1" fill="hold">
                                          <p:stCondLst>
                                            <p:cond delay="0"/>
                                          </p:stCondLst>
                                        </p:cTn>
                                        <p:tgtEl>
                                          <p:spTgt spid="22543"/>
                                        </p:tgtEl>
                                        <p:attrNameLst>
                                          <p:attrName>style.visibility</p:attrName>
                                        </p:attrNameLst>
                                      </p:cBhvr>
                                      <p:to>
                                        <p:strVal val="visible"/>
                                      </p:to>
                                    </p:set>
                                    <p:animEffect transition="in" filter="dissolve">
                                      <p:cBhvr>
                                        <p:cTn id="30" dur="1000"/>
                                        <p:tgtEl>
                                          <p:spTgt spid="22543"/>
                                        </p:tgtEl>
                                      </p:cBhvr>
                                    </p:animEffect>
                                  </p:childTnLst>
                                </p:cTn>
                              </p:par>
                            </p:childTnLst>
                          </p:cTn>
                        </p:par>
                        <p:par>
                          <p:cTn id="31" fill="hold">
                            <p:stCondLst>
                              <p:cond delay="7250"/>
                            </p:stCondLst>
                            <p:childTnLst>
                              <p:par>
                                <p:cTn id="32" presetID="1" presetClass="entr" presetSubtype="0" fill="hold" grpId="0" nodeType="afterEffect">
                                  <p:stCondLst>
                                    <p:cond delay="250"/>
                                  </p:stCondLst>
                                  <p:childTnLst>
                                    <p:set>
                                      <p:cBhvr>
                                        <p:cTn id="33" dur="1" fill="hold">
                                          <p:stCondLst>
                                            <p:cond delay="0"/>
                                          </p:stCondLst>
                                        </p:cTn>
                                        <p:tgtEl>
                                          <p:spTgt spid="3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500"/>
                                  </p:stCondLst>
                                  <p:childTnLst>
                                    <p:set>
                                      <p:cBhvr>
                                        <p:cTn id="37" dur="1" fill="hold">
                                          <p:stCondLst>
                                            <p:cond delay="0"/>
                                          </p:stCondLst>
                                        </p:cTn>
                                        <p:tgtEl>
                                          <p:spTgt spid="52259"/>
                                        </p:tgtEl>
                                        <p:attrNameLst>
                                          <p:attrName>style.visibility</p:attrName>
                                        </p:attrNameLst>
                                      </p:cBhvr>
                                      <p:to>
                                        <p:strVal val="visible"/>
                                      </p:to>
                                    </p:set>
                                    <p:animEffect transition="in" filter="blinds(horizontal)">
                                      <p:cBhvr>
                                        <p:cTn id="38" dur="1000"/>
                                        <p:tgtEl>
                                          <p:spTgt spid="52259"/>
                                        </p:tgtEl>
                                      </p:cBhvr>
                                    </p:animEffect>
                                  </p:childTnLst>
                                </p:cTn>
                              </p:par>
                            </p:childTnLst>
                          </p:cTn>
                        </p:par>
                        <p:par>
                          <p:cTn id="39" fill="hold">
                            <p:stCondLst>
                              <p:cond delay="1500"/>
                            </p:stCondLst>
                            <p:childTnLst>
                              <p:par>
                                <p:cTn id="40" presetID="9" presetClass="entr" presetSubtype="0" fill="hold" grpId="0" nodeType="afterEffect">
                                  <p:stCondLst>
                                    <p:cond delay="500"/>
                                  </p:stCondLst>
                                  <p:childTnLst>
                                    <p:set>
                                      <p:cBhvr>
                                        <p:cTn id="41" dur="1" fill="hold">
                                          <p:stCondLst>
                                            <p:cond delay="0"/>
                                          </p:stCondLst>
                                        </p:cTn>
                                        <p:tgtEl>
                                          <p:spTgt spid="52261"/>
                                        </p:tgtEl>
                                        <p:attrNameLst>
                                          <p:attrName>style.visibility</p:attrName>
                                        </p:attrNameLst>
                                      </p:cBhvr>
                                      <p:to>
                                        <p:strVal val="visible"/>
                                      </p:to>
                                    </p:set>
                                    <p:animEffect transition="in" filter="dissolve">
                                      <p:cBhvr>
                                        <p:cTn id="42" dur="1000"/>
                                        <p:tgtEl>
                                          <p:spTgt spid="52261"/>
                                        </p:tgtEl>
                                      </p:cBhvr>
                                    </p:animEffect>
                                  </p:childTnLst>
                                </p:cTn>
                              </p:par>
                            </p:childTnLst>
                          </p:cTn>
                        </p:par>
                        <p:par>
                          <p:cTn id="43" fill="hold">
                            <p:stCondLst>
                              <p:cond delay="3000"/>
                            </p:stCondLst>
                            <p:childTnLst>
                              <p:par>
                                <p:cTn id="44" presetID="1" presetClass="entr" presetSubtype="0" fill="hold" grpId="0" nodeType="afterEffect">
                                  <p:stCondLst>
                                    <p:cond delay="500"/>
                                  </p:stCondLst>
                                  <p:childTnLst>
                                    <p:set>
                                      <p:cBhvr>
                                        <p:cTn id="45"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2" grpId="0" animBg="1"/>
      <p:bldP spid="52259" grpId="0" autoUpdateAnimBg="0"/>
      <p:bldP spid="52261" grpId="0" animBg="1"/>
      <p:bldP spid="31" grpId="0"/>
      <p:bldP spid="32" grpId="0"/>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52400" y="1600200"/>
            <a:ext cx="8839200" cy="4708525"/>
          </a:xfrm>
        </p:spPr>
        <p:txBody>
          <a:bodyPr/>
          <a:lstStyle/>
          <a:p>
            <a:pPr eaLnBrk="1" hangingPunct="1"/>
            <a:r>
              <a:rPr lang="en-US" sz="3200" dirty="0">
                <a:latin typeface="Calibri" pitchFamily="-111" charset="0"/>
                <a:ea typeface="ＭＳ Ｐゴシック" pitchFamily="-111" charset="-128"/>
                <a:cs typeface="ＭＳ Ｐゴシック" pitchFamily="-111" charset="-128"/>
              </a:rPr>
              <a:t>At the conclusion of the warm-up, the coach from each team will submit their line-up card to the second referee.</a:t>
            </a:r>
          </a:p>
          <a:p>
            <a:pPr eaLnBrk="1" hangingPunct="1">
              <a:buFont typeface="Wingdings 2" pitchFamily="-111" charset="2"/>
              <a:buNone/>
            </a:pPr>
            <a:endParaRPr lang="en-US" sz="2000" dirty="0">
              <a:latin typeface="Calibri" pitchFamily="-111" charset="0"/>
              <a:ea typeface="ＭＳ Ｐゴシック" pitchFamily="-111" charset="-128"/>
              <a:cs typeface="ＭＳ Ｐゴシック" pitchFamily="-111" charset="-128"/>
            </a:endParaRPr>
          </a:p>
          <a:p>
            <a:pPr eaLnBrk="1" hangingPunct="1"/>
            <a:r>
              <a:rPr lang="en-US" sz="3200" dirty="0">
                <a:latin typeface="Calibri" pitchFamily="-111" charset="0"/>
                <a:ea typeface="ＭＳ Ｐゴシック" pitchFamily="-111" charset="-128"/>
                <a:cs typeface="ＭＳ Ｐゴシック" pitchFamily="-111" charset="-128"/>
              </a:rPr>
              <a:t>The second referee will then give the line-up to the </a:t>
            </a:r>
            <a:r>
              <a:rPr lang="en-US" sz="3200" dirty="0" smtClean="0">
                <a:latin typeface="Calibri" pitchFamily="-111" charset="0"/>
                <a:ea typeface="ＭＳ Ｐゴシック" pitchFamily="-111" charset="-128"/>
                <a:cs typeface="ＭＳ Ｐゴシック" pitchFamily="-111" charset="-128"/>
              </a:rPr>
              <a:t>Scorer </a:t>
            </a:r>
            <a:r>
              <a:rPr lang="en-US" sz="3200" dirty="0">
                <a:latin typeface="Calibri" pitchFamily="-111" charset="0"/>
                <a:ea typeface="ＭＳ Ｐゴシック" pitchFamily="-111" charset="-128"/>
                <a:cs typeface="ＭＳ Ｐゴシック" pitchFamily="-111" charset="-128"/>
              </a:rPr>
              <a:t>to record on the score sheet.</a:t>
            </a:r>
          </a:p>
          <a:p>
            <a:pPr eaLnBrk="1" hangingPunct="1"/>
            <a:endParaRPr lang="en-US" sz="2000" dirty="0">
              <a:latin typeface="Calibri" pitchFamily="-111" charset="0"/>
              <a:ea typeface="ＭＳ Ｐゴシック" pitchFamily="-111" charset="-128"/>
              <a:cs typeface="ＭＳ Ｐゴシック" pitchFamily="-111" charset="-128"/>
            </a:endParaRPr>
          </a:p>
          <a:p>
            <a:pPr eaLnBrk="1" hangingPunct="1"/>
            <a:r>
              <a:rPr lang="en-US" sz="3200" b="1" u="sng" dirty="0">
                <a:latin typeface="Calibri" pitchFamily="-111" charset="0"/>
                <a:ea typeface="ＭＳ Ｐゴシック" pitchFamily="-111" charset="-128"/>
                <a:cs typeface="ＭＳ Ｐゴシック" pitchFamily="-111" charset="-128"/>
              </a:rPr>
              <a:t>Note</a:t>
            </a:r>
            <a:r>
              <a:rPr lang="en-US" sz="3200" b="1" dirty="0">
                <a:latin typeface="Calibri" pitchFamily="-111" charset="0"/>
                <a:ea typeface="ＭＳ Ｐゴシック" pitchFamily="-111" charset="-128"/>
                <a:cs typeface="ＭＳ Ｐゴシック" pitchFamily="-111" charset="-128"/>
              </a:rPr>
              <a:t>:  </a:t>
            </a:r>
            <a:r>
              <a:rPr lang="en-US" sz="3200" dirty="0">
                <a:latin typeface="Calibri" pitchFamily="-111" charset="0"/>
                <a:ea typeface="ＭＳ Ｐゴシック" pitchFamily="-111" charset="-128"/>
                <a:cs typeface="ＭＳ Ｐゴシック" pitchFamily="-111" charset="-128"/>
              </a:rPr>
              <a:t>Once the line-up is submitted, no further changes can be made to the line-up.</a:t>
            </a:r>
            <a:endParaRPr lang="en-US" sz="3200" b="1" dirty="0">
              <a:latin typeface="Calibri" pitchFamily="-111" charset="0"/>
              <a:ea typeface="ＭＳ Ｐゴシック" pitchFamily="-111" charset="-128"/>
              <a:cs typeface="ＭＳ Ｐゴシック" pitchFamily="-111" charset="-128"/>
            </a:endParaRPr>
          </a:p>
        </p:txBody>
      </p:sp>
      <p:sp>
        <p:nvSpPr>
          <p:cNvPr id="4" name="Title 3"/>
          <p:cNvSpPr>
            <a:spLocks noGrp="1"/>
          </p:cNvSpPr>
          <p:nvPr>
            <p:ph type="title"/>
          </p:nvPr>
        </p:nvSpPr>
        <p:spPr/>
        <p:txBody>
          <a:bodyPr/>
          <a:lstStyle/>
          <a:p>
            <a:pPr eaLnBrk="1" hangingPunct="1">
              <a:defRPr/>
            </a:pPr>
            <a:r>
              <a:rPr lang="en-US" sz="4800" dirty="0" smtClean="0">
                <a:ea typeface="+mj-ea"/>
                <a:cs typeface="+mj-cs"/>
              </a:rPr>
              <a:t>After the Warm-up</a:t>
            </a:r>
            <a:endParaRPr lang="en-US" sz="4800" dirty="0">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5"/>
          <p:cNvPicPr>
            <a:picLocks noChangeAspect="1"/>
          </p:cNvPicPr>
          <p:nvPr/>
        </p:nvPicPr>
        <p:blipFill>
          <a:blip r:embed="rId3"/>
          <a:srcRect/>
          <a:stretch>
            <a:fillRect/>
          </a:stretch>
        </p:blipFill>
        <p:spPr bwMode="auto">
          <a:xfrm>
            <a:off x="3124200" y="1524000"/>
            <a:ext cx="2787650" cy="4933950"/>
          </a:xfrm>
          <a:prstGeom prst="rect">
            <a:avLst/>
          </a:prstGeom>
          <a:noFill/>
          <a:ln w="9525">
            <a:noFill/>
            <a:miter lim="800000"/>
            <a:headEnd/>
            <a:tailEnd/>
          </a:ln>
        </p:spPr>
      </p:pic>
      <p:grpSp>
        <p:nvGrpSpPr>
          <p:cNvPr id="67587" name="Group 13"/>
          <p:cNvGrpSpPr>
            <a:grpSpLocks/>
          </p:cNvGrpSpPr>
          <p:nvPr/>
        </p:nvGrpSpPr>
        <p:grpSpPr bwMode="auto">
          <a:xfrm>
            <a:off x="3581400" y="2667000"/>
            <a:ext cx="2286000" cy="2747963"/>
            <a:chOff x="2256" y="1680"/>
            <a:chExt cx="1440" cy="1731"/>
          </a:xfrm>
        </p:grpSpPr>
        <p:sp>
          <p:nvSpPr>
            <p:cNvPr id="67590" name="Text Box 4"/>
            <p:cNvSpPr txBox="1">
              <a:spLocks noChangeArrowheads="1"/>
            </p:cNvSpPr>
            <p:nvPr/>
          </p:nvSpPr>
          <p:spPr bwMode="auto">
            <a:xfrm>
              <a:off x="3216" y="3072"/>
              <a:ext cx="336" cy="336"/>
            </a:xfrm>
            <a:prstGeom prst="rect">
              <a:avLst/>
            </a:prstGeom>
            <a:noFill/>
            <a:ln w="9525">
              <a:noFill/>
              <a:miter lim="800000"/>
              <a:headEnd/>
              <a:tailEnd/>
            </a:ln>
          </p:spPr>
          <p:txBody>
            <a:bodyPr lIns="144000">
              <a:prstTxWarp prst="textNoShape">
                <a:avLst/>
              </a:prstTxWarp>
              <a:spAutoFit/>
            </a:bodyPr>
            <a:lstStyle/>
            <a:p>
              <a:r>
                <a:rPr lang="en-US" sz="2800">
                  <a:solidFill>
                    <a:srgbClr val="0000FF"/>
                  </a:solidFill>
                  <a:latin typeface="Book Antiqua" pitchFamily="-111" charset="0"/>
                </a:rPr>
                <a:t>8</a:t>
              </a:r>
            </a:p>
          </p:txBody>
        </p:sp>
        <p:sp>
          <p:nvSpPr>
            <p:cNvPr id="67591" name="Text Box 5"/>
            <p:cNvSpPr txBox="1">
              <a:spLocks noChangeArrowheads="1"/>
            </p:cNvSpPr>
            <p:nvPr/>
          </p:nvSpPr>
          <p:spPr bwMode="auto">
            <a:xfrm>
              <a:off x="3168" y="2409"/>
              <a:ext cx="480" cy="330"/>
            </a:xfrm>
            <a:prstGeom prst="rect">
              <a:avLst/>
            </a:prstGeom>
            <a:noFill/>
            <a:ln w="9525">
              <a:noFill/>
              <a:miter lim="800000"/>
              <a:headEnd/>
              <a:tailEnd/>
            </a:ln>
          </p:spPr>
          <p:txBody>
            <a:bodyPr>
              <a:prstTxWarp prst="textNoShape">
                <a:avLst/>
              </a:prstTxWarp>
              <a:spAutoFit/>
            </a:bodyPr>
            <a:lstStyle/>
            <a:p>
              <a:r>
                <a:rPr lang="en-US" sz="2800" dirty="0" smtClean="0">
                  <a:solidFill>
                    <a:srgbClr val="0000FF"/>
                  </a:solidFill>
                  <a:latin typeface="Book Antiqua" pitchFamily="-111" charset="0"/>
                </a:rPr>
                <a:t>13</a:t>
              </a:r>
              <a:endParaRPr lang="en-US" sz="2800" dirty="0">
                <a:solidFill>
                  <a:srgbClr val="0000FF"/>
                </a:solidFill>
                <a:latin typeface="Book Antiqua" pitchFamily="-111" charset="0"/>
              </a:endParaRPr>
            </a:p>
          </p:txBody>
        </p:sp>
        <p:sp>
          <p:nvSpPr>
            <p:cNvPr id="67592" name="Text Box 6"/>
            <p:cNvSpPr txBox="1">
              <a:spLocks noChangeArrowheads="1"/>
            </p:cNvSpPr>
            <p:nvPr/>
          </p:nvSpPr>
          <p:spPr bwMode="auto">
            <a:xfrm>
              <a:off x="2736" y="2400"/>
              <a:ext cx="240" cy="33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2</a:t>
              </a:r>
            </a:p>
          </p:txBody>
        </p:sp>
        <p:sp>
          <p:nvSpPr>
            <p:cNvPr id="67593" name="Text Box 7"/>
            <p:cNvSpPr txBox="1">
              <a:spLocks noChangeArrowheads="1"/>
            </p:cNvSpPr>
            <p:nvPr/>
          </p:nvSpPr>
          <p:spPr bwMode="auto">
            <a:xfrm>
              <a:off x="2256" y="2400"/>
              <a:ext cx="240" cy="33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3</a:t>
              </a:r>
            </a:p>
          </p:txBody>
        </p:sp>
        <p:sp>
          <p:nvSpPr>
            <p:cNvPr id="67594" name="Text Box 8"/>
            <p:cNvSpPr txBox="1">
              <a:spLocks noChangeArrowheads="1"/>
            </p:cNvSpPr>
            <p:nvPr/>
          </p:nvSpPr>
          <p:spPr bwMode="auto">
            <a:xfrm>
              <a:off x="2256" y="3081"/>
              <a:ext cx="240" cy="33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4</a:t>
              </a:r>
            </a:p>
          </p:txBody>
        </p:sp>
        <p:sp>
          <p:nvSpPr>
            <p:cNvPr id="67595" name="Text Box 9"/>
            <p:cNvSpPr txBox="1">
              <a:spLocks noChangeArrowheads="1"/>
            </p:cNvSpPr>
            <p:nvPr/>
          </p:nvSpPr>
          <p:spPr bwMode="auto">
            <a:xfrm>
              <a:off x="2736" y="3072"/>
              <a:ext cx="240" cy="33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1</a:t>
              </a:r>
            </a:p>
          </p:txBody>
        </p:sp>
        <p:sp>
          <p:nvSpPr>
            <p:cNvPr id="67596" name="Text Box 10"/>
            <p:cNvSpPr txBox="1">
              <a:spLocks noChangeArrowheads="1"/>
            </p:cNvSpPr>
            <p:nvPr/>
          </p:nvSpPr>
          <p:spPr bwMode="auto">
            <a:xfrm>
              <a:off x="3264" y="1680"/>
              <a:ext cx="432" cy="33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19</a:t>
              </a:r>
            </a:p>
          </p:txBody>
        </p:sp>
        <p:sp>
          <p:nvSpPr>
            <p:cNvPr id="67597" name="Text Box 11"/>
            <p:cNvSpPr txBox="1">
              <a:spLocks noChangeArrowheads="1"/>
            </p:cNvSpPr>
            <p:nvPr/>
          </p:nvSpPr>
          <p:spPr bwMode="auto">
            <a:xfrm>
              <a:off x="2496" y="1728"/>
              <a:ext cx="816" cy="262"/>
            </a:xfrm>
            <a:prstGeom prst="rect">
              <a:avLst/>
            </a:prstGeom>
            <a:noFill/>
            <a:ln w="9525">
              <a:noFill/>
              <a:miter lim="800000"/>
              <a:headEnd/>
              <a:tailEnd/>
            </a:ln>
          </p:spPr>
          <p:txBody>
            <a:bodyPr lIns="118872" tIns="0">
              <a:prstTxWarp prst="textNoShape">
                <a:avLst/>
              </a:prstTxWarp>
              <a:spAutoFit/>
            </a:bodyPr>
            <a:lstStyle/>
            <a:p>
              <a:r>
                <a:rPr lang="en-US" sz="2400">
                  <a:solidFill>
                    <a:srgbClr val="0000FF"/>
                  </a:solidFill>
                  <a:latin typeface="Book Antiqua" pitchFamily="-111" charset="0"/>
                </a:rPr>
                <a:t>U O C</a:t>
              </a:r>
            </a:p>
          </p:txBody>
        </p:sp>
      </p:grpSp>
      <p:sp>
        <p:nvSpPr>
          <p:cNvPr id="14" name="Title 13"/>
          <p:cNvSpPr>
            <a:spLocks noGrp="1"/>
          </p:cNvSpPr>
          <p:nvPr>
            <p:ph type="title"/>
          </p:nvPr>
        </p:nvSpPr>
        <p:spPr/>
        <p:txBody>
          <a:bodyPr/>
          <a:lstStyle/>
          <a:p>
            <a:pPr eaLnBrk="1" hangingPunct="1">
              <a:defRPr/>
            </a:pPr>
            <a:r>
              <a:rPr lang="en-US" sz="4800" dirty="0" smtClean="0">
                <a:ea typeface="+mj-ea"/>
                <a:cs typeface="+mj-cs"/>
              </a:rPr>
              <a:t>The Line-up Card</a:t>
            </a:r>
            <a:endParaRPr lang="en-US" sz="4800" dirty="0">
              <a:ea typeface="+mj-ea"/>
              <a:cs typeface="+mj-cs"/>
            </a:endParaRPr>
          </a:p>
        </p:txBody>
      </p:sp>
      <p:sp>
        <p:nvSpPr>
          <p:cNvPr id="15" name="Freeform 34"/>
          <p:cNvSpPr>
            <a:spLocks/>
          </p:cNvSpPr>
          <p:nvPr/>
        </p:nvSpPr>
        <p:spPr bwMode="auto">
          <a:xfrm>
            <a:off x="3962400" y="5791200"/>
            <a:ext cx="1676400" cy="609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p:cNvPicPr>
            <a:picLocks noGrp="1" noChangeAspect="1" noChangeArrowheads="1"/>
          </p:cNvPicPr>
          <p:nvPr>
            <p:ph idx="1"/>
          </p:nvPr>
        </p:nvPicPr>
        <p:blipFill>
          <a:blip r:embed="rId3"/>
          <a:srcRect/>
          <a:stretch>
            <a:fillRect/>
          </a:stretch>
        </p:blipFill>
        <p:spPr>
          <a:xfrm>
            <a:off x="12700"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229600" y="3810000"/>
            <a:ext cx="609600" cy="2555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54864">
            <a:spAutoFit/>
          </a:bodyPr>
          <a:lstStyle/>
          <a:p>
            <a:pPr>
              <a:defRPr/>
            </a:pPr>
            <a:r>
              <a:rPr lang="en-US" sz="1000" dirty="0">
                <a:solidFill>
                  <a:srgbClr val="0000FF"/>
                </a:solidFill>
              </a:rPr>
              <a:t>U 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pic>
        <p:nvPicPr>
          <p:cNvPr id="69691" name="Picture 87"/>
          <p:cNvPicPr>
            <a:picLocks noChangeAspect="1"/>
          </p:cNvPicPr>
          <p:nvPr/>
        </p:nvPicPr>
        <p:blipFill>
          <a:blip r:embed="rId4"/>
          <a:srcRect/>
          <a:stretch>
            <a:fillRect/>
          </a:stretch>
        </p:blipFill>
        <p:spPr bwMode="auto">
          <a:xfrm>
            <a:off x="3505200" y="2406650"/>
            <a:ext cx="2514600" cy="4451350"/>
          </a:xfrm>
          <a:prstGeom prst="rect">
            <a:avLst/>
          </a:prstGeom>
          <a:noFill/>
          <a:ln w="9525">
            <a:noFill/>
            <a:miter lim="800000"/>
            <a:headEnd/>
            <a:tailEnd/>
          </a:ln>
        </p:spPr>
      </p:pic>
      <p:grpSp>
        <p:nvGrpSpPr>
          <p:cNvPr id="69692" name="Group 13"/>
          <p:cNvGrpSpPr>
            <a:grpSpLocks/>
          </p:cNvGrpSpPr>
          <p:nvPr/>
        </p:nvGrpSpPr>
        <p:grpSpPr bwMode="auto">
          <a:xfrm>
            <a:off x="3886200" y="3429000"/>
            <a:ext cx="2209800" cy="2505075"/>
            <a:chOff x="2256" y="1729"/>
            <a:chExt cx="1392" cy="1626"/>
          </a:xfrm>
        </p:grpSpPr>
        <p:sp>
          <p:nvSpPr>
            <p:cNvPr id="69703" name="Text Box 4"/>
            <p:cNvSpPr txBox="1">
              <a:spLocks noChangeArrowheads="1"/>
            </p:cNvSpPr>
            <p:nvPr/>
          </p:nvSpPr>
          <p:spPr bwMode="auto">
            <a:xfrm>
              <a:off x="3120" y="3015"/>
              <a:ext cx="336" cy="340"/>
            </a:xfrm>
            <a:prstGeom prst="rect">
              <a:avLst/>
            </a:prstGeom>
            <a:noFill/>
            <a:ln w="9525">
              <a:noFill/>
              <a:miter lim="800000"/>
              <a:headEnd/>
              <a:tailEnd/>
            </a:ln>
          </p:spPr>
          <p:txBody>
            <a:bodyPr lIns="144000">
              <a:prstTxWarp prst="textNoShape">
                <a:avLst/>
              </a:prstTxWarp>
              <a:spAutoFit/>
            </a:bodyPr>
            <a:lstStyle/>
            <a:p>
              <a:r>
                <a:rPr lang="en-US" sz="2800">
                  <a:solidFill>
                    <a:srgbClr val="0000FF"/>
                  </a:solidFill>
                  <a:latin typeface="Book Antiqua" pitchFamily="-111" charset="0"/>
                </a:rPr>
                <a:t>8</a:t>
              </a:r>
            </a:p>
          </p:txBody>
        </p:sp>
        <p:sp>
          <p:nvSpPr>
            <p:cNvPr id="69704" name="Text Box 5"/>
            <p:cNvSpPr txBox="1">
              <a:spLocks noChangeArrowheads="1"/>
            </p:cNvSpPr>
            <p:nvPr/>
          </p:nvSpPr>
          <p:spPr bwMode="auto">
            <a:xfrm>
              <a:off x="3120" y="2372"/>
              <a:ext cx="528" cy="340"/>
            </a:xfrm>
            <a:prstGeom prst="rect">
              <a:avLst/>
            </a:prstGeom>
            <a:noFill/>
            <a:ln w="9525">
              <a:noFill/>
              <a:miter lim="800000"/>
              <a:headEnd/>
              <a:tailEnd/>
            </a:ln>
          </p:spPr>
          <p:txBody>
            <a:bodyPr>
              <a:prstTxWarp prst="textNoShape">
                <a:avLst/>
              </a:prstTxWarp>
              <a:spAutoFit/>
            </a:bodyPr>
            <a:lstStyle/>
            <a:p>
              <a:r>
                <a:rPr lang="en-US" sz="2800" dirty="0" smtClean="0">
                  <a:solidFill>
                    <a:srgbClr val="0000FF"/>
                  </a:solidFill>
                  <a:latin typeface="Book Antiqua" pitchFamily="-111" charset="0"/>
                </a:rPr>
                <a:t>13</a:t>
              </a:r>
              <a:endParaRPr lang="en-US" sz="2800" dirty="0">
                <a:solidFill>
                  <a:srgbClr val="0000FF"/>
                </a:solidFill>
                <a:latin typeface="Book Antiqua" pitchFamily="-111" charset="0"/>
              </a:endParaRPr>
            </a:p>
          </p:txBody>
        </p:sp>
        <p:sp>
          <p:nvSpPr>
            <p:cNvPr id="69705" name="Text Box 6"/>
            <p:cNvSpPr txBox="1">
              <a:spLocks noChangeArrowheads="1"/>
            </p:cNvSpPr>
            <p:nvPr/>
          </p:nvSpPr>
          <p:spPr bwMode="auto">
            <a:xfrm>
              <a:off x="2688" y="2372"/>
              <a:ext cx="240" cy="34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2</a:t>
              </a:r>
            </a:p>
          </p:txBody>
        </p:sp>
        <p:sp>
          <p:nvSpPr>
            <p:cNvPr id="69706" name="Text Box 7"/>
            <p:cNvSpPr txBox="1">
              <a:spLocks noChangeArrowheads="1"/>
            </p:cNvSpPr>
            <p:nvPr/>
          </p:nvSpPr>
          <p:spPr bwMode="auto">
            <a:xfrm>
              <a:off x="2256" y="2372"/>
              <a:ext cx="240" cy="34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3</a:t>
              </a:r>
            </a:p>
          </p:txBody>
        </p:sp>
        <p:sp>
          <p:nvSpPr>
            <p:cNvPr id="69707" name="Text Box 8"/>
            <p:cNvSpPr txBox="1">
              <a:spLocks noChangeArrowheads="1"/>
            </p:cNvSpPr>
            <p:nvPr/>
          </p:nvSpPr>
          <p:spPr bwMode="auto">
            <a:xfrm>
              <a:off x="2256" y="3015"/>
              <a:ext cx="240" cy="34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4</a:t>
              </a:r>
            </a:p>
          </p:txBody>
        </p:sp>
        <p:sp>
          <p:nvSpPr>
            <p:cNvPr id="69708" name="Text Box 9"/>
            <p:cNvSpPr txBox="1">
              <a:spLocks noChangeArrowheads="1"/>
            </p:cNvSpPr>
            <p:nvPr/>
          </p:nvSpPr>
          <p:spPr bwMode="auto">
            <a:xfrm>
              <a:off x="2688" y="3015"/>
              <a:ext cx="240" cy="34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1</a:t>
              </a:r>
            </a:p>
          </p:txBody>
        </p:sp>
        <p:sp>
          <p:nvSpPr>
            <p:cNvPr id="69709" name="Text Box 10"/>
            <p:cNvSpPr txBox="1">
              <a:spLocks noChangeArrowheads="1"/>
            </p:cNvSpPr>
            <p:nvPr/>
          </p:nvSpPr>
          <p:spPr bwMode="auto">
            <a:xfrm>
              <a:off x="3168" y="1729"/>
              <a:ext cx="480" cy="340"/>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19</a:t>
              </a:r>
            </a:p>
          </p:txBody>
        </p:sp>
        <p:sp>
          <p:nvSpPr>
            <p:cNvPr id="69710" name="Text Box 11"/>
            <p:cNvSpPr txBox="1">
              <a:spLocks noChangeArrowheads="1"/>
            </p:cNvSpPr>
            <p:nvPr/>
          </p:nvSpPr>
          <p:spPr bwMode="auto">
            <a:xfrm>
              <a:off x="2448" y="1779"/>
              <a:ext cx="816" cy="270"/>
            </a:xfrm>
            <a:prstGeom prst="rect">
              <a:avLst/>
            </a:prstGeom>
            <a:noFill/>
            <a:ln w="9525">
              <a:noFill/>
              <a:miter lim="800000"/>
              <a:headEnd/>
              <a:tailEnd/>
            </a:ln>
          </p:spPr>
          <p:txBody>
            <a:bodyPr lIns="118872" tIns="0">
              <a:prstTxWarp prst="textNoShape">
                <a:avLst/>
              </a:prstTxWarp>
              <a:spAutoFit/>
            </a:bodyPr>
            <a:lstStyle/>
            <a:p>
              <a:r>
                <a:rPr lang="en-US" sz="2400">
                  <a:solidFill>
                    <a:srgbClr val="0000FF"/>
                  </a:solidFill>
                  <a:latin typeface="Book Antiqua" pitchFamily="-111" charset="0"/>
                </a:rPr>
                <a:t>U O C</a:t>
              </a:r>
            </a:p>
          </p:txBody>
        </p:sp>
      </p:grpSp>
      <p:sp>
        <p:nvSpPr>
          <p:cNvPr id="98" name="Freeform 34"/>
          <p:cNvSpPr>
            <a:spLocks/>
          </p:cNvSpPr>
          <p:nvPr/>
        </p:nvSpPr>
        <p:spPr bwMode="auto">
          <a:xfrm>
            <a:off x="4191000" y="6248400"/>
            <a:ext cx="1524000" cy="4572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
        <p:nvSpPr>
          <p:cNvPr id="69694" name="Text Box 5"/>
          <p:cNvSpPr txBox="1">
            <a:spLocks noChangeArrowheads="1"/>
          </p:cNvSpPr>
          <p:nvPr/>
        </p:nvSpPr>
        <p:spPr bwMode="auto">
          <a:xfrm>
            <a:off x="228600" y="4572000"/>
            <a:ext cx="3200400" cy="2032000"/>
          </a:xfrm>
          <a:prstGeom prst="rect">
            <a:avLst/>
          </a:prstGeom>
          <a:solidFill>
            <a:schemeClr val="bg1"/>
          </a:solidFill>
          <a:ln w="9525">
            <a:solidFill>
              <a:srgbClr val="000000"/>
            </a:solidFill>
            <a:miter lim="800000"/>
            <a:headEnd/>
            <a:tailEnd/>
          </a:ln>
        </p:spPr>
        <p:txBody>
          <a:bodyPr>
            <a:prstTxWarp prst="textNoShape">
              <a:avLst/>
            </a:prstTxWarp>
            <a:spAutoFit/>
          </a:bodyPr>
          <a:lstStyle/>
          <a:p>
            <a:r>
              <a:rPr lang="en-US">
                <a:solidFill>
                  <a:srgbClr val="FFC000"/>
                </a:solidFill>
                <a:latin typeface="Calibri" pitchFamily="-111" charset="0"/>
              </a:rPr>
              <a:t>Check the numbers on the line-up card against the numbers recorded on the team roster.</a:t>
            </a:r>
          </a:p>
          <a:p>
            <a:endParaRPr lang="en-US">
              <a:solidFill>
                <a:srgbClr val="FFC000"/>
              </a:solidFill>
              <a:latin typeface="Calibri" pitchFamily="-111" charset="0"/>
            </a:endParaRPr>
          </a:p>
          <a:p>
            <a:r>
              <a:rPr lang="en-US">
                <a:solidFill>
                  <a:srgbClr val="FFC000"/>
                </a:solidFill>
                <a:latin typeface="Calibri" pitchFamily="-111" charset="0"/>
              </a:rPr>
              <a:t>If a discrepancy exists, inform the 2</a:t>
            </a:r>
            <a:r>
              <a:rPr lang="en-US" baseline="30000">
                <a:solidFill>
                  <a:srgbClr val="FFC000"/>
                </a:solidFill>
                <a:latin typeface="Calibri" pitchFamily="-111" charset="0"/>
              </a:rPr>
              <a:t>nd</a:t>
            </a:r>
            <a:r>
              <a:rPr lang="en-US">
                <a:solidFill>
                  <a:srgbClr val="FFC000"/>
                </a:solidFill>
                <a:latin typeface="Calibri" pitchFamily="-111" charset="0"/>
              </a:rPr>
              <a:t> referee immediately.</a:t>
            </a:r>
          </a:p>
          <a:p>
            <a:endParaRPr lang="en-US">
              <a:latin typeface="Calibri" pitchFamily="-111" charset="0"/>
            </a:endParaRPr>
          </a:p>
        </p:txBody>
      </p:sp>
      <p:sp>
        <p:nvSpPr>
          <p:cNvPr id="101" name="Line 3"/>
          <p:cNvSpPr>
            <a:spLocks noChangeShapeType="1"/>
          </p:cNvSpPr>
          <p:nvPr/>
        </p:nvSpPr>
        <p:spPr bwMode="auto">
          <a:xfrm>
            <a:off x="6096000" y="4267200"/>
            <a:ext cx="838200" cy="46038"/>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a:solidFill>
                  <a:srgbClr val="0000FF"/>
                </a:solidFill>
              </a:rPr>
              <a:t>U O C</a:t>
            </a: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3048000" y="838200"/>
            <a:ext cx="2286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72000">
            <a:spAutoFit/>
          </a:bodyPr>
          <a:lstStyle/>
          <a:p>
            <a:pPr>
              <a:defRPr/>
            </a:pPr>
            <a:r>
              <a:rPr lang="en-US" sz="800" b="1" dirty="0">
                <a:solidFill>
                  <a:srgbClr val="0000FF"/>
                </a:solidFill>
              </a:rPr>
              <a:t>X</a:t>
            </a: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79" name="Connector 78"/>
          <p:cNvSpPr/>
          <p:nvPr/>
        </p:nvSpPr>
        <p:spPr>
          <a:xfrm>
            <a:off x="7162800" y="4495800"/>
            <a:ext cx="2286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Connector 79"/>
          <p:cNvSpPr/>
          <p:nvPr/>
        </p:nvSpPr>
        <p:spPr>
          <a:xfrm>
            <a:off x="8153400" y="4267200"/>
            <a:ext cx="1524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5" name="Title 33"/>
          <p:cNvSpPr txBox="1">
            <a:spLocks/>
          </p:cNvSpPr>
          <p:nvPr/>
        </p:nvSpPr>
        <p:spPr>
          <a:xfrm>
            <a:off x="0" y="0"/>
            <a:ext cx="9144000" cy="1143000"/>
          </a:xfrm>
          <a:prstGeom prst="rect">
            <a:avLst/>
          </a:prstGeom>
        </p:spPr>
        <p:txBody>
          <a:bodyPr/>
          <a:lstStyle/>
          <a:p>
            <a:pPr algn="ctr">
              <a:defRPr/>
            </a:pPr>
            <a:r>
              <a:rPr lang="en-US" sz="32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Start with the bottom right and go</a:t>
            </a:r>
          </a:p>
          <a:p>
            <a:pPr algn="ctr">
              <a:defRPr/>
            </a:pPr>
            <a:r>
              <a:rPr lang="en-US" sz="32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 counter clockwise on the line-up </a:t>
            </a:r>
            <a:r>
              <a:rPr lang="en-US" sz="3200" dirty="0">
                <a:latin typeface="Arial" charset="0"/>
              </a:rPr>
              <a:t> </a:t>
            </a:r>
            <a:endParaRPr lang="en-US" sz="32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endParaRPr>
          </a:p>
        </p:txBody>
      </p:sp>
      <p:pic>
        <p:nvPicPr>
          <p:cNvPr id="71687" name="Picture 42"/>
          <p:cNvPicPr>
            <a:picLocks noChangeAspect="1"/>
          </p:cNvPicPr>
          <p:nvPr/>
        </p:nvPicPr>
        <p:blipFill>
          <a:blip r:embed="rId4"/>
          <a:srcRect/>
          <a:stretch>
            <a:fillRect/>
          </a:stretch>
        </p:blipFill>
        <p:spPr bwMode="auto">
          <a:xfrm>
            <a:off x="6400800" y="2271713"/>
            <a:ext cx="2590800" cy="4586287"/>
          </a:xfrm>
          <a:prstGeom prst="rect">
            <a:avLst/>
          </a:prstGeom>
          <a:noFill/>
          <a:ln w="9525">
            <a:noFill/>
            <a:miter lim="800000"/>
            <a:headEnd/>
            <a:tailEnd/>
          </a:ln>
        </p:spPr>
      </p:pic>
      <p:sp>
        <p:nvSpPr>
          <p:cNvPr id="6" name="Rectangle 36"/>
          <p:cNvSpPr>
            <a:spLocks noChangeArrowheads="1"/>
          </p:cNvSpPr>
          <p:nvPr/>
        </p:nvSpPr>
        <p:spPr bwMode="auto">
          <a:xfrm>
            <a:off x="228600" y="4495800"/>
            <a:ext cx="5867400" cy="1447800"/>
          </a:xfrm>
          <a:prstGeom prst="rect">
            <a:avLst/>
          </a:prstGeom>
          <a:noFill/>
          <a:ln w="9525">
            <a:noFill/>
            <a:miter lim="800000"/>
            <a:headEnd/>
            <a:tailEnd/>
          </a:ln>
        </p:spPr>
        <p:txBody>
          <a:bodyPr anchor="ctr">
            <a:prstTxWarp prst="textNoShape">
              <a:avLst/>
            </a:prstTxWarp>
          </a:bodyPr>
          <a:lstStyle/>
          <a:p>
            <a:pPr>
              <a:buFont typeface="Arial" pitchFamily="-108" charset="0"/>
              <a:buChar char="•"/>
              <a:defRPr/>
            </a:pPr>
            <a:r>
              <a:rPr lang="en-US" sz="2600" dirty="0">
                <a:latin typeface="+mn-lt"/>
              </a:rPr>
              <a:t>If no discrepancy exists between the line-up card and the roster, record the player numbers on the score sheet</a:t>
            </a:r>
          </a:p>
        </p:txBody>
      </p:sp>
      <p:sp>
        <p:nvSpPr>
          <p:cNvPr id="7" name="TextBox 6"/>
          <p:cNvSpPr txBox="1"/>
          <p:nvPr/>
        </p:nvSpPr>
        <p:spPr>
          <a:xfrm>
            <a:off x="228600" y="5943600"/>
            <a:ext cx="5562600" cy="73342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buFont typeface="Arial" pitchFamily="-108" charset="0"/>
              <a:buChar char="•"/>
              <a:defRPr/>
            </a:pPr>
            <a:r>
              <a:rPr lang="en-US" sz="2600">
                <a:solidFill>
                  <a:schemeClr val="tx1"/>
                </a:solidFill>
              </a:rPr>
              <a:t>Remember to record the Libero</a:t>
            </a:r>
          </a:p>
          <a:p>
            <a:pPr>
              <a:buFont typeface="Arial" pitchFamily="-108" charset="0"/>
              <a:buChar char="•"/>
              <a:defRPr/>
            </a:pPr>
            <a:endParaRPr lang="en-US" sz="1600">
              <a:solidFill>
                <a:schemeClr val="tx1"/>
              </a:solidFill>
            </a:endParaRPr>
          </a:p>
        </p:txBody>
      </p:sp>
      <p:sp>
        <p:nvSpPr>
          <p:cNvPr id="71690" name="Text Box 4"/>
          <p:cNvSpPr txBox="1">
            <a:spLocks noChangeArrowheads="1"/>
          </p:cNvSpPr>
          <p:nvPr/>
        </p:nvSpPr>
        <p:spPr bwMode="auto">
          <a:xfrm>
            <a:off x="8305800" y="5334000"/>
            <a:ext cx="384175" cy="512763"/>
          </a:xfrm>
          <a:prstGeom prst="rect">
            <a:avLst/>
          </a:prstGeom>
          <a:noFill/>
          <a:ln w="9525">
            <a:noFill/>
            <a:miter lim="800000"/>
            <a:headEnd/>
            <a:tailEnd/>
          </a:ln>
        </p:spPr>
        <p:txBody>
          <a:bodyPr tIns="36000">
            <a:prstTxWarp prst="textNoShape">
              <a:avLst/>
            </a:prstTxWarp>
            <a:spAutoFit/>
          </a:bodyPr>
          <a:lstStyle/>
          <a:p>
            <a:r>
              <a:rPr lang="en-US" sz="2800">
                <a:solidFill>
                  <a:srgbClr val="0000FF"/>
                </a:solidFill>
                <a:latin typeface="Book Antiqua" pitchFamily="-111" charset="0"/>
              </a:rPr>
              <a:t>8</a:t>
            </a:r>
          </a:p>
        </p:txBody>
      </p:sp>
      <p:sp>
        <p:nvSpPr>
          <p:cNvPr id="71691" name="Text Box 5"/>
          <p:cNvSpPr txBox="1">
            <a:spLocks noChangeArrowheads="1"/>
          </p:cNvSpPr>
          <p:nvPr/>
        </p:nvSpPr>
        <p:spPr bwMode="auto">
          <a:xfrm>
            <a:off x="8153400" y="4343400"/>
            <a:ext cx="685800" cy="512763"/>
          </a:xfrm>
          <a:prstGeom prst="rect">
            <a:avLst/>
          </a:prstGeom>
          <a:noFill/>
          <a:ln w="9525">
            <a:noFill/>
            <a:miter lim="800000"/>
            <a:headEnd/>
            <a:tailEnd/>
          </a:ln>
        </p:spPr>
        <p:txBody>
          <a:bodyPr tIns="36000">
            <a:prstTxWarp prst="textNoShape">
              <a:avLst/>
            </a:prstTxWarp>
            <a:spAutoFit/>
          </a:bodyPr>
          <a:lstStyle/>
          <a:p>
            <a:r>
              <a:rPr lang="en-US" sz="2800" dirty="0" smtClean="0">
                <a:solidFill>
                  <a:srgbClr val="0000FF"/>
                </a:solidFill>
                <a:latin typeface="Book Antiqua" pitchFamily="-111" charset="0"/>
              </a:rPr>
              <a:t>13</a:t>
            </a:r>
            <a:endParaRPr lang="en-US" sz="2800" dirty="0">
              <a:solidFill>
                <a:srgbClr val="0000FF"/>
              </a:solidFill>
              <a:latin typeface="Book Antiqua" pitchFamily="-111" charset="0"/>
            </a:endParaRPr>
          </a:p>
        </p:txBody>
      </p:sp>
      <p:sp>
        <p:nvSpPr>
          <p:cNvPr id="71692" name="Text Box 6"/>
          <p:cNvSpPr txBox="1">
            <a:spLocks noChangeArrowheads="1"/>
          </p:cNvSpPr>
          <p:nvPr/>
        </p:nvSpPr>
        <p:spPr bwMode="auto">
          <a:xfrm>
            <a:off x="7543800" y="4343400"/>
            <a:ext cx="382588" cy="512763"/>
          </a:xfrm>
          <a:prstGeom prst="rect">
            <a:avLst/>
          </a:prstGeom>
          <a:noFill/>
          <a:ln w="9525">
            <a:noFill/>
            <a:miter lim="800000"/>
            <a:headEnd/>
            <a:tailEnd/>
          </a:ln>
        </p:spPr>
        <p:txBody>
          <a:bodyPr tIns="36000">
            <a:prstTxWarp prst="textNoShape">
              <a:avLst/>
            </a:prstTxWarp>
            <a:spAutoFit/>
          </a:bodyPr>
          <a:lstStyle/>
          <a:p>
            <a:r>
              <a:rPr lang="en-US" sz="2800">
                <a:solidFill>
                  <a:srgbClr val="0000FF"/>
                </a:solidFill>
                <a:latin typeface="Book Antiqua" pitchFamily="-111" charset="0"/>
              </a:rPr>
              <a:t>2</a:t>
            </a:r>
          </a:p>
        </p:txBody>
      </p:sp>
      <p:sp>
        <p:nvSpPr>
          <p:cNvPr id="71693" name="Text Box 7"/>
          <p:cNvSpPr txBox="1">
            <a:spLocks noChangeArrowheads="1"/>
          </p:cNvSpPr>
          <p:nvPr/>
        </p:nvSpPr>
        <p:spPr bwMode="auto">
          <a:xfrm>
            <a:off x="6781800" y="4343400"/>
            <a:ext cx="384175" cy="512763"/>
          </a:xfrm>
          <a:prstGeom prst="rect">
            <a:avLst/>
          </a:prstGeom>
          <a:noFill/>
          <a:ln w="9525">
            <a:noFill/>
            <a:miter lim="800000"/>
            <a:headEnd/>
            <a:tailEnd/>
          </a:ln>
        </p:spPr>
        <p:txBody>
          <a:bodyPr tIns="36000">
            <a:prstTxWarp prst="textNoShape">
              <a:avLst/>
            </a:prstTxWarp>
            <a:spAutoFit/>
          </a:bodyPr>
          <a:lstStyle/>
          <a:p>
            <a:r>
              <a:rPr lang="en-US" sz="2800">
                <a:solidFill>
                  <a:srgbClr val="0000FF"/>
                </a:solidFill>
                <a:latin typeface="Book Antiqua" pitchFamily="-111" charset="0"/>
              </a:rPr>
              <a:t>3</a:t>
            </a:r>
          </a:p>
        </p:txBody>
      </p:sp>
      <p:sp>
        <p:nvSpPr>
          <p:cNvPr id="71694" name="Text Box 8"/>
          <p:cNvSpPr txBox="1">
            <a:spLocks noChangeArrowheads="1"/>
          </p:cNvSpPr>
          <p:nvPr/>
        </p:nvSpPr>
        <p:spPr bwMode="auto">
          <a:xfrm>
            <a:off x="6781800" y="5334000"/>
            <a:ext cx="384175" cy="512763"/>
          </a:xfrm>
          <a:prstGeom prst="rect">
            <a:avLst/>
          </a:prstGeom>
          <a:noFill/>
          <a:ln w="9525">
            <a:noFill/>
            <a:miter lim="800000"/>
            <a:headEnd/>
            <a:tailEnd/>
          </a:ln>
        </p:spPr>
        <p:txBody>
          <a:bodyPr tIns="36000">
            <a:prstTxWarp prst="textNoShape">
              <a:avLst/>
            </a:prstTxWarp>
            <a:spAutoFit/>
          </a:bodyPr>
          <a:lstStyle/>
          <a:p>
            <a:r>
              <a:rPr lang="en-US" sz="2800">
                <a:solidFill>
                  <a:srgbClr val="0000FF"/>
                </a:solidFill>
                <a:latin typeface="Book Antiqua" pitchFamily="-111" charset="0"/>
              </a:rPr>
              <a:t>4</a:t>
            </a:r>
          </a:p>
        </p:txBody>
      </p:sp>
      <p:sp>
        <p:nvSpPr>
          <p:cNvPr id="71695" name="Text Box 9"/>
          <p:cNvSpPr txBox="1">
            <a:spLocks noChangeArrowheads="1"/>
          </p:cNvSpPr>
          <p:nvPr/>
        </p:nvSpPr>
        <p:spPr bwMode="auto">
          <a:xfrm>
            <a:off x="7543800" y="5334000"/>
            <a:ext cx="382588" cy="512763"/>
          </a:xfrm>
          <a:prstGeom prst="rect">
            <a:avLst/>
          </a:prstGeom>
          <a:noFill/>
          <a:ln w="9525">
            <a:noFill/>
            <a:miter lim="800000"/>
            <a:headEnd/>
            <a:tailEnd/>
          </a:ln>
        </p:spPr>
        <p:txBody>
          <a:bodyPr tIns="36000">
            <a:prstTxWarp prst="textNoShape">
              <a:avLst/>
            </a:prstTxWarp>
            <a:spAutoFit/>
          </a:bodyPr>
          <a:lstStyle/>
          <a:p>
            <a:r>
              <a:rPr lang="en-US" sz="2800">
                <a:solidFill>
                  <a:srgbClr val="0000FF"/>
                </a:solidFill>
                <a:latin typeface="Book Antiqua" pitchFamily="-111" charset="0"/>
              </a:rPr>
              <a:t>1</a:t>
            </a:r>
          </a:p>
        </p:txBody>
      </p:sp>
      <p:sp>
        <p:nvSpPr>
          <p:cNvPr id="71696" name="Text Box 10"/>
          <p:cNvSpPr txBox="1">
            <a:spLocks noChangeArrowheads="1"/>
          </p:cNvSpPr>
          <p:nvPr/>
        </p:nvSpPr>
        <p:spPr bwMode="auto">
          <a:xfrm>
            <a:off x="8305800" y="3276600"/>
            <a:ext cx="685800" cy="523875"/>
          </a:xfrm>
          <a:prstGeom prst="rect">
            <a:avLst/>
          </a:prstGeom>
          <a:noFill/>
          <a:ln w="9525">
            <a:noFill/>
            <a:miter lim="800000"/>
            <a:headEnd/>
            <a:tailEnd/>
          </a:ln>
        </p:spPr>
        <p:txBody>
          <a:bodyPr>
            <a:prstTxWarp prst="textNoShape">
              <a:avLst/>
            </a:prstTxWarp>
            <a:spAutoFit/>
          </a:bodyPr>
          <a:lstStyle/>
          <a:p>
            <a:r>
              <a:rPr lang="en-US" sz="2800">
                <a:solidFill>
                  <a:srgbClr val="0000FF"/>
                </a:solidFill>
                <a:latin typeface="Book Antiqua" pitchFamily="-111" charset="0"/>
              </a:rPr>
              <a:t>19</a:t>
            </a:r>
          </a:p>
        </p:txBody>
      </p:sp>
      <p:sp>
        <p:nvSpPr>
          <p:cNvPr id="71697" name="Text Box 11"/>
          <p:cNvSpPr txBox="1">
            <a:spLocks noChangeArrowheads="1"/>
          </p:cNvSpPr>
          <p:nvPr/>
        </p:nvSpPr>
        <p:spPr bwMode="auto">
          <a:xfrm>
            <a:off x="7162800" y="3352800"/>
            <a:ext cx="1071563" cy="433388"/>
          </a:xfrm>
          <a:prstGeom prst="rect">
            <a:avLst/>
          </a:prstGeom>
          <a:noFill/>
          <a:ln w="9525">
            <a:noFill/>
            <a:miter lim="800000"/>
            <a:headEnd/>
            <a:tailEnd/>
          </a:ln>
        </p:spPr>
        <p:txBody>
          <a:bodyPr lIns="72000" tIns="18000">
            <a:prstTxWarp prst="textNoShape">
              <a:avLst/>
            </a:prstTxWarp>
            <a:spAutoFit/>
          </a:bodyPr>
          <a:lstStyle/>
          <a:p>
            <a:r>
              <a:rPr lang="en-US" sz="2400">
                <a:solidFill>
                  <a:srgbClr val="0000FF"/>
                </a:solidFill>
                <a:latin typeface="Book Antiqua" pitchFamily="-111" charset="0"/>
              </a:rPr>
              <a:t>U O C</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5" name="Line 34"/>
          <p:cNvSpPr>
            <a:spLocks noChangeShapeType="1"/>
          </p:cNvSpPr>
          <p:nvPr/>
        </p:nvSpPr>
        <p:spPr bwMode="auto">
          <a:xfrm>
            <a:off x="2514600" y="2667000"/>
            <a:ext cx="3516313" cy="1533525"/>
          </a:xfrm>
          <a:prstGeom prst="line">
            <a:avLst/>
          </a:prstGeom>
          <a:noFill/>
          <a:ln w="76200">
            <a:solidFill>
              <a:srgbClr val="FF0000"/>
            </a:solidFill>
            <a:round/>
            <a:headEnd type="triangle" w="med" len="med"/>
            <a:tailEnd type="triangle" w="med" len="med"/>
          </a:ln>
        </p:spPr>
        <p:txBody>
          <a:bodyPr>
            <a:prstTxWarp prst="textNoShape">
              <a:avLst/>
            </a:prstTxWarp>
            <a:spAutoFit/>
          </a:bodyPr>
          <a:lstStyle/>
          <a:p>
            <a:endParaRPr lang="en-US"/>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44" name="Freeform 34"/>
          <p:cNvSpPr>
            <a:spLocks/>
          </p:cNvSpPr>
          <p:nvPr/>
        </p:nvSpPr>
        <p:spPr bwMode="auto">
          <a:xfrm>
            <a:off x="7086600" y="6248400"/>
            <a:ext cx="1676400" cy="609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1000"/>
                                        <p:tgtEl>
                                          <p:spTgt spid="6"/>
                                        </p:tgtEl>
                                      </p:cBhvr>
                                    </p:animEffect>
                                  </p:childTnLst>
                                </p:cTn>
                              </p:par>
                            </p:childTnLst>
                          </p:cTn>
                        </p:par>
                        <p:par>
                          <p:cTn id="8" fill="hold">
                            <p:stCondLst>
                              <p:cond delay="1000"/>
                            </p:stCondLst>
                            <p:childTnLst>
                              <p:par>
                                <p:cTn id="9" presetID="18" presetClass="entr" presetSubtype="12" fill="hold" grpId="0" nodeType="afterEffect">
                                  <p:stCondLst>
                                    <p:cond delay="500"/>
                                  </p:stCondLst>
                                  <p:childTnLst>
                                    <p:set>
                                      <p:cBhvr>
                                        <p:cTn id="10" dur="1" fill="hold">
                                          <p:stCondLst>
                                            <p:cond delay="0"/>
                                          </p:stCondLst>
                                        </p:cTn>
                                        <p:tgtEl>
                                          <p:spTgt spid="35"/>
                                        </p:tgtEl>
                                        <p:attrNameLst>
                                          <p:attrName>style.visibility</p:attrName>
                                        </p:attrNameLst>
                                      </p:cBhvr>
                                      <p:to>
                                        <p:strVal val="visible"/>
                                      </p:to>
                                    </p:set>
                                    <p:animEffect transition="in" filter="strips(downLeft)">
                                      <p:cBhvr>
                                        <p:cTn id="11" dur="10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250"/>
                                  </p:stCondLst>
                                  <p:childTnLst>
                                    <p:set>
                                      <p:cBhvr>
                                        <p:cTn id="15" dur="1" fill="hold">
                                          <p:stCondLst>
                                            <p:cond delay="0"/>
                                          </p:stCondLst>
                                        </p:cTn>
                                        <p:tgtEl>
                                          <p:spTgt spid="18"/>
                                        </p:tgtEl>
                                        <p:attrNameLst>
                                          <p:attrName>style.visibility</p:attrName>
                                        </p:attrNameLst>
                                      </p:cBhvr>
                                      <p:to>
                                        <p:strVal val="visible"/>
                                      </p:to>
                                    </p:set>
                                    <p:animEffect transition="in" filter="slide(fromBottom)">
                                      <p:cBhvr>
                                        <p:cTn id="16" dur="1000"/>
                                        <p:tgtEl>
                                          <p:spTgt spid="18"/>
                                        </p:tgtEl>
                                      </p:cBhvr>
                                    </p:animEffect>
                                  </p:childTnLst>
                                </p:cTn>
                              </p:par>
                            </p:childTnLst>
                          </p:cTn>
                        </p:par>
                        <p:par>
                          <p:cTn id="17" fill="hold">
                            <p:stCondLst>
                              <p:cond delay="1250"/>
                            </p:stCondLst>
                            <p:childTnLst>
                              <p:par>
                                <p:cTn id="18" presetID="12" presetClass="entr" presetSubtype="4"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lide(fromBottom)">
                                      <p:cBhvr>
                                        <p:cTn id="20" dur="1000"/>
                                        <p:tgtEl>
                                          <p:spTgt spid="19"/>
                                        </p:tgtEl>
                                      </p:cBhvr>
                                    </p:animEffect>
                                  </p:childTnLst>
                                </p:cTn>
                              </p:par>
                            </p:childTnLst>
                          </p:cTn>
                        </p:par>
                        <p:par>
                          <p:cTn id="21" fill="hold">
                            <p:stCondLst>
                              <p:cond delay="2250"/>
                            </p:stCondLst>
                            <p:childTnLst>
                              <p:par>
                                <p:cTn id="22" presetID="12" presetClass="entr" presetSubtype="4"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Bottom)">
                                      <p:cBhvr>
                                        <p:cTn id="24" dur="1000"/>
                                        <p:tgtEl>
                                          <p:spTgt spid="20"/>
                                        </p:tgtEl>
                                      </p:cBhvr>
                                    </p:animEffect>
                                  </p:childTnLst>
                                </p:cTn>
                              </p:par>
                            </p:childTnLst>
                          </p:cTn>
                        </p:par>
                        <p:par>
                          <p:cTn id="25" fill="hold">
                            <p:stCondLst>
                              <p:cond delay="3250"/>
                            </p:stCondLst>
                            <p:childTnLst>
                              <p:par>
                                <p:cTn id="26" presetID="1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slide(fromBottom)">
                                      <p:cBhvr>
                                        <p:cTn id="28" dur="1000"/>
                                        <p:tgtEl>
                                          <p:spTgt spid="21"/>
                                        </p:tgtEl>
                                      </p:cBhvr>
                                    </p:animEffect>
                                  </p:childTnLst>
                                </p:cTn>
                              </p:par>
                            </p:childTnLst>
                          </p:cTn>
                        </p:par>
                        <p:par>
                          <p:cTn id="29" fill="hold">
                            <p:stCondLst>
                              <p:cond delay="4250"/>
                            </p:stCondLst>
                            <p:childTnLst>
                              <p:par>
                                <p:cTn id="30" presetID="1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lide(fromBottom)">
                                      <p:cBhvr>
                                        <p:cTn id="32" dur="1000"/>
                                        <p:tgtEl>
                                          <p:spTgt spid="22"/>
                                        </p:tgtEl>
                                      </p:cBhvr>
                                    </p:animEffect>
                                  </p:childTnLst>
                                </p:cTn>
                              </p:par>
                            </p:childTnLst>
                          </p:cTn>
                        </p:par>
                        <p:par>
                          <p:cTn id="33" fill="hold">
                            <p:stCondLst>
                              <p:cond delay="5250"/>
                            </p:stCondLst>
                            <p:childTnLst>
                              <p:par>
                                <p:cTn id="34" presetID="1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Bottom)">
                                      <p:cBhvr>
                                        <p:cTn id="36" dur="1000"/>
                                        <p:tgtEl>
                                          <p:spTgt spid="23"/>
                                        </p:tgtEl>
                                      </p:cBhvr>
                                    </p:animEffect>
                                  </p:childTnLst>
                                </p:cTn>
                              </p:par>
                            </p:childTnLst>
                          </p:cTn>
                        </p:par>
                        <p:par>
                          <p:cTn id="37" fill="hold">
                            <p:stCondLst>
                              <p:cond delay="6250"/>
                            </p:stCondLst>
                            <p:childTnLst>
                              <p:par>
                                <p:cTn id="38" presetID="9" presetClass="entr" presetSubtype="0" fill="hold" grpId="0" nodeType="after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dissolve">
                                      <p:cBhvr>
                                        <p:cTn id="40" dur="1000"/>
                                        <p:tgtEl>
                                          <p:spTgt spid="7"/>
                                        </p:tgtEl>
                                      </p:cBhvr>
                                    </p:animEffect>
                                  </p:childTnLst>
                                </p:cTn>
                              </p:par>
                            </p:childTnLst>
                          </p:cTn>
                        </p:par>
                        <p:par>
                          <p:cTn id="41" fill="hold">
                            <p:stCondLst>
                              <p:cond delay="7750"/>
                            </p:stCondLst>
                            <p:childTnLst>
                              <p:par>
                                <p:cTn id="42" presetID="12" presetClass="entr" presetSubtype="4" fill="hold" grpId="0" nodeType="afterEffect">
                                  <p:stCondLst>
                                    <p:cond delay="500"/>
                                  </p:stCondLst>
                                  <p:childTnLst>
                                    <p:set>
                                      <p:cBhvr>
                                        <p:cTn id="43" dur="1" fill="hold">
                                          <p:stCondLst>
                                            <p:cond delay="0"/>
                                          </p:stCondLst>
                                        </p:cTn>
                                        <p:tgtEl>
                                          <p:spTgt spid="36"/>
                                        </p:tgtEl>
                                        <p:attrNameLst>
                                          <p:attrName>style.visibility</p:attrName>
                                        </p:attrNameLst>
                                      </p:cBhvr>
                                      <p:to>
                                        <p:strVal val="visible"/>
                                      </p:to>
                                    </p:set>
                                    <p:animEffect transition="in" filter="slide(fromBottom)">
                                      <p:cBhvr>
                                        <p:cTn id="44" dur="10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6" grpId="0"/>
      <p:bldP spid="7" grpId="0"/>
      <p:bldP spid="18" grpId="0"/>
      <p:bldP spid="19" grpId="0"/>
      <p:bldP spid="20" grpId="0"/>
      <p:bldP spid="21" grpId="0"/>
      <p:bldP spid="22" grpId="0"/>
      <p:bldP spid="23" grpId="0"/>
      <p:bldP spid="29" grpId="0"/>
      <p:bldP spid="30" grpId="0"/>
      <p:bldP spid="31" grpId="0"/>
      <p:bldP spid="35" grpId="0" animBg="1"/>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dirty="0">
                <a:solidFill>
                  <a:srgbClr val="0000FF"/>
                </a:solidFill>
              </a:rPr>
              <a:t> U O C</a:t>
            </a:r>
          </a:p>
        </p:txBody>
      </p:sp>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5" name="Title 33"/>
          <p:cNvSpPr txBox="1">
            <a:spLocks/>
          </p:cNvSpPr>
          <p:nvPr/>
        </p:nvSpPr>
        <p:spPr>
          <a:xfrm>
            <a:off x="0" y="0"/>
            <a:ext cx="9144000" cy="1143000"/>
          </a:xfrm>
          <a:prstGeom prst="rect">
            <a:avLst/>
          </a:prstGeom>
        </p:spPr>
        <p:txBody>
          <a:bodyPr/>
          <a:lstStyle/>
          <a:p>
            <a:pPr algn="ctr">
              <a:defRPr/>
            </a:pPr>
            <a:r>
              <a:rPr lang="en-US" sz="32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Completing the Line-up Recording Process</a:t>
            </a:r>
          </a:p>
        </p:txBody>
      </p:sp>
      <p:sp>
        <p:nvSpPr>
          <p:cNvPr id="6" name="Rectangle 36"/>
          <p:cNvSpPr>
            <a:spLocks noChangeArrowheads="1"/>
          </p:cNvSpPr>
          <p:nvPr/>
        </p:nvSpPr>
        <p:spPr bwMode="auto">
          <a:xfrm>
            <a:off x="3657600" y="4419600"/>
            <a:ext cx="5334000" cy="1371600"/>
          </a:xfrm>
          <a:prstGeom prst="rect">
            <a:avLst/>
          </a:prstGeom>
          <a:noFill/>
          <a:ln w="9525">
            <a:noFill/>
            <a:miter lim="800000"/>
            <a:headEnd/>
            <a:tailEnd/>
          </a:ln>
        </p:spPr>
        <p:txBody>
          <a:bodyPr anchor="ctr">
            <a:prstTxWarp prst="textNoShape">
              <a:avLst/>
            </a:prstTxWarp>
          </a:bodyPr>
          <a:lstStyle/>
          <a:p>
            <a:pPr>
              <a:buFont typeface="Arial" pitchFamily="-108" charset="0"/>
              <a:buChar char="•"/>
              <a:defRPr/>
            </a:pPr>
            <a:r>
              <a:rPr lang="en-US" sz="2600" dirty="0">
                <a:latin typeface="+mn-lt"/>
              </a:rPr>
              <a:t>After recording the line-up on the score sheet, turn the line-up card over and initial the back</a:t>
            </a:r>
          </a:p>
        </p:txBody>
      </p:sp>
      <p:sp>
        <p:nvSpPr>
          <p:cNvPr id="7" name="TextBox 6"/>
          <p:cNvSpPr txBox="1"/>
          <p:nvPr/>
        </p:nvSpPr>
        <p:spPr>
          <a:xfrm>
            <a:off x="3733800" y="5719763"/>
            <a:ext cx="5410200" cy="1138237"/>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buFont typeface="Arial" pitchFamily="-108" charset="0"/>
              <a:buChar char="•"/>
              <a:defRPr/>
            </a:pPr>
            <a:r>
              <a:rPr lang="en-US" sz="2600" dirty="0">
                <a:solidFill>
                  <a:schemeClr val="tx1"/>
                </a:solidFill>
              </a:rPr>
              <a:t>Cover the recorded line-up on the score sheet</a:t>
            </a:r>
          </a:p>
          <a:p>
            <a:pPr>
              <a:buFont typeface="Arial" pitchFamily="-108" charset="0"/>
              <a:buChar char="•"/>
              <a:defRPr/>
            </a:pPr>
            <a:endParaRPr lang="en-US" sz="1600" dirty="0">
              <a:solidFill>
                <a:schemeClr val="tx1"/>
              </a:solidFill>
            </a:endParaRP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grpSp>
        <p:nvGrpSpPr>
          <p:cNvPr id="2" name="Group 13"/>
          <p:cNvGrpSpPr>
            <a:grpSpLocks/>
          </p:cNvGrpSpPr>
          <p:nvPr/>
        </p:nvGrpSpPr>
        <p:grpSpPr bwMode="auto">
          <a:xfrm flipH="1">
            <a:off x="838200" y="2286000"/>
            <a:ext cx="2366470" cy="2889433"/>
            <a:chOff x="2434" y="1680"/>
            <a:chExt cx="1310" cy="1724"/>
          </a:xfrm>
        </p:grpSpPr>
        <p:sp>
          <p:nvSpPr>
            <p:cNvPr id="45" name="Text Box 5"/>
            <p:cNvSpPr txBox="1">
              <a:spLocks noChangeArrowheads="1"/>
            </p:cNvSpPr>
            <p:nvPr/>
          </p:nvSpPr>
          <p:spPr bwMode="auto">
            <a:xfrm flipH="1">
              <a:off x="3317" y="2405"/>
              <a:ext cx="393" cy="312"/>
            </a:xfrm>
            <a:prstGeom prst="rect">
              <a:avLst/>
            </a:prstGeom>
            <a:noFill/>
            <a:ln w="9525">
              <a:noFill/>
              <a:miter lim="800000"/>
              <a:headEnd/>
              <a:tailEnd/>
            </a:ln>
            <a:scene3d>
              <a:camera prst="orthographicFront">
                <a:rot lat="0" lon="10800000" rev="0"/>
              </a:camera>
              <a:lightRig rig="threePt" dir="t"/>
            </a:scene3d>
          </p:spPr>
          <p:txBody>
            <a:bodyPr wrap="square">
              <a:prstTxWarp prst="textNoShape">
                <a:avLst/>
              </a:prstTxWarp>
              <a:spAutoFit/>
            </a:bodyPr>
            <a:lstStyle/>
            <a:p>
              <a:pPr>
                <a:defRPr/>
              </a:pPr>
              <a:r>
                <a:rPr lang="en-US" sz="2800" dirty="0" smtClean="0">
                  <a:solidFill>
                    <a:srgbClr val="0000FF"/>
                  </a:solidFill>
                  <a:latin typeface="Book Antiqua" pitchFamily="-108" charset="0"/>
                </a:rPr>
                <a:t>13</a:t>
              </a:r>
              <a:endParaRPr lang="en-US" sz="2800" dirty="0">
                <a:solidFill>
                  <a:srgbClr val="0000FF"/>
                </a:solidFill>
                <a:latin typeface="Book Antiqua" pitchFamily="-108" charset="0"/>
              </a:endParaRPr>
            </a:p>
          </p:txBody>
        </p:sp>
        <p:sp>
          <p:nvSpPr>
            <p:cNvPr id="46" name="Text Box 4"/>
            <p:cNvSpPr txBox="1">
              <a:spLocks noChangeArrowheads="1"/>
            </p:cNvSpPr>
            <p:nvPr/>
          </p:nvSpPr>
          <p:spPr bwMode="auto">
            <a:xfrm>
              <a:off x="3334" y="3092"/>
              <a:ext cx="336" cy="312"/>
            </a:xfrm>
            <a:prstGeom prst="rect">
              <a:avLst/>
            </a:prstGeom>
            <a:noFill/>
            <a:ln w="9525">
              <a:noFill/>
              <a:miter lim="800000"/>
              <a:headEnd/>
              <a:tailEnd/>
            </a:ln>
            <a:scene3d>
              <a:camera prst="orthographicFront">
                <a:rot lat="0" lon="10800000" rev="0"/>
              </a:camera>
              <a:lightRig rig="threePt" dir="t"/>
            </a:scene3d>
          </p:spPr>
          <p:txBody>
            <a:bodyPr lIns="144000">
              <a:prstTxWarp prst="textNoShape">
                <a:avLst/>
              </a:prstTxWarp>
              <a:spAutoFit/>
            </a:bodyPr>
            <a:lstStyle/>
            <a:p>
              <a:pPr>
                <a:defRPr/>
              </a:pPr>
              <a:r>
                <a:rPr lang="en-US" sz="2800" dirty="0">
                  <a:solidFill>
                    <a:srgbClr val="0000FF"/>
                  </a:solidFill>
                  <a:latin typeface="Book Antiqua" pitchFamily="-108" charset="0"/>
                </a:rPr>
                <a:t>8</a:t>
              </a:r>
            </a:p>
          </p:txBody>
        </p:sp>
        <p:sp>
          <p:nvSpPr>
            <p:cNvPr id="47" name="Text Box 6"/>
            <p:cNvSpPr txBox="1">
              <a:spLocks noChangeArrowheads="1"/>
            </p:cNvSpPr>
            <p:nvPr/>
          </p:nvSpPr>
          <p:spPr bwMode="auto">
            <a:xfrm>
              <a:off x="2912" y="2405"/>
              <a:ext cx="240" cy="312"/>
            </a:xfrm>
            <a:prstGeom prst="rect">
              <a:avLst/>
            </a:prstGeom>
            <a:noFill/>
            <a:ln w="9525">
              <a:noFill/>
              <a:miter lim="800000"/>
              <a:headEnd/>
              <a:tailEnd/>
            </a:ln>
            <a:scene3d>
              <a:camera prst="orthographicFront">
                <a:rot lat="0" lon="10800000" rev="0"/>
              </a:camera>
              <a:lightRig rig="threePt" dir="t"/>
            </a:scene3d>
          </p:spPr>
          <p:txBody>
            <a:bodyPr>
              <a:prstTxWarp prst="textNoShape">
                <a:avLst/>
              </a:prstTxWarp>
              <a:spAutoFit/>
            </a:bodyPr>
            <a:lstStyle/>
            <a:p>
              <a:pPr>
                <a:defRPr/>
              </a:pPr>
              <a:r>
                <a:rPr lang="en-US" sz="2800" dirty="0">
                  <a:solidFill>
                    <a:srgbClr val="0000FF"/>
                  </a:solidFill>
                  <a:latin typeface="Book Antiqua" pitchFamily="-108" charset="0"/>
                </a:rPr>
                <a:t>2</a:t>
              </a:r>
            </a:p>
          </p:txBody>
        </p:sp>
        <p:sp>
          <p:nvSpPr>
            <p:cNvPr id="48" name="Text Box 7"/>
            <p:cNvSpPr txBox="1">
              <a:spLocks noChangeArrowheads="1"/>
            </p:cNvSpPr>
            <p:nvPr/>
          </p:nvSpPr>
          <p:spPr bwMode="auto">
            <a:xfrm>
              <a:off x="2434" y="2405"/>
              <a:ext cx="240" cy="312"/>
            </a:xfrm>
            <a:prstGeom prst="rect">
              <a:avLst/>
            </a:prstGeom>
            <a:noFill/>
            <a:ln w="9525">
              <a:noFill/>
              <a:miter lim="800000"/>
              <a:headEnd/>
              <a:tailEnd/>
            </a:ln>
            <a:scene3d>
              <a:camera prst="orthographicFront">
                <a:rot lat="0" lon="10800000" rev="0"/>
              </a:camera>
              <a:lightRig rig="threePt" dir="t"/>
            </a:scene3d>
          </p:spPr>
          <p:txBody>
            <a:bodyPr>
              <a:prstTxWarp prst="textNoShape">
                <a:avLst/>
              </a:prstTxWarp>
              <a:spAutoFit/>
            </a:bodyPr>
            <a:lstStyle/>
            <a:p>
              <a:pPr>
                <a:defRPr/>
              </a:pPr>
              <a:r>
                <a:rPr lang="en-US" sz="2800" dirty="0">
                  <a:solidFill>
                    <a:srgbClr val="0000FF"/>
                  </a:solidFill>
                  <a:latin typeface="Book Antiqua" pitchFamily="-108" charset="0"/>
                </a:rPr>
                <a:t>3</a:t>
              </a:r>
            </a:p>
          </p:txBody>
        </p:sp>
        <p:sp>
          <p:nvSpPr>
            <p:cNvPr id="49" name="Text Box 8"/>
            <p:cNvSpPr txBox="1">
              <a:spLocks noChangeArrowheads="1"/>
            </p:cNvSpPr>
            <p:nvPr/>
          </p:nvSpPr>
          <p:spPr bwMode="auto">
            <a:xfrm>
              <a:off x="2434" y="3092"/>
              <a:ext cx="240" cy="312"/>
            </a:xfrm>
            <a:prstGeom prst="rect">
              <a:avLst/>
            </a:prstGeom>
            <a:noFill/>
            <a:ln w="9525">
              <a:noFill/>
              <a:miter lim="800000"/>
              <a:headEnd/>
              <a:tailEnd/>
            </a:ln>
            <a:scene3d>
              <a:camera prst="orthographicFront">
                <a:rot lat="0" lon="10800000" rev="0"/>
              </a:camera>
              <a:lightRig rig="threePt" dir="t"/>
            </a:scene3d>
          </p:spPr>
          <p:txBody>
            <a:bodyPr>
              <a:prstTxWarp prst="textNoShape">
                <a:avLst/>
              </a:prstTxWarp>
              <a:spAutoFit/>
            </a:bodyPr>
            <a:lstStyle/>
            <a:p>
              <a:pPr>
                <a:defRPr/>
              </a:pPr>
              <a:r>
                <a:rPr lang="en-US" sz="2800" dirty="0">
                  <a:solidFill>
                    <a:srgbClr val="0000FF"/>
                  </a:solidFill>
                  <a:latin typeface="Book Antiqua" pitchFamily="-108" charset="0"/>
                </a:rPr>
                <a:t>4</a:t>
              </a:r>
            </a:p>
          </p:txBody>
        </p:sp>
        <p:sp>
          <p:nvSpPr>
            <p:cNvPr id="50" name="Text Box 9"/>
            <p:cNvSpPr txBox="1">
              <a:spLocks noChangeArrowheads="1"/>
            </p:cNvSpPr>
            <p:nvPr/>
          </p:nvSpPr>
          <p:spPr bwMode="auto">
            <a:xfrm>
              <a:off x="2912" y="3092"/>
              <a:ext cx="240" cy="312"/>
            </a:xfrm>
            <a:prstGeom prst="rect">
              <a:avLst/>
            </a:prstGeom>
            <a:noFill/>
            <a:ln w="9525">
              <a:noFill/>
              <a:miter lim="800000"/>
              <a:headEnd/>
              <a:tailEnd/>
            </a:ln>
            <a:scene3d>
              <a:camera prst="orthographicFront">
                <a:rot lat="0" lon="10800000" rev="0"/>
              </a:camera>
              <a:lightRig rig="threePt" dir="t"/>
            </a:scene3d>
          </p:spPr>
          <p:txBody>
            <a:bodyPr>
              <a:prstTxWarp prst="textNoShape">
                <a:avLst/>
              </a:prstTxWarp>
              <a:spAutoFit/>
            </a:bodyPr>
            <a:lstStyle/>
            <a:p>
              <a:pPr>
                <a:defRPr/>
              </a:pPr>
              <a:r>
                <a:rPr lang="en-US" sz="2800" dirty="0">
                  <a:solidFill>
                    <a:srgbClr val="0000FF"/>
                  </a:solidFill>
                  <a:latin typeface="Book Antiqua" pitchFamily="-108" charset="0"/>
                </a:rPr>
                <a:t>1</a:t>
              </a:r>
            </a:p>
          </p:txBody>
        </p:sp>
        <p:sp>
          <p:nvSpPr>
            <p:cNvPr id="51" name="Text Box 10"/>
            <p:cNvSpPr txBox="1">
              <a:spLocks noChangeArrowheads="1"/>
            </p:cNvSpPr>
            <p:nvPr/>
          </p:nvSpPr>
          <p:spPr bwMode="auto">
            <a:xfrm flipH="1">
              <a:off x="3356" y="1680"/>
              <a:ext cx="388" cy="312"/>
            </a:xfrm>
            <a:prstGeom prst="rect">
              <a:avLst/>
            </a:prstGeom>
            <a:noFill/>
            <a:ln w="9525">
              <a:noFill/>
              <a:miter lim="800000"/>
              <a:headEnd/>
              <a:tailEnd/>
            </a:ln>
            <a:scene3d>
              <a:camera prst="orthographicFront">
                <a:rot lat="0" lon="10800000" rev="0"/>
              </a:camera>
              <a:lightRig rig="threePt" dir="t"/>
            </a:scene3d>
          </p:spPr>
          <p:txBody>
            <a:bodyPr>
              <a:prstTxWarp prst="textNoShape">
                <a:avLst/>
              </a:prstTxWarp>
              <a:spAutoFit/>
            </a:bodyPr>
            <a:lstStyle/>
            <a:p>
              <a:pPr>
                <a:defRPr/>
              </a:pPr>
              <a:r>
                <a:rPr lang="en-US" sz="2800" dirty="0">
                  <a:solidFill>
                    <a:srgbClr val="0000FF"/>
                  </a:solidFill>
                  <a:latin typeface="Book Antiqua" pitchFamily="-108" charset="0"/>
                </a:rPr>
                <a:t>19</a:t>
              </a:r>
            </a:p>
          </p:txBody>
        </p:sp>
        <p:sp>
          <p:nvSpPr>
            <p:cNvPr id="73763" name="Text Box 11"/>
            <p:cNvSpPr txBox="1">
              <a:spLocks noChangeArrowheads="1"/>
            </p:cNvSpPr>
            <p:nvPr/>
          </p:nvSpPr>
          <p:spPr bwMode="auto">
            <a:xfrm>
              <a:off x="2496" y="1728"/>
              <a:ext cx="816" cy="248"/>
            </a:xfrm>
            <a:prstGeom prst="rect">
              <a:avLst/>
            </a:prstGeom>
            <a:noFill/>
            <a:ln w="9525">
              <a:noFill/>
              <a:miter lim="800000"/>
              <a:headEnd/>
              <a:tailEnd/>
            </a:ln>
          </p:spPr>
          <p:txBody>
            <a:bodyPr lIns="118872" tIns="0">
              <a:prstTxWarp prst="textNoShape">
                <a:avLst/>
              </a:prstTxWarp>
              <a:spAutoFit/>
            </a:bodyPr>
            <a:lstStyle/>
            <a:p>
              <a:r>
                <a:rPr lang="en-US" sz="2400">
                  <a:solidFill>
                    <a:srgbClr val="0000FF"/>
                  </a:solidFill>
                  <a:latin typeface="Book Antiqua" pitchFamily="-111" charset="0"/>
                </a:rPr>
                <a:t>U O C</a:t>
              </a:r>
            </a:p>
          </p:txBody>
        </p:sp>
      </p:grpSp>
      <p:sp>
        <p:nvSpPr>
          <p:cNvPr id="53" name="TextBox 52"/>
          <p:cNvSpPr txBox="1"/>
          <p:nvPr/>
        </p:nvSpPr>
        <p:spPr>
          <a:xfrm>
            <a:off x="84582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pic>
        <p:nvPicPr>
          <p:cNvPr id="37" name="Picture 15"/>
          <p:cNvPicPr>
            <a:picLocks noChangeAspect="1"/>
          </p:cNvPicPr>
          <p:nvPr/>
        </p:nvPicPr>
        <p:blipFill>
          <a:blip r:embed="rId4">
            <a:lum/>
            <a:alphaModFix amt="90000"/>
          </a:blip>
          <a:srcRect/>
          <a:stretch>
            <a:fillRect/>
          </a:stretch>
        </p:blipFill>
        <p:spPr bwMode="auto">
          <a:xfrm>
            <a:off x="685800" y="1066800"/>
            <a:ext cx="2971800" cy="5259883"/>
          </a:xfrm>
          <a:prstGeom prst="rect">
            <a:avLst/>
          </a:prstGeom>
          <a:noFill/>
          <a:ln w="9525">
            <a:noFill/>
            <a:miter lim="800000"/>
            <a:headEnd/>
            <a:tailEnd/>
          </a:ln>
          <a:scene3d>
            <a:camera prst="orthographicFront">
              <a:rot lat="0" lon="10800000" rev="0"/>
            </a:camera>
            <a:lightRig rig="threePt" dir="t"/>
          </a:scene3d>
        </p:spPr>
      </p:pic>
      <p:sp>
        <p:nvSpPr>
          <p:cNvPr id="54" name="TextBox 53"/>
          <p:cNvSpPr txBox="1"/>
          <p:nvPr/>
        </p:nvSpPr>
        <p:spPr>
          <a:xfrm>
            <a:off x="1295400" y="1981200"/>
            <a:ext cx="2057400" cy="1107996"/>
          </a:xfrm>
          <a:prstGeom prst="rect">
            <a:avLst/>
          </a:prstGeom>
          <a:noFill/>
          <a:ln>
            <a:noFill/>
          </a:ln>
          <a:scene3d>
            <a:camera prst="orthographicFront">
              <a:rot lat="0" lon="0" rev="900000"/>
            </a:camera>
            <a:lightRig rig="threePt" dir="t"/>
          </a:scene3d>
        </p:spPr>
        <p:style>
          <a:lnRef idx="2">
            <a:schemeClr val="dk1"/>
          </a:lnRef>
          <a:fillRef idx="1">
            <a:schemeClr val="lt1"/>
          </a:fillRef>
          <a:effectRef idx="0">
            <a:schemeClr val="dk1"/>
          </a:effectRef>
          <a:fontRef idx="minor">
            <a:schemeClr val="dk1"/>
          </a:fontRef>
        </p:style>
        <p:txBody>
          <a:bodyPr>
            <a:spAutoFit/>
          </a:bodyPr>
          <a:lstStyle/>
          <a:p>
            <a:pPr>
              <a:defRPr/>
            </a:pPr>
            <a:r>
              <a:rPr lang="en-US" sz="6600" b="1" dirty="0">
                <a:solidFill>
                  <a:srgbClr val="0000FF"/>
                </a:solidFill>
                <a:latin typeface="Brush Script MT Italic"/>
                <a:cs typeface="Brush Script MT Italic"/>
              </a:rPr>
              <a:t>S 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50" presetClass="entr" presetSubtype="0" decel="100000" fill="hold" grpId="0" nodeType="after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3"/>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500"/>
                            </p:stCondLst>
                            <p:childTnLst>
                              <p:par>
                                <p:cTn id="17" presetID="25" presetClass="entr" presetSubtype="0" fill="hold" nodeType="afterEffect">
                                  <p:stCondLst>
                                    <p:cond delay="75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22" dur="1000" fill="hold"/>
                                        <p:tgtEl>
                                          <p:spTgt spid="37"/>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7"/>
                                        </p:tgtEl>
                                      </p:cBhvr>
                                    </p:animEffect>
                                  </p:childTnLst>
                                </p:cTn>
                              </p:par>
                              <p:par>
                                <p:cTn id="27" presetID="25" presetClass="entr" presetSubtype="0" fill="hold" nodeType="withEffect">
                                  <p:stCondLst>
                                    <p:cond delay="75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
                                        </p:tgtEl>
                                      </p:cBhvr>
                                    </p:animEffect>
                                  </p:childTnLst>
                                </p:cTn>
                              </p:par>
                            </p:childTnLst>
                          </p:cTn>
                        </p:par>
                        <p:par>
                          <p:cTn id="37" fill="hold">
                            <p:stCondLst>
                              <p:cond delay="4250"/>
                            </p:stCondLst>
                            <p:childTnLst>
                              <p:par>
                                <p:cTn id="38" presetID="38" presetClass="entr" presetSubtype="0" accel="50000" fill="hold" nodeType="afterEffect">
                                  <p:stCondLst>
                                    <p:cond delay="1000"/>
                                  </p:stCondLst>
                                  <p:iterate type="lt">
                                    <p:tmPct val="50000"/>
                                  </p:iterate>
                                  <p:childTnLst>
                                    <p:set>
                                      <p:cBhvr>
                                        <p:cTn id="39" dur="1" fill="hold">
                                          <p:stCondLst>
                                            <p:cond delay="0"/>
                                          </p:stCondLst>
                                        </p:cTn>
                                        <p:tgtEl>
                                          <p:spTgt spid="54"/>
                                        </p:tgtEl>
                                        <p:attrNameLst>
                                          <p:attrName>style.visibility</p:attrName>
                                        </p:attrNameLst>
                                      </p:cBhvr>
                                      <p:to>
                                        <p:strVal val="visible"/>
                                      </p:to>
                                    </p:set>
                                    <p:set>
                                      <p:cBhvr>
                                        <p:cTn id="40" dur="910" fill="hold">
                                          <p:stCondLst>
                                            <p:cond delay="0"/>
                                          </p:stCondLst>
                                        </p:cTn>
                                        <p:tgtEl>
                                          <p:spTgt spid="54"/>
                                        </p:tgtEl>
                                        <p:attrNameLst>
                                          <p:attrName>style.rotation</p:attrName>
                                        </p:attrNameLst>
                                      </p:cBhvr>
                                      <p:to>
                                        <p:strVal val="-45.0"/>
                                      </p:to>
                                    </p:set>
                                    <p:anim calcmode="lin" valueType="num">
                                      <p:cBhvr>
                                        <p:cTn id="41" dur="910" fill="hold">
                                          <p:stCondLst>
                                            <p:cond delay="910"/>
                                          </p:stCondLst>
                                        </p:cTn>
                                        <p:tgtEl>
                                          <p:spTgt spid="54"/>
                                        </p:tgtEl>
                                        <p:attrNameLst>
                                          <p:attrName>style.rotation</p:attrName>
                                        </p:attrNameLst>
                                      </p:cBhvr>
                                      <p:tavLst>
                                        <p:tav tm="0">
                                          <p:val>
                                            <p:fltVal val="-45"/>
                                          </p:val>
                                        </p:tav>
                                        <p:tav tm="69900">
                                          <p:val>
                                            <p:fltVal val="45"/>
                                          </p:val>
                                        </p:tav>
                                        <p:tav tm="100000">
                                          <p:val>
                                            <p:fltVal val="0"/>
                                          </p:val>
                                        </p:tav>
                                      </p:tavLst>
                                    </p:anim>
                                    <p:anim calcmode="lin" valueType="num">
                                      <p:cBhvr>
                                        <p:cTn id="42" dur="910" fill="hold">
                                          <p:stCondLst>
                                            <p:cond delay="0"/>
                                          </p:stCondLst>
                                        </p:cTn>
                                        <p:tgtEl>
                                          <p:spTgt spid="54"/>
                                        </p:tgtEl>
                                        <p:attrNameLst>
                                          <p:attrName>ppt_y</p:attrName>
                                        </p:attrNameLst>
                                      </p:cBhvr>
                                      <p:tavLst>
                                        <p:tav tm="0">
                                          <p:val>
                                            <p:strVal val="#ppt_y-1"/>
                                          </p:val>
                                        </p:tav>
                                        <p:tav tm="100000">
                                          <p:val>
                                            <p:strVal val="#ppt_y-(0.354*#ppt_w-0.172*#ppt_h)"/>
                                          </p:val>
                                        </p:tav>
                                      </p:tavLst>
                                    </p:anim>
                                    <p:anim calcmode="lin" valueType="num">
                                      <p:cBhvr>
                                        <p:cTn id="43" dur="312" decel="50000" autoRev="1" fill="hold">
                                          <p:stCondLst>
                                            <p:cond delay="910"/>
                                          </p:stCondLst>
                                        </p:cTn>
                                        <p:tgtEl>
                                          <p:spTgt spid="54"/>
                                        </p:tgtEl>
                                        <p:attrNameLst>
                                          <p:attrName>ppt_y</p:attrName>
                                        </p:attrNameLst>
                                      </p:cBhvr>
                                      <p:tavLst>
                                        <p:tav tm="0">
                                          <p:val>
                                            <p:strVal val="#ppt_y-(0.354*#ppt_w-0.172*#ppt_h)"/>
                                          </p:val>
                                        </p:tav>
                                        <p:tav tm="100000">
                                          <p:val>
                                            <p:strVal val="#ppt_y-(0.354*#ppt_w-0.172*#ppt_h)-#ppt_h/2"/>
                                          </p:val>
                                        </p:tav>
                                      </p:tavLst>
                                    </p:anim>
                                    <p:anim calcmode="lin" valueType="num">
                                      <p:cBhvr>
                                        <p:cTn id="44" dur="272" fill="hold">
                                          <p:stCondLst>
                                            <p:cond delay="1728"/>
                                          </p:stCondLst>
                                        </p:cTn>
                                        <p:tgtEl>
                                          <p:spTgt spid="5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37" name="Title 33"/>
          <p:cNvSpPr>
            <a:spLocks noGrp="1"/>
          </p:cNvSpPr>
          <p:nvPr>
            <p:ph type="title"/>
          </p:nvPr>
        </p:nvSpPr>
        <p:spPr>
          <a:xfrm>
            <a:off x="457200" y="0"/>
            <a:ext cx="8305800" cy="838200"/>
          </a:xfrm>
        </p:spPr>
        <p:txBody>
          <a:bodyPr/>
          <a:lstStyle/>
          <a:p>
            <a:pPr eaLnBrk="1" hangingPunct="1">
              <a:defRPr/>
            </a:pPr>
            <a:r>
              <a:rPr lang="en-US" dirty="0" smtClean="0">
                <a:ea typeface="+mj-ea"/>
                <a:cs typeface="+mj-cs"/>
              </a:rPr>
              <a:t>Keeping Score</a:t>
            </a:r>
            <a:endParaRPr lang="en-US" dirty="0">
              <a:ea typeface="+mj-ea"/>
              <a:cs typeface="+mj-cs"/>
            </a:endParaRPr>
          </a:p>
        </p:txBody>
      </p:sp>
      <p:sp>
        <p:nvSpPr>
          <p:cNvPr id="45" name="TextBox 44"/>
          <p:cNvSpPr txBox="1"/>
          <p:nvPr/>
        </p:nvSpPr>
        <p:spPr>
          <a:xfrm>
            <a:off x="0" y="4419600"/>
            <a:ext cx="4876800" cy="83026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400" dirty="0">
                <a:solidFill>
                  <a:schemeClr val="tx1"/>
                </a:solidFill>
              </a:rPr>
              <a:t>Record the time at the moment </a:t>
            </a:r>
          </a:p>
          <a:p>
            <a:pPr>
              <a:defRPr/>
            </a:pPr>
            <a:r>
              <a:rPr lang="en-US" sz="2400" dirty="0">
                <a:solidFill>
                  <a:schemeClr val="tx1"/>
                </a:solidFill>
              </a:rPr>
              <a:t>of the first service contact.</a:t>
            </a:r>
          </a:p>
        </p:txBody>
      </p:sp>
      <p:sp>
        <p:nvSpPr>
          <p:cNvPr id="46" name="TextBox 45"/>
          <p:cNvSpPr txBox="1"/>
          <p:nvPr/>
        </p:nvSpPr>
        <p:spPr>
          <a:xfrm>
            <a:off x="4724400" y="4419600"/>
            <a:ext cx="4419600" cy="8302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smtClean="0">
                <a:solidFill>
                  <a:schemeClr val="tx1"/>
                </a:solidFill>
              </a:rPr>
              <a:t>The </a:t>
            </a:r>
            <a:r>
              <a:rPr lang="en-US" sz="2400" dirty="0">
                <a:solidFill>
                  <a:schemeClr val="tx1"/>
                </a:solidFill>
              </a:rPr>
              <a:t>points </a:t>
            </a:r>
            <a:r>
              <a:rPr lang="en-US" sz="2400" dirty="0" smtClean="0">
                <a:solidFill>
                  <a:schemeClr val="tx1"/>
                </a:solidFill>
              </a:rPr>
              <a:t>scored are </a:t>
            </a:r>
            <a:r>
              <a:rPr lang="en-US" sz="2400" dirty="0">
                <a:solidFill>
                  <a:schemeClr val="tx1"/>
                </a:solidFill>
              </a:rPr>
              <a:t>all recorded using a diagonal line.</a:t>
            </a:r>
          </a:p>
        </p:txBody>
      </p:sp>
      <p:sp>
        <p:nvSpPr>
          <p:cNvPr id="47" name="Rectangle 50"/>
          <p:cNvSpPr>
            <a:spLocks noChangeArrowheads="1"/>
          </p:cNvSpPr>
          <p:nvPr/>
        </p:nvSpPr>
        <p:spPr bwMode="auto">
          <a:xfrm>
            <a:off x="0" y="5486400"/>
            <a:ext cx="9144000" cy="1200150"/>
          </a:xfrm>
          <a:prstGeom prst="rect">
            <a:avLst/>
          </a:prstGeom>
          <a:noFill/>
          <a:ln w="9525">
            <a:noFill/>
            <a:miter lim="800000"/>
            <a:headEnd/>
            <a:tailEnd/>
          </a:ln>
        </p:spPr>
        <p:txBody>
          <a:bodyPr>
            <a:prstTxWarp prst="textNoShape">
              <a:avLst/>
            </a:prstTxWarp>
            <a:spAutoFit/>
          </a:bodyPr>
          <a:lstStyle/>
          <a:p>
            <a:r>
              <a:rPr lang="en-US" sz="2400">
                <a:latin typeface="Book Antiqua" pitchFamily="-111" charset="0"/>
              </a:rPr>
              <a:t>Once the correct server serves, indicate as such with a check mark </a:t>
            </a:r>
          </a:p>
          <a:p>
            <a:r>
              <a:rPr lang="en-US" sz="2400">
                <a:latin typeface="Book Antiqua" pitchFamily="-111" charset="0"/>
              </a:rPr>
              <a:t>The exit score to close a rotation box represents the team’s score when the player has finished serving. </a:t>
            </a:r>
          </a:p>
        </p:txBody>
      </p:sp>
      <p:sp>
        <p:nvSpPr>
          <p:cNvPr id="49" name="Line 62"/>
          <p:cNvSpPr>
            <a:spLocks noChangeShapeType="1"/>
          </p:cNvSpPr>
          <p:nvPr/>
        </p:nvSpPr>
        <p:spPr bwMode="auto">
          <a:xfrm flipH="1" flipV="1">
            <a:off x="838200" y="3505200"/>
            <a:ext cx="533400" cy="7620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50" name="Line 61"/>
          <p:cNvSpPr>
            <a:spLocks noChangeShapeType="1"/>
          </p:cNvSpPr>
          <p:nvPr/>
        </p:nvSpPr>
        <p:spPr bwMode="auto">
          <a:xfrm flipH="1">
            <a:off x="4267200" y="1143000"/>
            <a:ext cx="304800" cy="8382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w="12700" cmpd="sng">
                <a:solidFill>
                  <a:schemeClr val="tx1"/>
                </a:solidFill>
              </a:ln>
              <a:solidFill>
                <a:schemeClr val="tx1"/>
              </a:solidFill>
            </a:endParaRP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1000"/>
                                        <p:tgtEl>
                                          <p:spTgt spid="45"/>
                                        </p:tgtEl>
                                      </p:cBhvr>
                                    </p:animEffect>
                                  </p:childTnLst>
                                </p:cTn>
                              </p:par>
                            </p:childTnLst>
                          </p:cTn>
                        </p:par>
                        <p:par>
                          <p:cTn id="8" fill="hold">
                            <p:stCondLst>
                              <p:cond delay="1000"/>
                            </p:stCondLst>
                            <p:childTnLst>
                              <p:par>
                                <p:cTn id="9" presetID="29" presetClass="entr" presetSubtype="0" fill="hold" grpId="0" nodeType="afterEffect">
                                  <p:stCondLst>
                                    <p:cond delay="500"/>
                                  </p:stCondLst>
                                  <p:childTnLst>
                                    <p:set>
                                      <p:cBhvr>
                                        <p:cTn id="10" dur="1" fill="hold">
                                          <p:stCondLst>
                                            <p:cond delay="0"/>
                                          </p:stCondLst>
                                        </p:cTn>
                                        <p:tgtEl>
                                          <p:spTgt spid="51"/>
                                        </p:tgtEl>
                                        <p:attrNameLst>
                                          <p:attrName>style.visibility</p:attrName>
                                        </p:attrNameLst>
                                      </p:cBhvr>
                                      <p:to>
                                        <p:strVal val="visible"/>
                                      </p:to>
                                    </p:set>
                                    <p:anim calcmode="lin" valueType="num">
                                      <p:cBhvr>
                                        <p:cTn id="11" dur="1000" fill="hold"/>
                                        <p:tgtEl>
                                          <p:spTgt spid="51"/>
                                        </p:tgtEl>
                                        <p:attrNameLst>
                                          <p:attrName>ppt_x</p:attrName>
                                        </p:attrNameLst>
                                      </p:cBhvr>
                                      <p:tavLst>
                                        <p:tav tm="0">
                                          <p:val>
                                            <p:strVal val="#ppt_x-.2"/>
                                          </p:val>
                                        </p:tav>
                                        <p:tav tm="100000">
                                          <p:val>
                                            <p:strVal val="#ppt_x"/>
                                          </p:val>
                                        </p:tav>
                                      </p:tavLst>
                                    </p:anim>
                                    <p:anim calcmode="lin" valueType="num">
                                      <p:cBhvr>
                                        <p:cTn id="12"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7">
                                            <p:txEl>
                                              <p:pRg st="0" end="0"/>
                                            </p:txEl>
                                          </p:spTgt>
                                        </p:tgtEl>
                                        <p:attrNameLst>
                                          <p:attrName>style.visibility</p:attrName>
                                        </p:attrNameLst>
                                      </p:cBhvr>
                                      <p:to>
                                        <p:strVal val="visible"/>
                                      </p:to>
                                    </p:set>
                                    <p:animEffect transition="in" filter="dissolve">
                                      <p:cBhvr>
                                        <p:cTn id="18" dur="1000"/>
                                        <p:tgtEl>
                                          <p:spTgt spid="47">
                                            <p:txEl>
                                              <p:pRg st="0" end="0"/>
                                            </p:txEl>
                                          </p:spTgt>
                                        </p:tgtEl>
                                      </p:cBhvr>
                                    </p:animEffect>
                                  </p:childTnLst>
                                </p:cTn>
                              </p:par>
                            </p:childTnLst>
                          </p:cTn>
                        </p:par>
                        <p:par>
                          <p:cTn id="19" fill="hold">
                            <p:stCondLst>
                              <p:cond delay="1000"/>
                            </p:stCondLst>
                            <p:childTnLst>
                              <p:par>
                                <p:cTn id="20" presetID="9" presetClass="entr" presetSubtype="0" fill="hold" grpId="0" nodeType="afterEffect">
                                  <p:stCondLst>
                                    <p:cond delay="25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1000"/>
                                        <p:tgtEl>
                                          <p:spTgt spid="49"/>
                                        </p:tgtEl>
                                      </p:cBhvr>
                                    </p:animEffect>
                                  </p:childTnLst>
                                </p:cTn>
                              </p:par>
                            </p:childTnLst>
                          </p:cTn>
                        </p:par>
                        <p:par>
                          <p:cTn id="23" fill="hold">
                            <p:stCondLst>
                              <p:cond delay="2250"/>
                            </p:stCondLst>
                            <p:childTnLst>
                              <p:par>
                                <p:cTn id="24" presetID="47" presetClass="entr" presetSubtype="0" fill="hold" nodeType="afterEffect">
                                  <p:stCondLst>
                                    <p:cond delay="50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000" fill="hold"/>
                                        <p:tgtEl>
                                          <p:spTgt spid="46"/>
                                        </p:tgtEl>
                                        <p:attrNameLst>
                                          <p:attrName>ppt_x</p:attrName>
                                        </p:attrNameLst>
                                      </p:cBhvr>
                                      <p:tavLst>
                                        <p:tav tm="0">
                                          <p:val>
                                            <p:strVal val="1+#ppt_w/2"/>
                                          </p:val>
                                        </p:tav>
                                        <p:tav tm="100000">
                                          <p:val>
                                            <p:strVal val="#ppt_x"/>
                                          </p:val>
                                        </p:tav>
                                      </p:tavLst>
                                    </p:anim>
                                    <p:anim calcmode="lin" valueType="num">
                                      <p:cBhvr additive="base">
                                        <p:cTn id="34" dur="10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49" presetClass="entr" presetSubtype="0" decel="100000" fill="hold" grpId="0" nodeType="afterEffect">
                                  <p:stCondLst>
                                    <p:cond delay="100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anim calcmode="lin" valueType="num">
                                      <p:cBhvr>
                                        <p:cTn id="40" dur="500" fill="hold"/>
                                        <p:tgtEl>
                                          <p:spTgt spid="52"/>
                                        </p:tgtEl>
                                        <p:attrNameLst>
                                          <p:attrName>style.rotation</p:attrName>
                                        </p:attrNameLst>
                                      </p:cBhvr>
                                      <p:tavLst>
                                        <p:tav tm="0">
                                          <p:val>
                                            <p:fltVal val="360"/>
                                          </p:val>
                                        </p:tav>
                                        <p:tav tm="100000">
                                          <p:val>
                                            <p:fltVal val="0"/>
                                          </p:val>
                                        </p:tav>
                                      </p:tavLst>
                                    </p:anim>
                                    <p:animEffect transition="in" filter="fade">
                                      <p:cBhvr>
                                        <p:cTn id="41" dur="500"/>
                                        <p:tgtEl>
                                          <p:spTgt spid="52"/>
                                        </p:tgtEl>
                                      </p:cBhvr>
                                    </p:animEffect>
                                  </p:childTnLst>
                                </p:cTn>
                              </p:par>
                            </p:childTnLst>
                          </p:cTn>
                        </p:par>
                        <p:par>
                          <p:cTn id="42" fill="hold">
                            <p:stCondLst>
                              <p:cond delay="2500"/>
                            </p:stCondLst>
                            <p:childTnLst>
                              <p:par>
                                <p:cTn id="43" presetID="49" presetClass="entr" presetSubtype="0" decel="100000" fill="hold" grpId="0" nodeType="afterEffect">
                                  <p:stCondLst>
                                    <p:cond delay="50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 calcmode="lin" valueType="num">
                                      <p:cBhvr>
                                        <p:cTn id="47" dur="500" fill="hold"/>
                                        <p:tgtEl>
                                          <p:spTgt spid="53"/>
                                        </p:tgtEl>
                                        <p:attrNameLst>
                                          <p:attrName>style.rotation</p:attrName>
                                        </p:attrNameLst>
                                      </p:cBhvr>
                                      <p:tavLst>
                                        <p:tav tm="0">
                                          <p:val>
                                            <p:fltVal val="360"/>
                                          </p:val>
                                        </p:tav>
                                        <p:tav tm="100000">
                                          <p:val>
                                            <p:fltVal val="0"/>
                                          </p:val>
                                        </p:tav>
                                      </p:tavLst>
                                    </p:anim>
                                    <p:animEffect transition="in" filter="fade">
                                      <p:cBhvr>
                                        <p:cTn id="48" dur="500"/>
                                        <p:tgtEl>
                                          <p:spTgt spid="53"/>
                                        </p:tgtEl>
                                      </p:cBhvr>
                                    </p:animEffect>
                                  </p:childTnLst>
                                </p:cTn>
                              </p:par>
                            </p:childTnLst>
                          </p:cTn>
                        </p:par>
                        <p:par>
                          <p:cTn id="49" fill="hold">
                            <p:stCondLst>
                              <p:cond delay="3500"/>
                            </p:stCondLst>
                            <p:childTnLst>
                              <p:par>
                                <p:cTn id="50" presetID="49" presetClass="entr" presetSubtype="0" decel="100000" fill="hold" grpId="0" nodeType="afterEffect">
                                  <p:stCondLst>
                                    <p:cond delay="500"/>
                                  </p:stCondLst>
                                  <p:childTnLst>
                                    <p:set>
                                      <p:cBhvr>
                                        <p:cTn id="51" dur="1" fill="hold">
                                          <p:stCondLst>
                                            <p:cond delay="0"/>
                                          </p:stCondLst>
                                        </p:cTn>
                                        <p:tgtEl>
                                          <p:spTgt spid="54"/>
                                        </p:tgtEl>
                                        <p:attrNameLst>
                                          <p:attrName>style.visibility</p:attrName>
                                        </p:attrNameLst>
                                      </p:cBhvr>
                                      <p:to>
                                        <p:strVal val="visible"/>
                                      </p:to>
                                    </p:set>
                                    <p:anim calcmode="lin" valueType="num">
                                      <p:cBhvr>
                                        <p:cTn id="52" dur="500" fill="hold"/>
                                        <p:tgtEl>
                                          <p:spTgt spid="54"/>
                                        </p:tgtEl>
                                        <p:attrNameLst>
                                          <p:attrName>ppt_w</p:attrName>
                                        </p:attrNameLst>
                                      </p:cBhvr>
                                      <p:tavLst>
                                        <p:tav tm="0">
                                          <p:val>
                                            <p:fltVal val="0"/>
                                          </p:val>
                                        </p:tav>
                                        <p:tav tm="100000">
                                          <p:val>
                                            <p:strVal val="#ppt_w"/>
                                          </p:val>
                                        </p:tav>
                                      </p:tavLst>
                                    </p:anim>
                                    <p:anim calcmode="lin" valueType="num">
                                      <p:cBhvr>
                                        <p:cTn id="53" dur="500" fill="hold"/>
                                        <p:tgtEl>
                                          <p:spTgt spid="54"/>
                                        </p:tgtEl>
                                        <p:attrNameLst>
                                          <p:attrName>ppt_h</p:attrName>
                                        </p:attrNameLst>
                                      </p:cBhvr>
                                      <p:tavLst>
                                        <p:tav tm="0">
                                          <p:val>
                                            <p:fltVal val="0"/>
                                          </p:val>
                                        </p:tav>
                                        <p:tav tm="100000">
                                          <p:val>
                                            <p:strVal val="#ppt_h"/>
                                          </p:val>
                                        </p:tav>
                                      </p:tavLst>
                                    </p:anim>
                                    <p:anim calcmode="lin" valueType="num">
                                      <p:cBhvr>
                                        <p:cTn id="54" dur="500" fill="hold"/>
                                        <p:tgtEl>
                                          <p:spTgt spid="54"/>
                                        </p:tgtEl>
                                        <p:attrNameLst>
                                          <p:attrName>style.rotation</p:attrName>
                                        </p:attrNameLst>
                                      </p:cBhvr>
                                      <p:tavLst>
                                        <p:tav tm="0">
                                          <p:val>
                                            <p:fltVal val="360"/>
                                          </p:val>
                                        </p:tav>
                                        <p:tav tm="100000">
                                          <p:val>
                                            <p:fltVal val="0"/>
                                          </p:val>
                                        </p:tav>
                                      </p:tavLst>
                                    </p:anim>
                                    <p:animEffect transition="in" filter="fade">
                                      <p:cBhvr>
                                        <p:cTn id="55" dur="500"/>
                                        <p:tgtEl>
                                          <p:spTgt spid="54"/>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500"/>
                                  </p:stCondLst>
                                  <p:childTnLst>
                                    <p:set>
                                      <p:cBhvr>
                                        <p:cTn id="59" dur="1" fill="hold">
                                          <p:stCondLst>
                                            <p:cond delay="0"/>
                                          </p:stCondLst>
                                        </p:cTn>
                                        <p:tgtEl>
                                          <p:spTgt spid="47">
                                            <p:txEl>
                                              <p:pRg st="1" end="1"/>
                                            </p:txEl>
                                          </p:spTgt>
                                        </p:tgtEl>
                                        <p:attrNameLst>
                                          <p:attrName>style.visibility</p:attrName>
                                        </p:attrNameLst>
                                      </p:cBhvr>
                                      <p:to>
                                        <p:strVal val="visible"/>
                                      </p:to>
                                    </p:set>
                                    <p:animEffect transition="in" filter="dissolve">
                                      <p:cBhvr>
                                        <p:cTn id="60" dur="1000"/>
                                        <p:tgtEl>
                                          <p:spTgt spid="47">
                                            <p:txEl>
                                              <p:pRg st="1" end="1"/>
                                            </p:txEl>
                                          </p:spTgt>
                                        </p:tgtEl>
                                      </p:cBhvr>
                                    </p:animEffect>
                                  </p:childTnLst>
                                </p:cTn>
                              </p:par>
                            </p:childTnLst>
                          </p:cTn>
                        </p:par>
                        <p:par>
                          <p:cTn id="61" fill="hold">
                            <p:stCondLst>
                              <p:cond delay="1500"/>
                            </p:stCondLst>
                            <p:childTnLst>
                              <p:par>
                                <p:cTn id="62" presetID="9" presetClass="entr" presetSubtype="0" fill="hold" grpId="0" nodeType="afterEffect">
                                  <p:stCondLst>
                                    <p:cond delay="500"/>
                                  </p:stCondLst>
                                  <p:childTnLst>
                                    <p:set>
                                      <p:cBhvr>
                                        <p:cTn id="63" dur="1" fill="hold">
                                          <p:stCondLst>
                                            <p:cond delay="0"/>
                                          </p:stCondLst>
                                        </p:cTn>
                                        <p:tgtEl>
                                          <p:spTgt spid="59"/>
                                        </p:tgtEl>
                                        <p:attrNameLst>
                                          <p:attrName>style.visibility</p:attrName>
                                        </p:attrNameLst>
                                      </p:cBhvr>
                                      <p:to>
                                        <p:strVal val="visible"/>
                                      </p:to>
                                    </p:set>
                                    <p:animEffect transition="in" filter="dissolve">
                                      <p:cBhvr>
                                        <p:cTn id="64" dur="500"/>
                                        <p:tgtEl>
                                          <p:spTgt spid="59"/>
                                        </p:tgtEl>
                                      </p:cBhvr>
                                    </p:animEffect>
                                  </p:childTnLst>
                                </p:cTn>
                              </p:par>
                            </p:childTnLst>
                          </p:cTn>
                        </p:par>
                        <p:par>
                          <p:cTn id="65" fill="hold">
                            <p:stCondLst>
                              <p:cond delay="2500"/>
                            </p:stCondLst>
                            <p:childTnLst>
                              <p:par>
                                <p:cTn id="66" presetID="9" presetClass="entr" presetSubtype="0" fill="hold" grpId="0" nodeType="afterEffect">
                                  <p:stCondLst>
                                    <p:cond delay="500"/>
                                  </p:stCondLst>
                                  <p:childTnLst>
                                    <p:set>
                                      <p:cBhvr>
                                        <p:cTn id="67" dur="1" fill="hold">
                                          <p:stCondLst>
                                            <p:cond delay="0"/>
                                          </p:stCondLst>
                                        </p:cTn>
                                        <p:tgtEl>
                                          <p:spTgt spid="50"/>
                                        </p:tgtEl>
                                        <p:attrNameLst>
                                          <p:attrName>style.visibility</p:attrName>
                                        </p:attrNameLst>
                                      </p:cBhvr>
                                      <p:to>
                                        <p:strVal val="visible"/>
                                      </p:to>
                                    </p:set>
                                    <p:animEffect transition="in" filter="dissolve">
                                      <p:cBhvr>
                                        <p:cTn id="68" dur="500"/>
                                        <p:tgtEl>
                                          <p:spTgt spid="50"/>
                                        </p:tgtEl>
                                      </p:cBhvr>
                                    </p:animEffect>
                                  </p:childTnLst>
                                </p:cTn>
                              </p:par>
                            </p:childTnLst>
                          </p:cTn>
                        </p:par>
                      </p:childTnLst>
                    </p:cTn>
                  </p:par>
                  <p:par>
                    <p:cTn id="69" fill="hold">
                      <p:stCondLst>
                        <p:cond delay="indefinite"/>
                      </p:stCondLst>
                      <p:childTnLst>
                        <p:par>
                          <p:cTn id="70" fill="hold">
                            <p:stCondLst>
                              <p:cond delay="0"/>
                            </p:stCondLst>
                            <p:childTnLst>
                              <p:par>
                                <p:cTn id="71" presetID="49" presetClass="entr" presetSubtype="0" decel="100000" fill="hold" grpId="0" nodeType="clickEffect">
                                  <p:stCondLst>
                                    <p:cond delay="500"/>
                                  </p:stCondLst>
                                  <p:childTnLst>
                                    <p:set>
                                      <p:cBhvr>
                                        <p:cTn id="72" dur="1" fill="hold">
                                          <p:stCondLst>
                                            <p:cond delay="0"/>
                                          </p:stCondLst>
                                        </p:cTn>
                                        <p:tgtEl>
                                          <p:spTgt spid="64"/>
                                        </p:tgtEl>
                                        <p:attrNameLst>
                                          <p:attrName>style.visibility</p:attrName>
                                        </p:attrNameLst>
                                      </p:cBhvr>
                                      <p:to>
                                        <p:strVal val="visible"/>
                                      </p:to>
                                    </p:set>
                                    <p:anim calcmode="lin" valueType="num">
                                      <p:cBhvr>
                                        <p:cTn id="73" dur="500" fill="hold"/>
                                        <p:tgtEl>
                                          <p:spTgt spid="64"/>
                                        </p:tgtEl>
                                        <p:attrNameLst>
                                          <p:attrName>ppt_w</p:attrName>
                                        </p:attrNameLst>
                                      </p:cBhvr>
                                      <p:tavLst>
                                        <p:tav tm="0">
                                          <p:val>
                                            <p:fltVal val="0"/>
                                          </p:val>
                                        </p:tav>
                                        <p:tav tm="100000">
                                          <p:val>
                                            <p:strVal val="#ppt_w"/>
                                          </p:val>
                                        </p:tav>
                                      </p:tavLst>
                                    </p:anim>
                                    <p:anim calcmode="lin" valueType="num">
                                      <p:cBhvr>
                                        <p:cTn id="74" dur="500" fill="hold"/>
                                        <p:tgtEl>
                                          <p:spTgt spid="64"/>
                                        </p:tgtEl>
                                        <p:attrNameLst>
                                          <p:attrName>ppt_h</p:attrName>
                                        </p:attrNameLst>
                                      </p:cBhvr>
                                      <p:tavLst>
                                        <p:tav tm="0">
                                          <p:val>
                                            <p:fltVal val="0"/>
                                          </p:val>
                                        </p:tav>
                                        <p:tav tm="100000">
                                          <p:val>
                                            <p:strVal val="#ppt_h"/>
                                          </p:val>
                                        </p:tav>
                                      </p:tavLst>
                                    </p:anim>
                                    <p:anim calcmode="lin" valueType="num">
                                      <p:cBhvr>
                                        <p:cTn id="75" dur="500" fill="hold"/>
                                        <p:tgtEl>
                                          <p:spTgt spid="64"/>
                                        </p:tgtEl>
                                        <p:attrNameLst>
                                          <p:attrName>style.rotation</p:attrName>
                                        </p:attrNameLst>
                                      </p:cBhvr>
                                      <p:tavLst>
                                        <p:tav tm="0">
                                          <p:val>
                                            <p:fltVal val="360"/>
                                          </p:val>
                                        </p:tav>
                                        <p:tav tm="100000">
                                          <p:val>
                                            <p:fltVal val="0"/>
                                          </p:val>
                                        </p:tav>
                                      </p:tavLst>
                                    </p:anim>
                                    <p:animEffect transition="in" filter="fade">
                                      <p:cBhvr>
                                        <p:cTn id="76" dur="500"/>
                                        <p:tgtEl>
                                          <p:spTgt spid="64"/>
                                        </p:tgtEl>
                                      </p:cBhvr>
                                    </p:animEffect>
                                  </p:childTnLst>
                                </p:cTn>
                              </p:par>
                            </p:childTnLst>
                          </p:cTn>
                        </p:par>
                        <p:par>
                          <p:cTn id="77" fill="hold">
                            <p:stCondLst>
                              <p:cond delay="1000"/>
                            </p:stCondLst>
                            <p:childTnLst>
                              <p:par>
                                <p:cTn id="78" presetID="47" presetClass="entr" presetSubtype="0" fill="hold" nodeType="afterEffect">
                                  <p:stCondLst>
                                    <p:cond delay="50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anim calcmode="lin" valueType="num">
                                      <p:cBhvr>
                                        <p:cTn id="81" dur="500" fill="hold"/>
                                        <p:tgtEl>
                                          <p:spTgt spid="63"/>
                                        </p:tgtEl>
                                        <p:attrNameLst>
                                          <p:attrName>ppt_x</p:attrName>
                                        </p:attrNameLst>
                                      </p:cBhvr>
                                      <p:tavLst>
                                        <p:tav tm="0">
                                          <p:val>
                                            <p:strVal val="#ppt_x"/>
                                          </p:val>
                                        </p:tav>
                                        <p:tav tm="100000">
                                          <p:val>
                                            <p:strVal val="#ppt_x"/>
                                          </p:val>
                                        </p:tav>
                                      </p:tavLst>
                                    </p:anim>
                                    <p:anim calcmode="lin" valueType="num">
                                      <p:cBhvr>
                                        <p:cTn id="82" dur="500" fill="hold"/>
                                        <p:tgtEl>
                                          <p:spTgt spid="63"/>
                                        </p:tgtEl>
                                        <p:attrNameLst>
                                          <p:attrName>ppt_y</p:attrName>
                                        </p:attrNameLst>
                                      </p:cBhvr>
                                      <p:tavLst>
                                        <p:tav tm="0">
                                          <p:val>
                                            <p:strVal val="#ppt_y-.1"/>
                                          </p:val>
                                        </p:tav>
                                        <p:tav tm="100000">
                                          <p:val>
                                            <p:strVal val="#ppt_y"/>
                                          </p:val>
                                        </p:tav>
                                      </p:tavLst>
                                    </p:anim>
                                  </p:childTnLst>
                                </p:cTn>
                              </p:par>
                            </p:childTnLst>
                          </p:cTn>
                        </p:par>
                        <p:par>
                          <p:cTn id="83" fill="hold">
                            <p:stCondLst>
                              <p:cond delay="2000"/>
                            </p:stCondLst>
                            <p:childTnLst>
                              <p:par>
                                <p:cTn id="84" presetID="49" presetClass="entr" presetSubtype="0" decel="100000" fill="hold" grpId="0" nodeType="afterEffect">
                                  <p:stCondLst>
                                    <p:cond delay="500"/>
                                  </p:stCondLst>
                                  <p:childTnLst>
                                    <p:set>
                                      <p:cBhvr>
                                        <p:cTn id="85" dur="1" fill="hold">
                                          <p:stCondLst>
                                            <p:cond delay="0"/>
                                          </p:stCondLst>
                                        </p:cTn>
                                        <p:tgtEl>
                                          <p:spTgt spid="65"/>
                                        </p:tgtEl>
                                        <p:attrNameLst>
                                          <p:attrName>style.visibility</p:attrName>
                                        </p:attrNameLst>
                                      </p:cBhvr>
                                      <p:to>
                                        <p:strVal val="visible"/>
                                      </p:to>
                                    </p:set>
                                    <p:anim calcmode="lin" valueType="num">
                                      <p:cBhvr>
                                        <p:cTn id="86" dur="500" fill="hold"/>
                                        <p:tgtEl>
                                          <p:spTgt spid="65"/>
                                        </p:tgtEl>
                                        <p:attrNameLst>
                                          <p:attrName>ppt_w</p:attrName>
                                        </p:attrNameLst>
                                      </p:cBhvr>
                                      <p:tavLst>
                                        <p:tav tm="0">
                                          <p:val>
                                            <p:fltVal val="0"/>
                                          </p:val>
                                        </p:tav>
                                        <p:tav tm="100000">
                                          <p:val>
                                            <p:strVal val="#ppt_w"/>
                                          </p:val>
                                        </p:tav>
                                      </p:tavLst>
                                    </p:anim>
                                    <p:anim calcmode="lin" valueType="num">
                                      <p:cBhvr>
                                        <p:cTn id="87" dur="500" fill="hold"/>
                                        <p:tgtEl>
                                          <p:spTgt spid="65"/>
                                        </p:tgtEl>
                                        <p:attrNameLst>
                                          <p:attrName>ppt_h</p:attrName>
                                        </p:attrNameLst>
                                      </p:cBhvr>
                                      <p:tavLst>
                                        <p:tav tm="0">
                                          <p:val>
                                            <p:fltVal val="0"/>
                                          </p:val>
                                        </p:tav>
                                        <p:tav tm="100000">
                                          <p:val>
                                            <p:strVal val="#ppt_h"/>
                                          </p:val>
                                        </p:tav>
                                      </p:tavLst>
                                    </p:anim>
                                    <p:anim calcmode="lin" valueType="num">
                                      <p:cBhvr>
                                        <p:cTn id="88" dur="500" fill="hold"/>
                                        <p:tgtEl>
                                          <p:spTgt spid="65"/>
                                        </p:tgtEl>
                                        <p:attrNameLst>
                                          <p:attrName>style.rotation</p:attrName>
                                        </p:attrNameLst>
                                      </p:cBhvr>
                                      <p:tavLst>
                                        <p:tav tm="0">
                                          <p:val>
                                            <p:fltVal val="360"/>
                                          </p:val>
                                        </p:tav>
                                        <p:tav tm="100000">
                                          <p:val>
                                            <p:fltVal val="0"/>
                                          </p:val>
                                        </p:tav>
                                      </p:tavLst>
                                    </p:anim>
                                    <p:animEffect transition="in" filter="fade">
                                      <p:cBhvr>
                                        <p:cTn id="89" dur="500"/>
                                        <p:tgtEl>
                                          <p:spTgt spid="65"/>
                                        </p:tgtEl>
                                      </p:cBhvr>
                                    </p:animEffect>
                                  </p:childTnLst>
                                </p:cTn>
                              </p:par>
                            </p:childTnLst>
                          </p:cTn>
                        </p:par>
                        <p:par>
                          <p:cTn id="90" fill="hold">
                            <p:stCondLst>
                              <p:cond delay="3000"/>
                            </p:stCondLst>
                            <p:childTnLst>
                              <p:par>
                                <p:cTn id="91" presetID="49" presetClass="entr" presetSubtype="0" decel="100000" fill="hold" grpId="0" nodeType="afterEffect">
                                  <p:stCondLst>
                                    <p:cond delay="500"/>
                                  </p:stCondLst>
                                  <p:childTnLst>
                                    <p:set>
                                      <p:cBhvr>
                                        <p:cTn id="92" dur="1" fill="hold">
                                          <p:stCondLst>
                                            <p:cond delay="0"/>
                                          </p:stCondLst>
                                        </p:cTn>
                                        <p:tgtEl>
                                          <p:spTgt spid="66"/>
                                        </p:tgtEl>
                                        <p:attrNameLst>
                                          <p:attrName>style.visibility</p:attrName>
                                        </p:attrNameLst>
                                      </p:cBhvr>
                                      <p:to>
                                        <p:strVal val="visible"/>
                                      </p:to>
                                    </p:set>
                                    <p:anim calcmode="lin" valueType="num">
                                      <p:cBhvr>
                                        <p:cTn id="93" dur="500" fill="hold"/>
                                        <p:tgtEl>
                                          <p:spTgt spid="66"/>
                                        </p:tgtEl>
                                        <p:attrNameLst>
                                          <p:attrName>ppt_w</p:attrName>
                                        </p:attrNameLst>
                                      </p:cBhvr>
                                      <p:tavLst>
                                        <p:tav tm="0">
                                          <p:val>
                                            <p:fltVal val="0"/>
                                          </p:val>
                                        </p:tav>
                                        <p:tav tm="100000">
                                          <p:val>
                                            <p:strVal val="#ppt_w"/>
                                          </p:val>
                                        </p:tav>
                                      </p:tavLst>
                                    </p:anim>
                                    <p:anim calcmode="lin" valueType="num">
                                      <p:cBhvr>
                                        <p:cTn id="94" dur="500" fill="hold"/>
                                        <p:tgtEl>
                                          <p:spTgt spid="66"/>
                                        </p:tgtEl>
                                        <p:attrNameLst>
                                          <p:attrName>ppt_h</p:attrName>
                                        </p:attrNameLst>
                                      </p:cBhvr>
                                      <p:tavLst>
                                        <p:tav tm="0">
                                          <p:val>
                                            <p:fltVal val="0"/>
                                          </p:val>
                                        </p:tav>
                                        <p:tav tm="100000">
                                          <p:val>
                                            <p:strVal val="#ppt_h"/>
                                          </p:val>
                                        </p:tav>
                                      </p:tavLst>
                                    </p:anim>
                                    <p:anim calcmode="lin" valueType="num">
                                      <p:cBhvr>
                                        <p:cTn id="95" dur="500" fill="hold"/>
                                        <p:tgtEl>
                                          <p:spTgt spid="66"/>
                                        </p:tgtEl>
                                        <p:attrNameLst>
                                          <p:attrName>style.rotation</p:attrName>
                                        </p:attrNameLst>
                                      </p:cBhvr>
                                      <p:tavLst>
                                        <p:tav tm="0">
                                          <p:val>
                                            <p:fltVal val="360"/>
                                          </p:val>
                                        </p:tav>
                                        <p:tav tm="100000">
                                          <p:val>
                                            <p:fltVal val="0"/>
                                          </p:val>
                                        </p:tav>
                                      </p:tavLst>
                                    </p:anim>
                                    <p:animEffect transition="in" filter="fade">
                                      <p:cBhvr>
                                        <p:cTn id="96" dur="500"/>
                                        <p:tgtEl>
                                          <p:spTgt spid="66"/>
                                        </p:tgtEl>
                                      </p:cBhvr>
                                    </p:animEffect>
                                  </p:childTnLst>
                                </p:cTn>
                              </p:par>
                            </p:childTnLst>
                          </p:cTn>
                        </p:par>
                        <p:par>
                          <p:cTn id="97" fill="hold">
                            <p:stCondLst>
                              <p:cond delay="4000"/>
                            </p:stCondLst>
                            <p:childTnLst>
                              <p:par>
                                <p:cTn id="98" presetID="49" presetClass="entr" presetSubtype="0" decel="100000" fill="hold" grpId="0" nodeType="afterEffect">
                                  <p:stCondLst>
                                    <p:cond delay="500"/>
                                  </p:stCondLst>
                                  <p:childTnLst>
                                    <p:set>
                                      <p:cBhvr>
                                        <p:cTn id="99" dur="1" fill="hold">
                                          <p:stCondLst>
                                            <p:cond delay="0"/>
                                          </p:stCondLst>
                                        </p:cTn>
                                        <p:tgtEl>
                                          <p:spTgt spid="67"/>
                                        </p:tgtEl>
                                        <p:attrNameLst>
                                          <p:attrName>style.visibility</p:attrName>
                                        </p:attrNameLst>
                                      </p:cBhvr>
                                      <p:to>
                                        <p:strVal val="visible"/>
                                      </p:to>
                                    </p:set>
                                    <p:anim calcmode="lin" valueType="num">
                                      <p:cBhvr>
                                        <p:cTn id="100" dur="500" fill="hold"/>
                                        <p:tgtEl>
                                          <p:spTgt spid="67"/>
                                        </p:tgtEl>
                                        <p:attrNameLst>
                                          <p:attrName>ppt_w</p:attrName>
                                        </p:attrNameLst>
                                      </p:cBhvr>
                                      <p:tavLst>
                                        <p:tav tm="0">
                                          <p:val>
                                            <p:fltVal val="0"/>
                                          </p:val>
                                        </p:tav>
                                        <p:tav tm="100000">
                                          <p:val>
                                            <p:strVal val="#ppt_w"/>
                                          </p:val>
                                        </p:tav>
                                      </p:tavLst>
                                    </p:anim>
                                    <p:anim calcmode="lin" valueType="num">
                                      <p:cBhvr>
                                        <p:cTn id="101" dur="500" fill="hold"/>
                                        <p:tgtEl>
                                          <p:spTgt spid="67"/>
                                        </p:tgtEl>
                                        <p:attrNameLst>
                                          <p:attrName>ppt_h</p:attrName>
                                        </p:attrNameLst>
                                      </p:cBhvr>
                                      <p:tavLst>
                                        <p:tav tm="0">
                                          <p:val>
                                            <p:fltVal val="0"/>
                                          </p:val>
                                        </p:tav>
                                        <p:tav tm="100000">
                                          <p:val>
                                            <p:strVal val="#ppt_h"/>
                                          </p:val>
                                        </p:tav>
                                      </p:tavLst>
                                    </p:anim>
                                    <p:anim calcmode="lin" valueType="num">
                                      <p:cBhvr>
                                        <p:cTn id="102" dur="500" fill="hold"/>
                                        <p:tgtEl>
                                          <p:spTgt spid="67"/>
                                        </p:tgtEl>
                                        <p:attrNameLst>
                                          <p:attrName>style.rotation</p:attrName>
                                        </p:attrNameLst>
                                      </p:cBhvr>
                                      <p:tavLst>
                                        <p:tav tm="0">
                                          <p:val>
                                            <p:fltVal val="360"/>
                                          </p:val>
                                        </p:tav>
                                        <p:tav tm="100000">
                                          <p:val>
                                            <p:fltVal val="0"/>
                                          </p:val>
                                        </p:tav>
                                      </p:tavLst>
                                    </p:anim>
                                    <p:animEffect transition="in" filter="fade">
                                      <p:cBhvr>
                                        <p:cTn id="103" dur="500"/>
                                        <p:tgtEl>
                                          <p:spTgt spid="67"/>
                                        </p:tgtEl>
                                      </p:cBhvr>
                                    </p:animEffect>
                                  </p:childTnLst>
                                </p:cTn>
                              </p:par>
                            </p:childTnLst>
                          </p:cTn>
                        </p:par>
                        <p:par>
                          <p:cTn id="104" fill="hold">
                            <p:stCondLst>
                              <p:cond delay="5000"/>
                            </p:stCondLst>
                            <p:childTnLst>
                              <p:par>
                                <p:cTn id="105" presetID="49" presetClass="entr" presetSubtype="0" decel="100000" fill="hold" grpId="0" nodeType="afterEffect">
                                  <p:stCondLst>
                                    <p:cond delay="50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fltVal val="0"/>
                                          </p:val>
                                        </p:tav>
                                        <p:tav tm="100000">
                                          <p:val>
                                            <p:strVal val="#ppt_h"/>
                                          </p:val>
                                        </p:tav>
                                      </p:tavLst>
                                    </p:anim>
                                    <p:anim calcmode="lin" valueType="num">
                                      <p:cBhvr>
                                        <p:cTn id="109" dur="500" fill="hold"/>
                                        <p:tgtEl>
                                          <p:spTgt spid="68"/>
                                        </p:tgtEl>
                                        <p:attrNameLst>
                                          <p:attrName>style.rotation</p:attrName>
                                        </p:attrNameLst>
                                      </p:cBhvr>
                                      <p:tavLst>
                                        <p:tav tm="0">
                                          <p:val>
                                            <p:fltVal val="360"/>
                                          </p:val>
                                        </p:tav>
                                        <p:tav tm="100000">
                                          <p:val>
                                            <p:fltVal val="0"/>
                                          </p:val>
                                        </p:tav>
                                      </p:tavLst>
                                    </p:anim>
                                    <p:animEffect transition="in" filter="fade">
                                      <p:cBhvr>
                                        <p:cTn id="110" dur="500"/>
                                        <p:tgtEl>
                                          <p:spTgt spid="68"/>
                                        </p:tgtEl>
                                      </p:cBhvr>
                                    </p:animEffect>
                                  </p:childTnLst>
                                </p:cTn>
                              </p:par>
                            </p:childTnLst>
                          </p:cTn>
                        </p:par>
                        <p:par>
                          <p:cTn id="111" fill="hold">
                            <p:stCondLst>
                              <p:cond delay="6000"/>
                            </p:stCondLst>
                            <p:childTnLst>
                              <p:par>
                                <p:cTn id="112" presetID="9" presetClass="entr" presetSubtype="0" fill="hold" grpId="0" nodeType="afterEffect">
                                  <p:stCondLst>
                                    <p:cond delay="500"/>
                                  </p:stCondLst>
                                  <p:childTnLst>
                                    <p:set>
                                      <p:cBhvr>
                                        <p:cTn id="113" dur="1" fill="hold">
                                          <p:stCondLst>
                                            <p:cond delay="0"/>
                                          </p:stCondLst>
                                        </p:cTn>
                                        <p:tgtEl>
                                          <p:spTgt spid="70"/>
                                        </p:tgtEl>
                                        <p:attrNameLst>
                                          <p:attrName>style.visibility</p:attrName>
                                        </p:attrNameLst>
                                      </p:cBhvr>
                                      <p:to>
                                        <p:strVal val="visible"/>
                                      </p:to>
                                    </p:set>
                                    <p:animEffect transition="in" filter="dissolve">
                                      <p:cBhvr>
                                        <p:cTn id="114" dur="500"/>
                                        <p:tgtEl>
                                          <p:spTgt spid="70"/>
                                        </p:tgtEl>
                                      </p:cBhvr>
                                    </p:animEffect>
                                  </p:childTnLst>
                                </p:cTn>
                              </p:par>
                            </p:childTnLst>
                          </p:cTn>
                        </p:par>
                        <p:par>
                          <p:cTn id="115" fill="hold">
                            <p:stCondLst>
                              <p:cond delay="7000"/>
                            </p:stCondLst>
                            <p:childTnLst>
                              <p:par>
                                <p:cTn id="116" presetID="49" presetClass="entr" presetSubtype="0" decel="100000" fill="hold" grpId="0" nodeType="afterEffect">
                                  <p:stCondLst>
                                    <p:cond delay="500"/>
                                  </p:stCondLst>
                                  <p:childTnLst>
                                    <p:set>
                                      <p:cBhvr>
                                        <p:cTn id="117" dur="1" fill="hold">
                                          <p:stCondLst>
                                            <p:cond delay="0"/>
                                          </p:stCondLst>
                                        </p:cTn>
                                        <p:tgtEl>
                                          <p:spTgt spid="55"/>
                                        </p:tgtEl>
                                        <p:attrNameLst>
                                          <p:attrName>style.visibility</p:attrName>
                                        </p:attrNameLst>
                                      </p:cBhvr>
                                      <p:to>
                                        <p:strVal val="visible"/>
                                      </p:to>
                                    </p:set>
                                    <p:anim calcmode="lin" valueType="num">
                                      <p:cBhvr>
                                        <p:cTn id="118" dur="500" fill="hold"/>
                                        <p:tgtEl>
                                          <p:spTgt spid="55"/>
                                        </p:tgtEl>
                                        <p:attrNameLst>
                                          <p:attrName>ppt_w</p:attrName>
                                        </p:attrNameLst>
                                      </p:cBhvr>
                                      <p:tavLst>
                                        <p:tav tm="0">
                                          <p:val>
                                            <p:fltVal val="0"/>
                                          </p:val>
                                        </p:tav>
                                        <p:tav tm="100000">
                                          <p:val>
                                            <p:strVal val="#ppt_w"/>
                                          </p:val>
                                        </p:tav>
                                      </p:tavLst>
                                    </p:anim>
                                    <p:anim calcmode="lin" valueType="num">
                                      <p:cBhvr>
                                        <p:cTn id="119" dur="500" fill="hold"/>
                                        <p:tgtEl>
                                          <p:spTgt spid="55"/>
                                        </p:tgtEl>
                                        <p:attrNameLst>
                                          <p:attrName>ppt_h</p:attrName>
                                        </p:attrNameLst>
                                      </p:cBhvr>
                                      <p:tavLst>
                                        <p:tav tm="0">
                                          <p:val>
                                            <p:fltVal val="0"/>
                                          </p:val>
                                        </p:tav>
                                        <p:tav tm="100000">
                                          <p:val>
                                            <p:strVal val="#ppt_h"/>
                                          </p:val>
                                        </p:tav>
                                      </p:tavLst>
                                    </p:anim>
                                    <p:anim calcmode="lin" valueType="num">
                                      <p:cBhvr>
                                        <p:cTn id="120" dur="500" fill="hold"/>
                                        <p:tgtEl>
                                          <p:spTgt spid="55"/>
                                        </p:tgtEl>
                                        <p:attrNameLst>
                                          <p:attrName>style.rotation</p:attrName>
                                        </p:attrNameLst>
                                      </p:cBhvr>
                                      <p:tavLst>
                                        <p:tav tm="0">
                                          <p:val>
                                            <p:fltVal val="360"/>
                                          </p:val>
                                        </p:tav>
                                        <p:tav tm="100000">
                                          <p:val>
                                            <p:fltVal val="0"/>
                                          </p:val>
                                        </p:tav>
                                      </p:tavLst>
                                    </p:anim>
                                    <p:animEffect transition="in" filter="fade">
                                      <p:cBhvr>
                                        <p:cTn id="121" dur="500"/>
                                        <p:tgtEl>
                                          <p:spTgt spid="55"/>
                                        </p:tgtEl>
                                      </p:cBhvr>
                                    </p:animEffect>
                                  </p:childTnLst>
                                </p:cTn>
                              </p:par>
                            </p:childTnLst>
                          </p:cTn>
                        </p:par>
                        <p:par>
                          <p:cTn id="122" fill="hold">
                            <p:stCondLst>
                              <p:cond delay="8000"/>
                            </p:stCondLst>
                            <p:childTnLst>
                              <p:par>
                                <p:cTn id="123" presetID="47" presetClass="entr" presetSubtype="0" fill="hold" nodeType="afterEffect">
                                  <p:stCondLst>
                                    <p:cond delay="500"/>
                                  </p:stCondLst>
                                  <p:childTnLst>
                                    <p:set>
                                      <p:cBhvr>
                                        <p:cTn id="124" dur="1" fill="hold">
                                          <p:stCondLst>
                                            <p:cond delay="0"/>
                                          </p:stCondLst>
                                        </p:cTn>
                                        <p:tgtEl>
                                          <p:spTgt spid="60"/>
                                        </p:tgtEl>
                                        <p:attrNameLst>
                                          <p:attrName>style.visibility</p:attrName>
                                        </p:attrNameLst>
                                      </p:cBhvr>
                                      <p:to>
                                        <p:strVal val="visible"/>
                                      </p:to>
                                    </p:set>
                                    <p:animEffect transition="in" filter="fade">
                                      <p:cBhvr>
                                        <p:cTn id="125" dur="500"/>
                                        <p:tgtEl>
                                          <p:spTgt spid="60"/>
                                        </p:tgtEl>
                                      </p:cBhvr>
                                    </p:animEffect>
                                    <p:anim calcmode="lin" valueType="num">
                                      <p:cBhvr>
                                        <p:cTn id="126" dur="500" fill="hold"/>
                                        <p:tgtEl>
                                          <p:spTgt spid="60"/>
                                        </p:tgtEl>
                                        <p:attrNameLst>
                                          <p:attrName>ppt_x</p:attrName>
                                        </p:attrNameLst>
                                      </p:cBhvr>
                                      <p:tavLst>
                                        <p:tav tm="0">
                                          <p:val>
                                            <p:strVal val="#ppt_x"/>
                                          </p:val>
                                        </p:tav>
                                        <p:tav tm="100000">
                                          <p:val>
                                            <p:strVal val="#ppt_x"/>
                                          </p:val>
                                        </p:tav>
                                      </p:tavLst>
                                    </p:anim>
                                    <p:anim calcmode="lin" valueType="num">
                                      <p:cBhvr>
                                        <p:cTn id="127" dur="500" fill="hold"/>
                                        <p:tgtEl>
                                          <p:spTgt spid="60"/>
                                        </p:tgtEl>
                                        <p:attrNameLst>
                                          <p:attrName>ppt_y</p:attrName>
                                        </p:attrNameLst>
                                      </p:cBhvr>
                                      <p:tavLst>
                                        <p:tav tm="0">
                                          <p:val>
                                            <p:strVal val="#ppt_y-.1"/>
                                          </p:val>
                                        </p:tav>
                                        <p:tav tm="100000">
                                          <p:val>
                                            <p:strVal val="#ppt_y"/>
                                          </p:val>
                                        </p:tav>
                                      </p:tavLst>
                                    </p:anim>
                                  </p:childTnLst>
                                </p:cTn>
                              </p:par>
                            </p:childTnLst>
                          </p:cTn>
                        </p:par>
                        <p:par>
                          <p:cTn id="128" fill="hold">
                            <p:stCondLst>
                              <p:cond delay="9000"/>
                            </p:stCondLst>
                            <p:childTnLst>
                              <p:par>
                                <p:cTn id="129" presetID="49" presetClass="entr" presetSubtype="0" decel="100000" fill="hold" grpId="0" nodeType="afterEffect">
                                  <p:stCondLst>
                                    <p:cond delay="500"/>
                                  </p:stCondLst>
                                  <p:childTnLst>
                                    <p:set>
                                      <p:cBhvr>
                                        <p:cTn id="130" dur="1" fill="hold">
                                          <p:stCondLst>
                                            <p:cond delay="0"/>
                                          </p:stCondLst>
                                        </p:cTn>
                                        <p:tgtEl>
                                          <p:spTgt spid="56"/>
                                        </p:tgtEl>
                                        <p:attrNameLst>
                                          <p:attrName>style.visibility</p:attrName>
                                        </p:attrNameLst>
                                      </p:cBhvr>
                                      <p:to>
                                        <p:strVal val="visible"/>
                                      </p:to>
                                    </p:set>
                                    <p:anim calcmode="lin" valueType="num">
                                      <p:cBhvr>
                                        <p:cTn id="131" dur="500" fill="hold"/>
                                        <p:tgtEl>
                                          <p:spTgt spid="56"/>
                                        </p:tgtEl>
                                        <p:attrNameLst>
                                          <p:attrName>ppt_w</p:attrName>
                                        </p:attrNameLst>
                                      </p:cBhvr>
                                      <p:tavLst>
                                        <p:tav tm="0">
                                          <p:val>
                                            <p:fltVal val="0"/>
                                          </p:val>
                                        </p:tav>
                                        <p:tav tm="100000">
                                          <p:val>
                                            <p:strVal val="#ppt_w"/>
                                          </p:val>
                                        </p:tav>
                                      </p:tavLst>
                                    </p:anim>
                                    <p:anim calcmode="lin" valueType="num">
                                      <p:cBhvr>
                                        <p:cTn id="132" dur="500" fill="hold"/>
                                        <p:tgtEl>
                                          <p:spTgt spid="56"/>
                                        </p:tgtEl>
                                        <p:attrNameLst>
                                          <p:attrName>ppt_h</p:attrName>
                                        </p:attrNameLst>
                                      </p:cBhvr>
                                      <p:tavLst>
                                        <p:tav tm="0">
                                          <p:val>
                                            <p:fltVal val="0"/>
                                          </p:val>
                                        </p:tav>
                                        <p:tav tm="100000">
                                          <p:val>
                                            <p:strVal val="#ppt_h"/>
                                          </p:val>
                                        </p:tav>
                                      </p:tavLst>
                                    </p:anim>
                                    <p:anim calcmode="lin" valueType="num">
                                      <p:cBhvr>
                                        <p:cTn id="133" dur="500" fill="hold"/>
                                        <p:tgtEl>
                                          <p:spTgt spid="56"/>
                                        </p:tgtEl>
                                        <p:attrNameLst>
                                          <p:attrName>style.rotation</p:attrName>
                                        </p:attrNameLst>
                                      </p:cBhvr>
                                      <p:tavLst>
                                        <p:tav tm="0">
                                          <p:val>
                                            <p:fltVal val="360"/>
                                          </p:val>
                                        </p:tav>
                                        <p:tav tm="100000">
                                          <p:val>
                                            <p:fltVal val="0"/>
                                          </p:val>
                                        </p:tav>
                                      </p:tavLst>
                                    </p:anim>
                                    <p:animEffect transition="in" filter="fade">
                                      <p:cBhvr>
                                        <p:cTn id="134" dur="500"/>
                                        <p:tgtEl>
                                          <p:spTgt spid="56"/>
                                        </p:tgtEl>
                                      </p:cBhvr>
                                    </p:animEffect>
                                  </p:childTnLst>
                                </p:cTn>
                              </p:par>
                            </p:childTnLst>
                          </p:cTn>
                        </p:par>
                        <p:par>
                          <p:cTn id="135" fill="hold">
                            <p:stCondLst>
                              <p:cond delay="10000"/>
                            </p:stCondLst>
                            <p:childTnLst>
                              <p:par>
                                <p:cTn id="136" presetID="49" presetClass="entr" presetSubtype="0" decel="100000" fill="hold" grpId="0" nodeType="afterEffect">
                                  <p:stCondLst>
                                    <p:cond delay="500"/>
                                  </p:stCondLst>
                                  <p:childTnLst>
                                    <p:set>
                                      <p:cBhvr>
                                        <p:cTn id="137" dur="1" fill="hold">
                                          <p:stCondLst>
                                            <p:cond delay="0"/>
                                          </p:stCondLst>
                                        </p:cTn>
                                        <p:tgtEl>
                                          <p:spTgt spid="57"/>
                                        </p:tgtEl>
                                        <p:attrNameLst>
                                          <p:attrName>style.visibility</p:attrName>
                                        </p:attrNameLst>
                                      </p:cBhvr>
                                      <p:to>
                                        <p:strVal val="visible"/>
                                      </p:to>
                                    </p:set>
                                    <p:anim calcmode="lin" valueType="num">
                                      <p:cBhvr>
                                        <p:cTn id="138" dur="500" fill="hold"/>
                                        <p:tgtEl>
                                          <p:spTgt spid="57"/>
                                        </p:tgtEl>
                                        <p:attrNameLst>
                                          <p:attrName>ppt_w</p:attrName>
                                        </p:attrNameLst>
                                      </p:cBhvr>
                                      <p:tavLst>
                                        <p:tav tm="0">
                                          <p:val>
                                            <p:fltVal val="0"/>
                                          </p:val>
                                        </p:tav>
                                        <p:tav tm="100000">
                                          <p:val>
                                            <p:strVal val="#ppt_w"/>
                                          </p:val>
                                        </p:tav>
                                      </p:tavLst>
                                    </p:anim>
                                    <p:anim calcmode="lin" valueType="num">
                                      <p:cBhvr>
                                        <p:cTn id="139" dur="500" fill="hold"/>
                                        <p:tgtEl>
                                          <p:spTgt spid="57"/>
                                        </p:tgtEl>
                                        <p:attrNameLst>
                                          <p:attrName>ppt_h</p:attrName>
                                        </p:attrNameLst>
                                      </p:cBhvr>
                                      <p:tavLst>
                                        <p:tav tm="0">
                                          <p:val>
                                            <p:fltVal val="0"/>
                                          </p:val>
                                        </p:tav>
                                        <p:tav tm="100000">
                                          <p:val>
                                            <p:strVal val="#ppt_h"/>
                                          </p:val>
                                        </p:tav>
                                      </p:tavLst>
                                    </p:anim>
                                    <p:anim calcmode="lin" valueType="num">
                                      <p:cBhvr>
                                        <p:cTn id="140" dur="500" fill="hold"/>
                                        <p:tgtEl>
                                          <p:spTgt spid="57"/>
                                        </p:tgtEl>
                                        <p:attrNameLst>
                                          <p:attrName>style.rotation</p:attrName>
                                        </p:attrNameLst>
                                      </p:cBhvr>
                                      <p:tavLst>
                                        <p:tav tm="0">
                                          <p:val>
                                            <p:fltVal val="360"/>
                                          </p:val>
                                        </p:tav>
                                        <p:tav tm="100000">
                                          <p:val>
                                            <p:fltVal val="0"/>
                                          </p:val>
                                        </p:tav>
                                      </p:tavLst>
                                    </p:anim>
                                    <p:animEffect transition="in" filter="fade">
                                      <p:cBhvr>
                                        <p:cTn id="141" dur="500"/>
                                        <p:tgtEl>
                                          <p:spTgt spid="57"/>
                                        </p:tgtEl>
                                      </p:cBhvr>
                                    </p:animEffect>
                                  </p:childTnLst>
                                </p:cTn>
                              </p:par>
                            </p:childTnLst>
                          </p:cTn>
                        </p:par>
                        <p:par>
                          <p:cTn id="142" fill="hold">
                            <p:stCondLst>
                              <p:cond delay="11000"/>
                            </p:stCondLst>
                            <p:childTnLst>
                              <p:par>
                                <p:cTn id="143" presetID="9" presetClass="entr" presetSubtype="0" fill="hold" grpId="0" nodeType="afterEffect">
                                  <p:stCondLst>
                                    <p:cond delay="500"/>
                                  </p:stCondLst>
                                  <p:childTnLst>
                                    <p:set>
                                      <p:cBhvr>
                                        <p:cTn id="144" dur="1" fill="hold">
                                          <p:stCondLst>
                                            <p:cond delay="0"/>
                                          </p:stCondLst>
                                        </p:cTn>
                                        <p:tgtEl>
                                          <p:spTgt spid="61"/>
                                        </p:tgtEl>
                                        <p:attrNameLst>
                                          <p:attrName>style.visibility</p:attrName>
                                        </p:attrNameLst>
                                      </p:cBhvr>
                                      <p:to>
                                        <p:strVal val="visible"/>
                                      </p:to>
                                    </p:set>
                                    <p:animEffect transition="in" filter="dissolve">
                                      <p:cBhvr>
                                        <p:cTn id="145" dur="500"/>
                                        <p:tgtEl>
                                          <p:spTgt spid="61"/>
                                        </p:tgtEl>
                                      </p:cBhvr>
                                    </p:animEffect>
                                  </p:childTnLst>
                                </p:cTn>
                              </p:par>
                            </p:childTnLst>
                          </p:cTn>
                        </p:par>
                        <p:par>
                          <p:cTn id="146" fill="hold">
                            <p:stCondLst>
                              <p:cond delay="12000"/>
                            </p:stCondLst>
                            <p:childTnLst>
                              <p:par>
                                <p:cTn id="147" presetID="49" presetClass="entr" presetSubtype="0" decel="100000" fill="hold" grpId="0" nodeType="afterEffect">
                                  <p:stCondLst>
                                    <p:cond delay="500"/>
                                  </p:stCondLst>
                                  <p:childTnLst>
                                    <p:set>
                                      <p:cBhvr>
                                        <p:cTn id="148" dur="1" fill="hold">
                                          <p:stCondLst>
                                            <p:cond delay="0"/>
                                          </p:stCondLst>
                                        </p:cTn>
                                        <p:tgtEl>
                                          <p:spTgt spid="69"/>
                                        </p:tgtEl>
                                        <p:attrNameLst>
                                          <p:attrName>style.visibility</p:attrName>
                                        </p:attrNameLst>
                                      </p:cBhvr>
                                      <p:to>
                                        <p:strVal val="visible"/>
                                      </p:to>
                                    </p:set>
                                    <p:anim calcmode="lin" valueType="num">
                                      <p:cBhvr>
                                        <p:cTn id="149" dur="500" fill="hold"/>
                                        <p:tgtEl>
                                          <p:spTgt spid="69"/>
                                        </p:tgtEl>
                                        <p:attrNameLst>
                                          <p:attrName>ppt_w</p:attrName>
                                        </p:attrNameLst>
                                      </p:cBhvr>
                                      <p:tavLst>
                                        <p:tav tm="0">
                                          <p:val>
                                            <p:fltVal val="0"/>
                                          </p:val>
                                        </p:tav>
                                        <p:tav tm="100000">
                                          <p:val>
                                            <p:strVal val="#ppt_w"/>
                                          </p:val>
                                        </p:tav>
                                      </p:tavLst>
                                    </p:anim>
                                    <p:anim calcmode="lin" valueType="num">
                                      <p:cBhvr>
                                        <p:cTn id="150" dur="500" fill="hold"/>
                                        <p:tgtEl>
                                          <p:spTgt spid="69"/>
                                        </p:tgtEl>
                                        <p:attrNameLst>
                                          <p:attrName>ppt_h</p:attrName>
                                        </p:attrNameLst>
                                      </p:cBhvr>
                                      <p:tavLst>
                                        <p:tav tm="0">
                                          <p:val>
                                            <p:fltVal val="0"/>
                                          </p:val>
                                        </p:tav>
                                        <p:tav tm="100000">
                                          <p:val>
                                            <p:strVal val="#ppt_h"/>
                                          </p:val>
                                        </p:tav>
                                      </p:tavLst>
                                    </p:anim>
                                    <p:anim calcmode="lin" valueType="num">
                                      <p:cBhvr>
                                        <p:cTn id="151" dur="500" fill="hold"/>
                                        <p:tgtEl>
                                          <p:spTgt spid="69"/>
                                        </p:tgtEl>
                                        <p:attrNameLst>
                                          <p:attrName>style.rotation</p:attrName>
                                        </p:attrNameLst>
                                      </p:cBhvr>
                                      <p:tavLst>
                                        <p:tav tm="0">
                                          <p:val>
                                            <p:fltVal val="360"/>
                                          </p:val>
                                        </p:tav>
                                        <p:tav tm="100000">
                                          <p:val>
                                            <p:fltVal val="0"/>
                                          </p:val>
                                        </p:tav>
                                      </p:tavLst>
                                    </p:anim>
                                    <p:animEffect transition="in" filter="fade">
                                      <p:cBhvr>
                                        <p:cTn id="152" dur="500"/>
                                        <p:tgtEl>
                                          <p:spTgt spid="69"/>
                                        </p:tgtEl>
                                      </p:cBhvr>
                                    </p:animEffect>
                                  </p:childTnLst>
                                </p:cTn>
                              </p:par>
                            </p:childTnLst>
                          </p:cTn>
                        </p:par>
                        <p:par>
                          <p:cTn id="153" fill="hold">
                            <p:stCondLst>
                              <p:cond delay="13000"/>
                            </p:stCondLst>
                            <p:childTnLst>
                              <p:par>
                                <p:cTn id="154" presetID="47" presetClass="entr" presetSubtype="0" fill="hold" nodeType="afterEffect">
                                  <p:stCondLst>
                                    <p:cond delay="500"/>
                                  </p:stCondLst>
                                  <p:childTnLst>
                                    <p:set>
                                      <p:cBhvr>
                                        <p:cTn id="155" dur="1" fill="hold">
                                          <p:stCondLst>
                                            <p:cond delay="0"/>
                                          </p:stCondLst>
                                        </p:cTn>
                                        <p:tgtEl>
                                          <p:spTgt spid="62"/>
                                        </p:tgtEl>
                                        <p:attrNameLst>
                                          <p:attrName>style.visibility</p:attrName>
                                        </p:attrNameLst>
                                      </p:cBhvr>
                                      <p:to>
                                        <p:strVal val="visible"/>
                                      </p:to>
                                    </p:set>
                                    <p:animEffect transition="in" filter="fade">
                                      <p:cBhvr>
                                        <p:cTn id="156" dur="500"/>
                                        <p:tgtEl>
                                          <p:spTgt spid="62"/>
                                        </p:tgtEl>
                                      </p:cBhvr>
                                    </p:animEffect>
                                    <p:anim calcmode="lin" valueType="num">
                                      <p:cBhvr>
                                        <p:cTn id="157" dur="500" fill="hold"/>
                                        <p:tgtEl>
                                          <p:spTgt spid="62"/>
                                        </p:tgtEl>
                                        <p:attrNameLst>
                                          <p:attrName>ppt_x</p:attrName>
                                        </p:attrNameLst>
                                      </p:cBhvr>
                                      <p:tavLst>
                                        <p:tav tm="0">
                                          <p:val>
                                            <p:strVal val="#ppt_x"/>
                                          </p:val>
                                        </p:tav>
                                        <p:tav tm="100000">
                                          <p:val>
                                            <p:strVal val="#ppt_x"/>
                                          </p:val>
                                        </p:tav>
                                      </p:tavLst>
                                    </p:anim>
                                    <p:anim calcmode="lin" valueType="num">
                                      <p:cBhvr>
                                        <p:cTn id="158" dur="500" fill="hold"/>
                                        <p:tgtEl>
                                          <p:spTgt spid="62"/>
                                        </p:tgtEl>
                                        <p:attrNameLst>
                                          <p:attrName>ppt_y</p:attrName>
                                        </p:attrNameLst>
                                      </p:cBhvr>
                                      <p:tavLst>
                                        <p:tav tm="0">
                                          <p:val>
                                            <p:strVal val="#ppt_y-.1"/>
                                          </p:val>
                                        </p:tav>
                                        <p:tav tm="100000">
                                          <p:val>
                                            <p:strVal val="#ppt_y"/>
                                          </p:val>
                                        </p:tav>
                                      </p:tavLst>
                                    </p:anim>
                                  </p:childTnLst>
                                </p:cTn>
                              </p:par>
                            </p:childTnLst>
                          </p:cTn>
                        </p:par>
                        <p:par>
                          <p:cTn id="159" fill="hold">
                            <p:stCondLst>
                              <p:cond delay="14000"/>
                            </p:stCondLst>
                            <p:childTnLst>
                              <p:par>
                                <p:cTn id="160" presetID="9" presetClass="entr" presetSubtype="0" fill="hold" grpId="0" nodeType="afterEffect">
                                  <p:stCondLst>
                                    <p:cond delay="500"/>
                                  </p:stCondLst>
                                  <p:childTnLst>
                                    <p:set>
                                      <p:cBhvr>
                                        <p:cTn id="161" dur="1" fill="hold">
                                          <p:stCondLst>
                                            <p:cond delay="0"/>
                                          </p:stCondLst>
                                        </p:cTn>
                                        <p:tgtEl>
                                          <p:spTgt spid="71"/>
                                        </p:tgtEl>
                                        <p:attrNameLst>
                                          <p:attrName>style.visibility</p:attrName>
                                        </p:attrNameLst>
                                      </p:cBhvr>
                                      <p:to>
                                        <p:strVal val="visible"/>
                                      </p:to>
                                    </p:set>
                                    <p:animEffect transition="in" filter="dissolve">
                                      <p:cBhvr>
                                        <p:cTn id="162" dur="500"/>
                                        <p:tgtEl>
                                          <p:spTgt spid="71"/>
                                        </p:tgtEl>
                                      </p:cBhvr>
                                    </p:animEffect>
                                  </p:childTnLst>
                                </p:cTn>
                              </p:par>
                            </p:childTnLst>
                          </p:cTn>
                        </p:par>
                        <p:par>
                          <p:cTn id="163" fill="hold">
                            <p:stCondLst>
                              <p:cond delay="15000"/>
                            </p:stCondLst>
                            <p:childTnLst>
                              <p:par>
                                <p:cTn id="164" presetID="49" presetClass="entr" presetSubtype="0" decel="100000" fill="hold" grpId="0" nodeType="afterEffect">
                                  <p:stCondLst>
                                    <p:cond delay="500"/>
                                  </p:stCondLst>
                                  <p:childTnLst>
                                    <p:set>
                                      <p:cBhvr>
                                        <p:cTn id="165" dur="1" fill="hold">
                                          <p:stCondLst>
                                            <p:cond delay="0"/>
                                          </p:stCondLst>
                                        </p:cTn>
                                        <p:tgtEl>
                                          <p:spTgt spid="73"/>
                                        </p:tgtEl>
                                        <p:attrNameLst>
                                          <p:attrName>style.visibility</p:attrName>
                                        </p:attrNameLst>
                                      </p:cBhvr>
                                      <p:to>
                                        <p:strVal val="visible"/>
                                      </p:to>
                                    </p:set>
                                    <p:anim calcmode="lin" valueType="num">
                                      <p:cBhvr>
                                        <p:cTn id="166" dur="500" fill="hold"/>
                                        <p:tgtEl>
                                          <p:spTgt spid="73"/>
                                        </p:tgtEl>
                                        <p:attrNameLst>
                                          <p:attrName>ppt_w</p:attrName>
                                        </p:attrNameLst>
                                      </p:cBhvr>
                                      <p:tavLst>
                                        <p:tav tm="0">
                                          <p:val>
                                            <p:fltVal val="0"/>
                                          </p:val>
                                        </p:tav>
                                        <p:tav tm="100000">
                                          <p:val>
                                            <p:strVal val="#ppt_w"/>
                                          </p:val>
                                        </p:tav>
                                      </p:tavLst>
                                    </p:anim>
                                    <p:anim calcmode="lin" valueType="num">
                                      <p:cBhvr>
                                        <p:cTn id="167" dur="500" fill="hold"/>
                                        <p:tgtEl>
                                          <p:spTgt spid="73"/>
                                        </p:tgtEl>
                                        <p:attrNameLst>
                                          <p:attrName>ppt_h</p:attrName>
                                        </p:attrNameLst>
                                      </p:cBhvr>
                                      <p:tavLst>
                                        <p:tav tm="0">
                                          <p:val>
                                            <p:fltVal val="0"/>
                                          </p:val>
                                        </p:tav>
                                        <p:tav tm="100000">
                                          <p:val>
                                            <p:strVal val="#ppt_h"/>
                                          </p:val>
                                        </p:tav>
                                      </p:tavLst>
                                    </p:anim>
                                    <p:anim calcmode="lin" valueType="num">
                                      <p:cBhvr>
                                        <p:cTn id="168" dur="500" fill="hold"/>
                                        <p:tgtEl>
                                          <p:spTgt spid="73"/>
                                        </p:tgtEl>
                                        <p:attrNameLst>
                                          <p:attrName>style.rotation</p:attrName>
                                        </p:attrNameLst>
                                      </p:cBhvr>
                                      <p:tavLst>
                                        <p:tav tm="0">
                                          <p:val>
                                            <p:fltVal val="360"/>
                                          </p:val>
                                        </p:tav>
                                        <p:tav tm="100000">
                                          <p:val>
                                            <p:fltVal val="0"/>
                                          </p:val>
                                        </p:tav>
                                      </p:tavLst>
                                    </p:anim>
                                    <p:animEffect transition="in" filter="fade">
                                      <p:cBhvr>
                                        <p:cTn id="16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45" grpId="0"/>
      <p:bldP spid="46" grpId="0"/>
      <p:bldP spid="49" grpId="0" animBg="1"/>
      <p:bldP spid="50" grpId="0" animBg="1"/>
      <p:bldP spid="51" grpId="0"/>
      <p:bldP spid="52" grpId="0" animBg="1"/>
      <p:bldP spid="53" grpId="0" animBg="1"/>
      <p:bldP spid="54" grpId="0" animBg="1"/>
      <p:bldP spid="55" grpId="0" animBg="1"/>
      <p:bldP spid="56" grpId="0" animBg="1"/>
      <p:bldP spid="57" grpId="0" animBg="1"/>
      <p:bldP spid="59" grpId="0"/>
      <p:bldP spid="64" grpId="0" animBg="1"/>
      <p:bldP spid="65" grpId="0" animBg="1"/>
      <p:bldP spid="66" grpId="0" animBg="1"/>
      <p:bldP spid="67" grpId="0" animBg="1"/>
      <p:bldP spid="68" grpId="0" animBg="1"/>
      <p:bldP spid="69" grpId="0" animBg="1"/>
      <p:bldP spid="70" grpId="0"/>
      <p:bldP spid="71" grpId="0"/>
      <p:bldP spid="7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7163" y="1968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7163" y="2120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7163" y="2273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7163"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7163"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90034" y="32639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23434" y="32639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7163"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Rectangle 51"/>
          <p:cNvSpPr>
            <a:spLocks noChangeArrowheads="1"/>
          </p:cNvSpPr>
          <p:nvPr/>
        </p:nvSpPr>
        <p:spPr bwMode="auto">
          <a:xfrm>
            <a:off x="0" y="4572000"/>
            <a:ext cx="9144000" cy="1816100"/>
          </a:xfrm>
          <a:prstGeom prst="rect">
            <a:avLst/>
          </a:prstGeom>
          <a:solidFill>
            <a:schemeClr val="tx2">
              <a:lumMod val="60000"/>
              <a:lumOff val="40000"/>
            </a:schemeClr>
          </a:solidFill>
          <a:ln w="9525">
            <a:solidFill>
              <a:srgbClr val="000000"/>
            </a:solidFill>
            <a:miter lim="800000"/>
            <a:headEnd/>
            <a:tailEnd/>
          </a:ln>
        </p:spPr>
        <p:txBody>
          <a:bodyPr>
            <a:prstTxWarp prst="textNoShape">
              <a:avLst/>
            </a:prstTxWarp>
            <a:spAutoFit/>
          </a:bodyPr>
          <a:lstStyle/>
          <a:p>
            <a:r>
              <a:rPr lang="en-US" sz="2800" dirty="0">
                <a:solidFill>
                  <a:srgbClr val="1822CD"/>
                </a:solidFill>
                <a:latin typeface="Book Antiqua" pitchFamily="-111" charset="0"/>
              </a:rPr>
              <a:t>In the event of the wrong player going to the service zone, the scorer is to let the player commit the rotation fault (improper service order) - then notify the 2</a:t>
            </a:r>
            <a:r>
              <a:rPr lang="en-US" sz="2800" baseline="30000" dirty="0">
                <a:solidFill>
                  <a:srgbClr val="1822CD"/>
                </a:solidFill>
                <a:latin typeface="Book Antiqua" pitchFamily="-111" charset="0"/>
              </a:rPr>
              <a:t>nd</a:t>
            </a:r>
            <a:r>
              <a:rPr lang="en-US" sz="2800" dirty="0">
                <a:solidFill>
                  <a:srgbClr val="1822CD"/>
                </a:solidFill>
                <a:latin typeface="Book Antiqua" pitchFamily="-111" charset="0"/>
              </a:rPr>
              <a:t> Referee of the service error immediately.   </a:t>
            </a:r>
          </a:p>
        </p:txBody>
      </p:sp>
      <p:sp>
        <p:nvSpPr>
          <p:cNvPr id="47" name="Title 33"/>
          <p:cNvSpPr>
            <a:spLocks noGrp="1"/>
          </p:cNvSpPr>
          <p:nvPr>
            <p:ph type="title"/>
          </p:nvPr>
        </p:nvSpPr>
        <p:spPr>
          <a:xfrm>
            <a:off x="304800" y="0"/>
            <a:ext cx="8610600" cy="11430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1</a:t>
            </a:r>
            <a:r>
              <a:rPr lang="en-US" sz="3600" baseline="30000" dirty="0" smtClean="0">
                <a:ea typeface="+mj-ea"/>
                <a:cs typeface="+mj-cs"/>
              </a:rPr>
              <a:t>st</a:t>
            </a:r>
            <a:r>
              <a:rPr lang="en-US" sz="3600" dirty="0" smtClean="0">
                <a:ea typeface="+mj-ea"/>
                <a:cs typeface="+mj-cs"/>
              </a:rPr>
              <a:t> Service – Incorrect Server</a:t>
            </a:r>
            <a:endParaRPr lang="en-US" sz="3600" dirty="0">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8" name="Title 33"/>
          <p:cNvSpPr>
            <a:spLocks noGrp="1"/>
          </p:cNvSpPr>
          <p:nvPr>
            <p:ph type="title"/>
          </p:nvPr>
        </p:nvSpPr>
        <p:spPr>
          <a:xfrm>
            <a:off x="304800" y="0"/>
            <a:ext cx="8610600" cy="11430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1</a:t>
            </a:r>
            <a:r>
              <a:rPr lang="en-US" sz="3600" baseline="30000" dirty="0" smtClean="0">
                <a:ea typeface="+mj-ea"/>
                <a:cs typeface="+mj-cs"/>
              </a:rPr>
              <a:t>st</a:t>
            </a:r>
            <a:r>
              <a:rPr lang="en-US" sz="3600" dirty="0" smtClean="0">
                <a:ea typeface="+mj-ea"/>
                <a:cs typeface="+mj-cs"/>
              </a:rPr>
              <a:t> Service – Incorrect Server</a:t>
            </a:r>
            <a:endParaRPr lang="en-US" sz="3600" dirty="0">
              <a:ea typeface="+mj-ea"/>
              <a:cs typeface="+mj-cs"/>
            </a:endParaRPr>
          </a:p>
        </p:txBody>
      </p:sp>
      <p:sp>
        <p:nvSpPr>
          <p:cNvPr id="49" name="TextBox 48"/>
          <p:cNvSpPr txBox="1"/>
          <p:nvPr/>
        </p:nvSpPr>
        <p:spPr>
          <a:xfrm>
            <a:off x="0" y="4495800"/>
            <a:ext cx="9144000" cy="224631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800" dirty="0">
                <a:solidFill>
                  <a:schemeClr val="tx1"/>
                </a:solidFill>
              </a:rPr>
              <a:t>In the event of a Rotation Fault (Incorrect Service Order), the following is done:</a:t>
            </a:r>
          </a:p>
          <a:p>
            <a:pPr marL="971550" lvl="1" indent="-514350">
              <a:buFont typeface="Lucida Sans" pitchFamily="-108" charset="0"/>
              <a:buAutoNum type="arabicPeriod"/>
              <a:defRPr/>
            </a:pPr>
            <a:r>
              <a:rPr lang="en-US" sz="2800" dirty="0">
                <a:solidFill>
                  <a:schemeClr val="tx1"/>
                </a:solidFill>
              </a:rPr>
              <a:t>Allow the service fault to occur</a:t>
            </a:r>
          </a:p>
          <a:p>
            <a:pPr marL="971550" lvl="1" indent="-514350">
              <a:buFont typeface="Lucida Sans" pitchFamily="-108" charset="0"/>
              <a:buAutoNum type="arabicPeriod"/>
              <a:defRPr/>
            </a:pPr>
            <a:r>
              <a:rPr lang="en-US" sz="2800" dirty="0">
                <a:solidFill>
                  <a:schemeClr val="tx1"/>
                </a:solidFill>
              </a:rPr>
              <a:t>Make no check mark on the score sheet</a:t>
            </a:r>
          </a:p>
          <a:p>
            <a:pPr marL="971550" lvl="1" indent="-514350">
              <a:buFont typeface="Arial" pitchFamily="-108" charset="0"/>
              <a:buChar char="•"/>
              <a:defRPr/>
            </a:pPr>
            <a:endParaRPr lang="en-US" sz="2800" dirty="0">
              <a:solidFill>
                <a:schemeClr val="tx1"/>
              </a:solidFill>
            </a:endParaRPr>
          </a:p>
        </p:txBody>
      </p:sp>
      <p:sp>
        <p:nvSpPr>
          <p:cNvPr id="50" name="Line 62"/>
          <p:cNvSpPr>
            <a:spLocks noChangeShapeType="1"/>
          </p:cNvSpPr>
          <p:nvPr/>
        </p:nvSpPr>
        <p:spPr bwMode="auto">
          <a:xfrm flipH="1" flipV="1">
            <a:off x="2057400" y="3429000"/>
            <a:ext cx="609600" cy="990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xEl>
                                              <p:pRg st="1" end="1"/>
                                            </p:txEl>
                                          </p:spTgt>
                                        </p:tgtEl>
                                        <p:attrNameLst>
                                          <p:attrName>style.visibility</p:attrName>
                                        </p:attrNameLst>
                                      </p:cBhvr>
                                      <p:to>
                                        <p:strVal val="visible"/>
                                      </p:to>
                                    </p:set>
                                    <p:animEffect transition="in" filter="dissolve">
                                      <p:cBhvr>
                                        <p:cTn id="7" dur="1000"/>
                                        <p:tgtEl>
                                          <p:spTgt spid="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500"/>
                                  </p:stCondLst>
                                  <p:childTnLst>
                                    <p:set>
                                      <p:cBhvr>
                                        <p:cTn id="11" dur="1" fill="hold">
                                          <p:stCondLst>
                                            <p:cond delay="0"/>
                                          </p:stCondLst>
                                        </p:cTn>
                                        <p:tgtEl>
                                          <p:spTgt spid="49">
                                            <p:txEl>
                                              <p:pRg st="2" end="2"/>
                                            </p:txEl>
                                          </p:spTgt>
                                        </p:tgtEl>
                                        <p:attrNameLst>
                                          <p:attrName>style.visibility</p:attrName>
                                        </p:attrNameLst>
                                      </p:cBhvr>
                                      <p:to>
                                        <p:strVal val="visible"/>
                                      </p:to>
                                    </p:set>
                                    <p:animEffect transition="in" filter="dissolve">
                                      <p:cBhvr>
                                        <p:cTn id="12" dur="1000"/>
                                        <p:tgtEl>
                                          <p:spTgt spid="49">
                                            <p:txEl>
                                              <p:pRg st="2" end="2"/>
                                            </p:txEl>
                                          </p:spTgt>
                                        </p:tgtEl>
                                      </p:cBhvr>
                                    </p:animEffect>
                                  </p:childTnLst>
                                </p:cTn>
                              </p:par>
                            </p:childTnLst>
                          </p:cTn>
                        </p:par>
                        <p:par>
                          <p:cTn id="13" fill="hold">
                            <p:stCondLst>
                              <p:cond delay="1500"/>
                            </p:stCondLst>
                            <p:childTnLst>
                              <p:par>
                                <p:cTn id="14" presetID="30" presetClass="entr" presetSubtype="0" fill="hold" grpId="0" nodeType="afterEffect">
                                  <p:stCondLst>
                                    <p:cond delay="50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800" decel="100000"/>
                                        <p:tgtEl>
                                          <p:spTgt spid="50"/>
                                        </p:tgtEl>
                                      </p:cBhvr>
                                    </p:animEffect>
                                    <p:anim calcmode="lin" valueType="num">
                                      <p:cBhvr>
                                        <p:cTn id="17" dur="800" decel="100000" fill="hold"/>
                                        <p:tgtEl>
                                          <p:spTgt spid="50"/>
                                        </p:tgtEl>
                                        <p:attrNameLst>
                                          <p:attrName>style.rotation</p:attrName>
                                        </p:attrNameLst>
                                      </p:cBhvr>
                                      <p:tavLst>
                                        <p:tav tm="0">
                                          <p:val>
                                            <p:fltVal val="-90"/>
                                          </p:val>
                                        </p:tav>
                                        <p:tav tm="100000">
                                          <p:val>
                                            <p:fltVal val="0"/>
                                          </p:val>
                                        </p:tav>
                                      </p:tavLst>
                                    </p:anim>
                                    <p:anim calcmode="lin" valueType="num">
                                      <p:cBhvr>
                                        <p:cTn id="18" dur="800" decel="100000" fill="hold"/>
                                        <p:tgtEl>
                                          <p:spTgt spid="50"/>
                                        </p:tgtEl>
                                        <p:attrNameLst>
                                          <p:attrName>ppt_x</p:attrName>
                                        </p:attrNameLst>
                                      </p:cBhvr>
                                      <p:tavLst>
                                        <p:tav tm="0">
                                          <p:val>
                                            <p:strVal val="#ppt_x+0.4"/>
                                          </p:val>
                                        </p:tav>
                                        <p:tav tm="100000">
                                          <p:val>
                                            <p:strVal val="#ppt_x-0.05"/>
                                          </p:val>
                                        </p:tav>
                                      </p:tavLst>
                                    </p:anim>
                                    <p:anim calcmode="lin" valueType="num">
                                      <p:cBhvr>
                                        <p:cTn id="19" dur="800" decel="100000" fill="hold"/>
                                        <p:tgtEl>
                                          <p:spTgt spid="50"/>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512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512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17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8" name="Title 33"/>
          <p:cNvSpPr>
            <a:spLocks noGrp="1"/>
          </p:cNvSpPr>
          <p:nvPr>
            <p:ph type="title"/>
          </p:nvPr>
        </p:nvSpPr>
        <p:spPr>
          <a:xfrm>
            <a:off x="304800" y="0"/>
            <a:ext cx="8610600" cy="11430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1</a:t>
            </a:r>
            <a:r>
              <a:rPr lang="en-US" sz="3600" baseline="30000" dirty="0" smtClean="0">
                <a:ea typeface="+mj-ea"/>
                <a:cs typeface="+mj-cs"/>
              </a:rPr>
              <a:t>st</a:t>
            </a:r>
            <a:r>
              <a:rPr lang="en-US" sz="3600" dirty="0" smtClean="0">
                <a:ea typeface="+mj-ea"/>
                <a:cs typeface="+mj-cs"/>
              </a:rPr>
              <a:t> Service – Incorrect Server</a:t>
            </a:r>
            <a:endParaRPr lang="en-US" sz="3600" dirty="0">
              <a:ea typeface="+mj-ea"/>
              <a:cs typeface="+mj-cs"/>
            </a:endParaRPr>
          </a:p>
        </p:txBody>
      </p:sp>
      <p:sp>
        <p:nvSpPr>
          <p:cNvPr id="49" name="TextBox 48"/>
          <p:cNvSpPr txBox="1"/>
          <p:nvPr/>
        </p:nvSpPr>
        <p:spPr>
          <a:xfrm>
            <a:off x="0" y="4495800"/>
            <a:ext cx="9144000" cy="267811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800" dirty="0">
                <a:solidFill>
                  <a:schemeClr val="tx1"/>
                </a:solidFill>
              </a:rPr>
              <a:t>In the event of a Rotation Fault (Incorrect Service Order), the following is done:</a:t>
            </a:r>
          </a:p>
          <a:p>
            <a:pPr marL="971550" lvl="1" indent="-514350">
              <a:buFont typeface="+mj-lt"/>
              <a:buAutoNum type="arabicPeriod" startAt="3"/>
              <a:defRPr/>
            </a:pPr>
            <a:r>
              <a:rPr lang="en-US" sz="2800" dirty="0">
                <a:solidFill>
                  <a:schemeClr val="tx1"/>
                </a:solidFill>
              </a:rPr>
              <a:t>Inform the 2</a:t>
            </a:r>
            <a:r>
              <a:rPr lang="en-US" sz="2800" baseline="30000" dirty="0">
                <a:solidFill>
                  <a:schemeClr val="tx1"/>
                </a:solidFill>
              </a:rPr>
              <a:t>nd</a:t>
            </a:r>
            <a:r>
              <a:rPr lang="en-US" sz="2800" dirty="0">
                <a:solidFill>
                  <a:schemeClr val="tx1"/>
                </a:solidFill>
              </a:rPr>
              <a:t> Referee at the time of service contact</a:t>
            </a:r>
          </a:p>
          <a:p>
            <a:pPr marL="971550" lvl="1" indent="-514350">
              <a:buFont typeface="Lucida Sans" pitchFamily="-108" charset="0"/>
              <a:buAutoNum type="arabicPeriod" startAt="3"/>
              <a:defRPr/>
            </a:pPr>
            <a:r>
              <a:rPr lang="en-US" sz="2800" dirty="0">
                <a:solidFill>
                  <a:schemeClr val="tx1"/>
                </a:solidFill>
              </a:rPr>
              <a:t>Record the exit score and rally point as per normal</a:t>
            </a:r>
          </a:p>
          <a:p>
            <a:pPr marL="971550" lvl="1" indent="-514350">
              <a:buFont typeface="Arial" pitchFamily="-108" charset="0"/>
              <a:buChar char="•"/>
              <a:defRPr/>
            </a:pPr>
            <a:endParaRPr lang="en-US" sz="2800" dirty="0">
              <a:solidFill>
                <a:schemeClr val="tx1"/>
              </a:solidFill>
            </a:endParaRPr>
          </a:p>
        </p:txBody>
      </p:sp>
      <p:sp>
        <p:nvSpPr>
          <p:cNvPr id="50" name="Line 62"/>
          <p:cNvSpPr>
            <a:spLocks noChangeShapeType="1"/>
          </p:cNvSpPr>
          <p:nvPr/>
        </p:nvSpPr>
        <p:spPr bwMode="auto">
          <a:xfrm flipH="1" flipV="1">
            <a:off x="2057400" y="3429000"/>
            <a:ext cx="609600" cy="990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xEl>
                                              <p:pRg st="1" end="1"/>
                                            </p:txEl>
                                          </p:spTgt>
                                        </p:tgtEl>
                                        <p:attrNameLst>
                                          <p:attrName>style.visibility</p:attrName>
                                        </p:attrNameLst>
                                      </p:cBhvr>
                                      <p:to>
                                        <p:strVal val="visible"/>
                                      </p:to>
                                    </p:set>
                                    <p:animEffect transition="in" filter="dissolve">
                                      <p:cBhvr>
                                        <p:cTn id="7" dur="1000"/>
                                        <p:tgtEl>
                                          <p:spTgt spid="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9">
                                            <p:txEl>
                                              <p:pRg st="2" end="2"/>
                                            </p:txEl>
                                          </p:spTgt>
                                        </p:tgtEl>
                                        <p:attrNameLst>
                                          <p:attrName>style.visibility</p:attrName>
                                        </p:attrNameLst>
                                      </p:cBhvr>
                                      <p:to>
                                        <p:strVal val="visible"/>
                                      </p:to>
                                    </p:set>
                                    <p:animEffect transition="in" filter="dissolve">
                                      <p:cBhvr>
                                        <p:cTn id="12" dur="1000"/>
                                        <p:tgtEl>
                                          <p:spTgt spid="49">
                                            <p:txEl>
                                              <p:pRg st="2" end="2"/>
                                            </p:txEl>
                                          </p:spTgt>
                                        </p:tgtEl>
                                      </p:cBhvr>
                                    </p:animEffect>
                                  </p:childTnLst>
                                </p:cTn>
                              </p:par>
                            </p:childTnLst>
                          </p:cTn>
                        </p:par>
                        <p:par>
                          <p:cTn id="13" fill="hold">
                            <p:stCondLst>
                              <p:cond delay="1000"/>
                            </p:stCondLst>
                            <p:childTnLst>
                              <p:par>
                                <p:cTn id="14" presetID="30" presetClass="entr" presetSubtype="0" fill="hold" grpId="0" nodeType="afterEffect">
                                  <p:stCondLst>
                                    <p:cond delay="50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800" decel="100000"/>
                                        <p:tgtEl>
                                          <p:spTgt spid="50"/>
                                        </p:tgtEl>
                                      </p:cBhvr>
                                    </p:animEffect>
                                    <p:anim calcmode="lin" valueType="num">
                                      <p:cBhvr>
                                        <p:cTn id="17" dur="800" decel="100000" fill="hold"/>
                                        <p:tgtEl>
                                          <p:spTgt spid="50"/>
                                        </p:tgtEl>
                                        <p:attrNameLst>
                                          <p:attrName>style.rotation</p:attrName>
                                        </p:attrNameLst>
                                      </p:cBhvr>
                                      <p:tavLst>
                                        <p:tav tm="0">
                                          <p:val>
                                            <p:fltVal val="-90"/>
                                          </p:val>
                                        </p:tav>
                                        <p:tav tm="100000">
                                          <p:val>
                                            <p:fltVal val="0"/>
                                          </p:val>
                                        </p:tav>
                                      </p:tavLst>
                                    </p:anim>
                                    <p:anim calcmode="lin" valueType="num">
                                      <p:cBhvr>
                                        <p:cTn id="18" dur="800" decel="100000" fill="hold"/>
                                        <p:tgtEl>
                                          <p:spTgt spid="50"/>
                                        </p:tgtEl>
                                        <p:attrNameLst>
                                          <p:attrName>ppt_x</p:attrName>
                                        </p:attrNameLst>
                                      </p:cBhvr>
                                      <p:tavLst>
                                        <p:tav tm="0">
                                          <p:val>
                                            <p:strVal val="#ppt_x+0.4"/>
                                          </p:val>
                                        </p:tav>
                                        <p:tav tm="100000">
                                          <p:val>
                                            <p:strVal val="#ppt_x-0.05"/>
                                          </p:val>
                                        </p:tav>
                                      </p:tavLst>
                                    </p:anim>
                                    <p:anim calcmode="lin" valueType="num">
                                      <p:cBhvr>
                                        <p:cTn id="19" dur="800" decel="100000" fill="hold"/>
                                        <p:tgtEl>
                                          <p:spTgt spid="50"/>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500"/>
                                  </p:stCondLst>
                                  <p:childTnLst>
                                    <p:set>
                                      <p:cBhvr>
                                        <p:cTn id="24" dur="1" fill="hold">
                                          <p:stCondLst>
                                            <p:cond delay="0"/>
                                          </p:stCondLst>
                                        </p:cTn>
                                        <p:tgtEl>
                                          <p:spTgt spid="75"/>
                                        </p:tgtEl>
                                        <p:attrNameLst>
                                          <p:attrName>style.visibility</p:attrName>
                                        </p:attrNameLst>
                                      </p:cBhvr>
                                      <p:to>
                                        <p:strVal val="visible"/>
                                      </p:to>
                                    </p:set>
                                    <p:animEffect transition="in" filter="slide(fromBottom)">
                                      <p:cBhvr>
                                        <p:cTn id="25" dur="1000"/>
                                        <p:tgtEl>
                                          <p:spTgt spid="75"/>
                                        </p:tgtEl>
                                      </p:cBhvr>
                                    </p:animEffect>
                                  </p:childTnLst>
                                </p:cTn>
                              </p:par>
                            </p:childTnLst>
                          </p:cTn>
                        </p:par>
                        <p:par>
                          <p:cTn id="26" fill="hold">
                            <p:stCondLst>
                              <p:cond delay="4000"/>
                            </p:stCondLst>
                            <p:childTnLst>
                              <p:par>
                                <p:cTn id="27" presetID="49" presetClass="entr" presetSubtype="0" decel="100000" fill="hold" grpId="0" nodeType="afterEffect">
                                  <p:stCondLst>
                                    <p:cond delay="500"/>
                                  </p:stCondLst>
                                  <p:childTnLst>
                                    <p:set>
                                      <p:cBhvr>
                                        <p:cTn id="28" dur="1" fill="hold">
                                          <p:stCondLst>
                                            <p:cond delay="0"/>
                                          </p:stCondLst>
                                        </p:cTn>
                                        <p:tgtEl>
                                          <p:spTgt spid="74"/>
                                        </p:tgtEl>
                                        <p:attrNameLst>
                                          <p:attrName>style.visibility</p:attrName>
                                        </p:attrNameLst>
                                      </p:cBhvr>
                                      <p:to>
                                        <p:strVal val="visible"/>
                                      </p:to>
                                    </p:set>
                                    <p:anim calcmode="lin" valueType="num">
                                      <p:cBhvr>
                                        <p:cTn id="29" dur="1000" fill="hold"/>
                                        <p:tgtEl>
                                          <p:spTgt spid="74"/>
                                        </p:tgtEl>
                                        <p:attrNameLst>
                                          <p:attrName>ppt_w</p:attrName>
                                        </p:attrNameLst>
                                      </p:cBhvr>
                                      <p:tavLst>
                                        <p:tav tm="0">
                                          <p:val>
                                            <p:fltVal val="0"/>
                                          </p:val>
                                        </p:tav>
                                        <p:tav tm="100000">
                                          <p:val>
                                            <p:strVal val="#ppt_w"/>
                                          </p:val>
                                        </p:tav>
                                      </p:tavLst>
                                    </p:anim>
                                    <p:anim calcmode="lin" valueType="num">
                                      <p:cBhvr>
                                        <p:cTn id="30" dur="1000" fill="hold"/>
                                        <p:tgtEl>
                                          <p:spTgt spid="74"/>
                                        </p:tgtEl>
                                        <p:attrNameLst>
                                          <p:attrName>ppt_h</p:attrName>
                                        </p:attrNameLst>
                                      </p:cBhvr>
                                      <p:tavLst>
                                        <p:tav tm="0">
                                          <p:val>
                                            <p:fltVal val="0"/>
                                          </p:val>
                                        </p:tav>
                                        <p:tav tm="100000">
                                          <p:val>
                                            <p:strVal val="#ppt_h"/>
                                          </p:val>
                                        </p:tav>
                                      </p:tavLst>
                                    </p:anim>
                                    <p:anim calcmode="lin" valueType="num">
                                      <p:cBhvr>
                                        <p:cTn id="31" dur="1000" fill="hold"/>
                                        <p:tgtEl>
                                          <p:spTgt spid="74"/>
                                        </p:tgtEl>
                                        <p:attrNameLst>
                                          <p:attrName>style.rotation</p:attrName>
                                        </p:attrNameLst>
                                      </p:cBhvr>
                                      <p:tavLst>
                                        <p:tav tm="0">
                                          <p:val>
                                            <p:fltVal val="360"/>
                                          </p:val>
                                        </p:tav>
                                        <p:tav tm="100000">
                                          <p:val>
                                            <p:fltVal val="0"/>
                                          </p:val>
                                        </p:tav>
                                      </p:tavLst>
                                    </p:anim>
                                    <p:animEffect transition="in" filter="fade">
                                      <p:cBhvr>
                                        <p:cTn id="32"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75" grpId="0"/>
      <p:bldP spid="7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Title 33"/>
          <p:cNvSpPr>
            <a:spLocks noGrp="1"/>
          </p:cNvSpPr>
          <p:nvPr>
            <p:ph type="title"/>
          </p:nvPr>
        </p:nvSpPr>
        <p:spPr>
          <a:xfrm>
            <a:off x="0" y="152400"/>
            <a:ext cx="9144000" cy="8382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Subsequent Service – Incorrect Server</a:t>
            </a:r>
            <a:endParaRPr lang="en-US" sz="3600" dirty="0">
              <a:ea typeface="+mj-ea"/>
              <a:cs typeface="+mj-cs"/>
            </a:endParaRPr>
          </a:p>
        </p:txBody>
      </p:sp>
      <p:sp>
        <p:nvSpPr>
          <p:cNvPr id="78" name="TextBox 77"/>
          <p:cNvSpPr txBox="1"/>
          <p:nvPr/>
        </p:nvSpPr>
        <p:spPr>
          <a:xfrm>
            <a:off x="0" y="4572000"/>
            <a:ext cx="9296400" cy="16922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If a Rotation Fault occurs where the correct server starts the sequence and then the team rotates, the following is done:</a:t>
            </a:r>
          </a:p>
          <a:p>
            <a:pPr marL="971550" lvl="1" indent="-514350">
              <a:buFont typeface="Lucida Sans" pitchFamily="-108" charset="0"/>
              <a:buAutoNum type="arabicPeriod"/>
              <a:defRPr/>
            </a:pPr>
            <a:r>
              <a:rPr lang="en-US" sz="2600" dirty="0">
                <a:solidFill>
                  <a:schemeClr val="tx1"/>
                </a:solidFill>
              </a:rPr>
              <a:t>Alberta #5 correctly serves (check mark)</a:t>
            </a:r>
          </a:p>
          <a:p>
            <a:pPr marL="971550" lvl="1" indent="-514350">
              <a:buFont typeface="Lucida Sans" pitchFamily="-108" charset="0"/>
              <a:buAutoNum type="arabicPeriod"/>
              <a:defRPr/>
            </a:pPr>
            <a:r>
              <a:rPr lang="en-US" sz="2600" dirty="0">
                <a:solidFill>
                  <a:schemeClr val="tx1"/>
                </a:solidFill>
              </a:rPr>
              <a:t>Alberta wins the rally and scores a point</a:t>
            </a: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Line 62"/>
          <p:cNvSpPr>
            <a:spLocks noChangeShapeType="1"/>
          </p:cNvSpPr>
          <p:nvPr/>
        </p:nvSpPr>
        <p:spPr bwMode="auto">
          <a:xfrm flipH="1" flipV="1">
            <a:off x="6858000" y="3505200"/>
            <a:ext cx="3048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8">
                                            <p:txEl>
                                              <p:pRg st="1" end="1"/>
                                            </p:txEl>
                                          </p:spTgt>
                                        </p:tgtEl>
                                        <p:attrNameLst>
                                          <p:attrName>style.visibility</p:attrName>
                                        </p:attrNameLst>
                                      </p:cBhvr>
                                      <p:to>
                                        <p:strVal val="visible"/>
                                      </p:to>
                                    </p:set>
                                    <p:animEffect transition="in" filter="dissolve">
                                      <p:cBhvr>
                                        <p:cTn id="7" dur="1000"/>
                                        <p:tgtEl>
                                          <p:spTgt spid="78">
                                            <p:txEl>
                                              <p:pRg st="1" end="1"/>
                                            </p:txEl>
                                          </p:spTgt>
                                        </p:tgtEl>
                                      </p:cBhvr>
                                    </p:animEffect>
                                  </p:childTnLst>
                                </p:cTn>
                              </p:par>
                            </p:childTnLst>
                          </p:cTn>
                        </p:par>
                        <p:par>
                          <p:cTn id="8" fill="hold">
                            <p:stCondLst>
                              <p:cond delay="1000"/>
                            </p:stCondLst>
                            <p:childTnLst>
                              <p:par>
                                <p:cTn id="9" presetID="30" presetClass="entr" presetSubtype="0" fill="hold" grpId="0" nodeType="afterEffect">
                                  <p:stCondLst>
                                    <p:cond delay="50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800" decel="100000"/>
                                        <p:tgtEl>
                                          <p:spTgt spid="81"/>
                                        </p:tgtEl>
                                      </p:cBhvr>
                                    </p:animEffect>
                                    <p:anim calcmode="lin" valueType="num">
                                      <p:cBhvr>
                                        <p:cTn id="12" dur="800" decel="100000" fill="hold"/>
                                        <p:tgtEl>
                                          <p:spTgt spid="81"/>
                                        </p:tgtEl>
                                        <p:attrNameLst>
                                          <p:attrName>style.rotation</p:attrName>
                                        </p:attrNameLst>
                                      </p:cBhvr>
                                      <p:tavLst>
                                        <p:tav tm="0">
                                          <p:val>
                                            <p:fltVal val="-90"/>
                                          </p:val>
                                        </p:tav>
                                        <p:tav tm="100000">
                                          <p:val>
                                            <p:fltVal val="0"/>
                                          </p:val>
                                        </p:tav>
                                      </p:tavLst>
                                    </p:anim>
                                    <p:anim calcmode="lin" valueType="num">
                                      <p:cBhvr>
                                        <p:cTn id="13" dur="800" decel="100000" fill="hold"/>
                                        <p:tgtEl>
                                          <p:spTgt spid="81"/>
                                        </p:tgtEl>
                                        <p:attrNameLst>
                                          <p:attrName>ppt_x</p:attrName>
                                        </p:attrNameLst>
                                      </p:cBhvr>
                                      <p:tavLst>
                                        <p:tav tm="0">
                                          <p:val>
                                            <p:strVal val="#ppt_x+0.4"/>
                                          </p:val>
                                        </p:tav>
                                        <p:tav tm="100000">
                                          <p:val>
                                            <p:strVal val="#ppt_x-0.05"/>
                                          </p:val>
                                        </p:tav>
                                      </p:tavLst>
                                    </p:anim>
                                    <p:anim calcmode="lin" valueType="num">
                                      <p:cBhvr>
                                        <p:cTn id="14" dur="800" decel="100000" fill="hold"/>
                                        <p:tgtEl>
                                          <p:spTgt spid="81"/>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81"/>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81"/>
                                        </p:tgtEl>
                                        <p:attrNameLst>
                                          <p:attrName>ppt_y</p:attrName>
                                        </p:attrNameLst>
                                      </p:cBhvr>
                                      <p:tavLst>
                                        <p:tav tm="0">
                                          <p:val>
                                            <p:strVal val="#ppt_y+0.1"/>
                                          </p:val>
                                        </p:tav>
                                        <p:tav tm="100000">
                                          <p:val>
                                            <p:strVal val="#ppt_y"/>
                                          </p:val>
                                        </p:tav>
                                      </p:tavLst>
                                    </p:anim>
                                  </p:childTnLst>
                                </p:cTn>
                              </p:par>
                            </p:childTnLst>
                          </p:cTn>
                        </p:par>
                        <p:par>
                          <p:cTn id="17" fill="hold">
                            <p:stCondLst>
                              <p:cond delay="2500"/>
                            </p:stCondLst>
                            <p:childTnLst>
                              <p:par>
                                <p:cTn id="18" presetID="47" presetClass="entr" presetSubtype="0" fill="hold" nodeType="afterEffect">
                                  <p:stCondLst>
                                    <p:cond delay="50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1000"/>
                                        <p:tgtEl>
                                          <p:spTgt spid="79"/>
                                        </p:tgtEl>
                                      </p:cBhvr>
                                    </p:animEffect>
                                    <p:anim calcmode="lin" valueType="num">
                                      <p:cBhvr>
                                        <p:cTn id="21" dur="1000" fill="hold"/>
                                        <p:tgtEl>
                                          <p:spTgt spid="79"/>
                                        </p:tgtEl>
                                        <p:attrNameLst>
                                          <p:attrName>ppt_x</p:attrName>
                                        </p:attrNameLst>
                                      </p:cBhvr>
                                      <p:tavLst>
                                        <p:tav tm="0">
                                          <p:val>
                                            <p:strVal val="#ppt_x"/>
                                          </p:val>
                                        </p:tav>
                                        <p:tav tm="100000">
                                          <p:val>
                                            <p:strVal val="#ppt_x"/>
                                          </p:val>
                                        </p:tav>
                                      </p:tavLst>
                                    </p:anim>
                                    <p:anim calcmode="lin" valueType="num">
                                      <p:cBhvr>
                                        <p:cTn id="22"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8">
                                            <p:txEl>
                                              <p:pRg st="2" end="2"/>
                                            </p:txEl>
                                          </p:spTgt>
                                        </p:tgtEl>
                                        <p:attrNameLst>
                                          <p:attrName>style.visibility</p:attrName>
                                        </p:attrNameLst>
                                      </p:cBhvr>
                                      <p:to>
                                        <p:strVal val="visible"/>
                                      </p:to>
                                    </p:set>
                                    <p:animEffect transition="in" filter="dissolve">
                                      <p:cBhvr>
                                        <p:cTn id="27" dur="1000"/>
                                        <p:tgtEl>
                                          <p:spTgt spid="78">
                                            <p:txEl>
                                              <p:pRg st="2" end="2"/>
                                            </p:txEl>
                                          </p:spTgt>
                                        </p:tgtEl>
                                      </p:cBhvr>
                                    </p:animEffect>
                                  </p:childTnLst>
                                </p:cTn>
                              </p:par>
                            </p:childTnLst>
                          </p:cTn>
                        </p:par>
                        <p:par>
                          <p:cTn id="28" fill="hold">
                            <p:stCondLst>
                              <p:cond delay="1000"/>
                            </p:stCondLst>
                            <p:childTnLst>
                              <p:par>
                                <p:cTn id="29" presetID="49" presetClass="entr" presetSubtype="0" decel="100000" fill="hold" grpId="0" nodeType="afterEffect">
                                  <p:stCondLst>
                                    <p:cond delay="500"/>
                                  </p:stCondLst>
                                  <p:childTnLst>
                                    <p:set>
                                      <p:cBhvr>
                                        <p:cTn id="30" dur="1" fill="hold">
                                          <p:stCondLst>
                                            <p:cond delay="0"/>
                                          </p:stCondLst>
                                        </p:cTn>
                                        <p:tgtEl>
                                          <p:spTgt spid="80"/>
                                        </p:tgtEl>
                                        <p:attrNameLst>
                                          <p:attrName>style.visibility</p:attrName>
                                        </p:attrNameLst>
                                      </p:cBhvr>
                                      <p:to>
                                        <p:strVal val="visible"/>
                                      </p:to>
                                    </p:set>
                                    <p:anim calcmode="lin" valueType="num">
                                      <p:cBhvr>
                                        <p:cTn id="31" dur="1000" fill="hold"/>
                                        <p:tgtEl>
                                          <p:spTgt spid="80"/>
                                        </p:tgtEl>
                                        <p:attrNameLst>
                                          <p:attrName>ppt_w</p:attrName>
                                        </p:attrNameLst>
                                      </p:cBhvr>
                                      <p:tavLst>
                                        <p:tav tm="0">
                                          <p:val>
                                            <p:fltVal val="0"/>
                                          </p:val>
                                        </p:tav>
                                        <p:tav tm="100000">
                                          <p:val>
                                            <p:strVal val="#ppt_w"/>
                                          </p:val>
                                        </p:tav>
                                      </p:tavLst>
                                    </p:anim>
                                    <p:anim calcmode="lin" valueType="num">
                                      <p:cBhvr>
                                        <p:cTn id="32" dur="1000" fill="hold"/>
                                        <p:tgtEl>
                                          <p:spTgt spid="80"/>
                                        </p:tgtEl>
                                        <p:attrNameLst>
                                          <p:attrName>ppt_h</p:attrName>
                                        </p:attrNameLst>
                                      </p:cBhvr>
                                      <p:tavLst>
                                        <p:tav tm="0">
                                          <p:val>
                                            <p:fltVal val="0"/>
                                          </p:val>
                                        </p:tav>
                                        <p:tav tm="100000">
                                          <p:val>
                                            <p:strVal val="#ppt_h"/>
                                          </p:val>
                                        </p:tav>
                                      </p:tavLst>
                                    </p:anim>
                                    <p:anim calcmode="lin" valueType="num">
                                      <p:cBhvr>
                                        <p:cTn id="33" dur="1000" fill="hold"/>
                                        <p:tgtEl>
                                          <p:spTgt spid="80"/>
                                        </p:tgtEl>
                                        <p:attrNameLst>
                                          <p:attrName>style.rotation</p:attrName>
                                        </p:attrNameLst>
                                      </p:cBhvr>
                                      <p:tavLst>
                                        <p:tav tm="0">
                                          <p:val>
                                            <p:fltVal val="360"/>
                                          </p:val>
                                        </p:tav>
                                        <p:tav tm="100000">
                                          <p:val>
                                            <p:fltVal val="0"/>
                                          </p:val>
                                        </p:tav>
                                      </p:tavLst>
                                    </p:anim>
                                    <p:animEffect transition="in" filter="fade">
                                      <p:cBhvr>
                                        <p:cTn id="34"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Title 33"/>
          <p:cNvSpPr>
            <a:spLocks noGrp="1"/>
          </p:cNvSpPr>
          <p:nvPr>
            <p:ph type="title"/>
          </p:nvPr>
        </p:nvSpPr>
        <p:spPr>
          <a:xfrm>
            <a:off x="0" y="152400"/>
            <a:ext cx="9144000" cy="8382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Subsequent Service – Incorrect Server</a:t>
            </a:r>
            <a:endParaRPr lang="en-US" sz="3600" dirty="0">
              <a:ea typeface="+mj-ea"/>
              <a:cs typeface="+mj-cs"/>
            </a:endParaRPr>
          </a:p>
        </p:txBody>
      </p:sp>
      <p:sp>
        <p:nvSpPr>
          <p:cNvPr id="78" name="TextBox 77"/>
          <p:cNvSpPr txBox="1"/>
          <p:nvPr/>
        </p:nvSpPr>
        <p:spPr>
          <a:xfrm>
            <a:off x="0" y="4572000"/>
            <a:ext cx="8991600" cy="24923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If a Rotation Fault occurs where the correct server starts the sequence and then the team rotates, the following is done:</a:t>
            </a:r>
          </a:p>
          <a:p>
            <a:pPr marL="971550" lvl="1" indent="-514350">
              <a:buFont typeface="+mj-lt"/>
              <a:buAutoNum type="arabicPeriod" startAt="3"/>
              <a:defRPr/>
            </a:pPr>
            <a:r>
              <a:rPr lang="en-US" sz="2600" dirty="0">
                <a:solidFill>
                  <a:schemeClr val="tx1"/>
                </a:solidFill>
              </a:rPr>
              <a:t>Alberta #5 should serve again but the team rotates and #7 serves</a:t>
            </a:r>
          </a:p>
          <a:p>
            <a:pPr marL="971550" lvl="1" indent="-514350">
              <a:buFont typeface="Lucida Sans" pitchFamily="-108" charset="0"/>
              <a:buAutoNum type="arabicPeriod" startAt="3"/>
              <a:defRPr/>
            </a:pPr>
            <a:r>
              <a:rPr lang="en-US" sz="2600" dirty="0">
                <a:solidFill>
                  <a:schemeClr val="tx1"/>
                </a:solidFill>
              </a:rPr>
              <a:t>Inform the 2</a:t>
            </a:r>
            <a:r>
              <a:rPr lang="en-US" sz="2600" baseline="30000" dirty="0">
                <a:solidFill>
                  <a:schemeClr val="tx1"/>
                </a:solidFill>
              </a:rPr>
              <a:t>nd</a:t>
            </a:r>
            <a:r>
              <a:rPr lang="en-US" sz="2600" dirty="0">
                <a:solidFill>
                  <a:schemeClr val="tx1"/>
                </a:solidFill>
              </a:rPr>
              <a:t> Referee at the time of service contact</a:t>
            </a:r>
          </a:p>
          <a:p>
            <a:pPr marL="971550" lvl="1" indent="-514350">
              <a:buFont typeface="Lucida Sans" pitchFamily="-108" charset="0"/>
              <a:buAutoNum type="arabicPeriod" startAt="3"/>
              <a:defRPr/>
            </a:pPr>
            <a:endParaRPr lang="en-US" sz="2600"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066" name="Line 62"/>
          <p:cNvSpPr>
            <a:spLocks noChangeShapeType="1"/>
          </p:cNvSpPr>
          <p:nvPr/>
        </p:nvSpPr>
        <p:spPr bwMode="auto">
          <a:xfrm flipH="1" flipV="1">
            <a:off x="6858000" y="3505200"/>
            <a:ext cx="3048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8">
                                            <p:txEl>
                                              <p:pRg st="1" end="1"/>
                                            </p:txEl>
                                          </p:spTgt>
                                        </p:tgtEl>
                                        <p:attrNameLst>
                                          <p:attrName>style.visibility</p:attrName>
                                        </p:attrNameLst>
                                      </p:cBhvr>
                                      <p:to>
                                        <p:strVal val="visible"/>
                                      </p:to>
                                    </p:set>
                                    <p:animEffect transition="in" filter="dissolve">
                                      <p:cBhvr>
                                        <p:cTn id="7" dur="500"/>
                                        <p:tgtEl>
                                          <p:spTgt spid="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500"/>
                                  </p:stCondLst>
                                  <p:childTnLst>
                                    <p:set>
                                      <p:cBhvr>
                                        <p:cTn id="11" dur="1" fill="hold">
                                          <p:stCondLst>
                                            <p:cond delay="0"/>
                                          </p:stCondLst>
                                        </p:cTn>
                                        <p:tgtEl>
                                          <p:spTgt spid="78">
                                            <p:txEl>
                                              <p:pRg st="2" end="2"/>
                                            </p:txEl>
                                          </p:spTgt>
                                        </p:tgtEl>
                                        <p:attrNameLst>
                                          <p:attrName>style.visibility</p:attrName>
                                        </p:attrNameLst>
                                      </p:cBhvr>
                                      <p:to>
                                        <p:strVal val="visible"/>
                                      </p:to>
                                    </p:set>
                                    <p:animEffect transition="in" filter="dissolve">
                                      <p:cBhvr>
                                        <p:cTn id="12" dur="1000"/>
                                        <p:tgtEl>
                                          <p:spTgt spid="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Title 33"/>
          <p:cNvSpPr>
            <a:spLocks noGrp="1"/>
          </p:cNvSpPr>
          <p:nvPr>
            <p:ph type="title"/>
          </p:nvPr>
        </p:nvSpPr>
        <p:spPr>
          <a:xfrm>
            <a:off x="0" y="152400"/>
            <a:ext cx="9144000" cy="838200"/>
          </a:xfrm>
        </p:spPr>
        <p:txBody>
          <a:bodyPr tIns="0">
            <a:noAutofit/>
          </a:bodyPr>
          <a:lstStyle/>
          <a:p>
            <a:pPr eaLnBrk="1" hangingPunct="1">
              <a:defRPr/>
            </a:pPr>
            <a:r>
              <a:rPr lang="en-US" sz="3600" dirty="0" smtClean="0">
                <a:ea typeface="+mj-ea"/>
                <a:cs typeface="+mj-cs"/>
              </a:rPr>
              <a:t>Rotation Fault</a:t>
            </a:r>
            <a:br>
              <a:rPr lang="en-US" sz="3600" dirty="0" smtClean="0">
                <a:ea typeface="+mj-ea"/>
                <a:cs typeface="+mj-cs"/>
              </a:rPr>
            </a:br>
            <a:r>
              <a:rPr lang="en-US" sz="3600" dirty="0" smtClean="0">
                <a:ea typeface="+mj-ea"/>
                <a:cs typeface="+mj-cs"/>
              </a:rPr>
              <a:t>Subsequent Service – Incorrect Server</a:t>
            </a:r>
            <a:endParaRPr lang="en-US" sz="3600" dirty="0">
              <a:ea typeface="+mj-ea"/>
              <a:cs typeface="+mj-cs"/>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Line 62"/>
          <p:cNvSpPr>
            <a:spLocks noChangeShapeType="1"/>
          </p:cNvSpPr>
          <p:nvPr/>
        </p:nvSpPr>
        <p:spPr bwMode="auto">
          <a:xfrm flipH="1" flipV="1">
            <a:off x="6858000" y="3505200"/>
            <a:ext cx="304800" cy="914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76" name="TextBox 75"/>
          <p:cNvSpPr txBox="1"/>
          <p:nvPr/>
        </p:nvSpPr>
        <p:spPr>
          <a:xfrm>
            <a:off x="0" y="4572000"/>
            <a:ext cx="9296400" cy="24923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If a Rotation Fault occurs where the correct server starts the sequence and then the team rotates, the following is done:</a:t>
            </a:r>
          </a:p>
          <a:p>
            <a:pPr marL="971550" lvl="1" indent="-514350">
              <a:buFont typeface="+mj-lt"/>
              <a:buAutoNum type="arabicPeriod" startAt="5"/>
              <a:defRPr/>
            </a:pPr>
            <a:r>
              <a:rPr lang="en-US" sz="2600" dirty="0">
                <a:solidFill>
                  <a:schemeClr val="tx1"/>
                </a:solidFill>
              </a:rPr>
              <a:t>Circle the check mark (this identifies that the fault occurred mid-sequence)</a:t>
            </a:r>
          </a:p>
          <a:p>
            <a:pPr marL="971550" lvl="1" indent="-514350">
              <a:buFont typeface="Lucida Sans" pitchFamily="-108" charset="0"/>
              <a:buAutoNum type="arabicPeriod" startAt="5"/>
              <a:defRPr/>
            </a:pPr>
            <a:r>
              <a:rPr lang="en-US" sz="2600" dirty="0">
                <a:solidFill>
                  <a:schemeClr val="tx1"/>
                </a:solidFill>
              </a:rPr>
              <a:t>Record the exit score and rally point as per normal</a:t>
            </a:r>
          </a:p>
          <a:p>
            <a:pPr marL="971550" lvl="1" indent="-514350">
              <a:buFont typeface="Arial" pitchFamily="-108" charset="0"/>
              <a:buChar char="•"/>
              <a:defRPr/>
            </a:pPr>
            <a:endParaRPr lang="en-US" sz="2600"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2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6">
                                            <p:txEl>
                                              <p:pRg st="1" end="1"/>
                                            </p:txEl>
                                          </p:spTgt>
                                        </p:tgtEl>
                                        <p:attrNameLst>
                                          <p:attrName>style.visibility</p:attrName>
                                        </p:attrNameLst>
                                      </p:cBhvr>
                                      <p:to>
                                        <p:strVal val="visible"/>
                                      </p:to>
                                    </p:set>
                                    <p:animEffect transition="in" filter="dissolve">
                                      <p:cBhvr>
                                        <p:cTn id="7" dur="1000"/>
                                        <p:tgtEl>
                                          <p:spTgt spid="76">
                                            <p:txEl>
                                              <p:pRg st="1" end="1"/>
                                            </p:txEl>
                                          </p:spTgt>
                                        </p:tgtEl>
                                      </p:cBhvr>
                                    </p:animEffect>
                                  </p:childTnLst>
                                </p:cTn>
                              </p:par>
                            </p:childTnLst>
                          </p:cTn>
                        </p:par>
                        <p:par>
                          <p:cTn id="8" fill="hold">
                            <p:stCondLst>
                              <p:cond delay="1000"/>
                            </p:stCondLst>
                            <p:childTnLst>
                              <p:par>
                                <p:cTn id="9" presetID="30" presetClass="entr" presetSubtype="0" fill="hold" grpId="0" nodeType="afterEffect">
                                  <p:stCondLst>
                                    <p:cond delay="50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800" decel="100000"/>
                                        <p:tgtEl>
                                          <p:spTgt spid="81"/>
                                        </p:tgtEl>
                                      </p:cBhvr>
                                    </p:animEffect>
                                    <p:anim calcmode="lin" valueType="num">
                                      <p:cBhvr>
                                        <p:cTn id="12" dur="800" decel="100000" fill="hold"/>
                                        <p:tgtEl>
                                          <p:spTgt spid="81"/>
                                        </p:tgtEl>
                                        <p:attrNameLst>
                                          <p:attrName>style.rotation</p:attrName>
                                        </p:attrNameLst>
                                      </p:cBhvr>
                                      <p:tavLst>
                                        <p:tav tm="0">
                                          <p:val>
                                            <p:fltVal val="-90"/>
                                          </p:val>
                                        </p:tav>
                                        <p:tav tm="100000">
                                          <p:val>
                                            <p:fltVal val="0"/>
                                          </p:val>
                                        </p:tav>
                                      </p:tavLst>
                                    </p:anim>
                                    <p:anim calcmode="lin" valueType="num">
                                      <p:cBhvr>
                                        <p:cTn id="13" dur="800" decel="100000" fill="hold"/>
                                        <p:tgtEl>
                                          <p:spTgt spid="81"/>
                                        </p:tgtEl>
                                        <p:attrNameLst>
                                          <p:attrName>ppt_x</p:attrName>
                                        </p:attrNameLst>
                                      </p:cBhvr>
                                      <p:tavLst>
                                        <p:tav tm="0">
                                          <p:val>
                                            <p:strVal val="#ppt_x+0.4"/>
                                          </p:val>
                                        </p:tav>
                                        <p:tav tm="100000">
                                          <p:val>
                                            <p:strVal val="#ppt_x-0.05"/>
                                          </p:val>
                                        </p:tav>
                                      </p:tavLst>
                                    </p:anim>
                                    <p:anim calcmode="lin" valueType="num">
                                      <p:cBhvr>
                                        <p:cTn id="14" dur="800" decel="100000" fill="hold"/>
                                        <p:tgtEl>
                                          <p:spTgt spid="81"/>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81"/>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81"/>
                                        </p:tgtEl>
                                        <p:attrNameLst>
                                          <p:attrName>ppt_y</p:attrName>
                                        </p:attrNameLst>
                                      </p:cBhvr>
                                      <p:tavLst>
                                        <p:tav tm="0">
                                          <p:val>
                                            <p:strVal val="#ppt_y+0.1"/>
                                          </p:val>
                                        </p:tav>
                                        <p:tav tm="100000">
                                          <p:val>
                                            <p:strVal val="#ppt_y"/>
                                          </p:val>
                                        </p:tav>
                                      </p:tavLst>
                                    </p:anim>
                                  </p:childTnLst>
                                </p:cTn>
                              </p:par>
                            </p:childTnLst>
                          </p:cTn>
                        </p:par>
                        <p:par>
                          <p:cTn id="17" fill="hold">
                            <p:stCondLst>
                              <p:cond delay="2500"/>
                            </p:stCondLst>
                            <p:childTnLst>
                              <p:par>
                                <p:cTn id="18" presetID="6" presetClass="entr" presetSubtype="16" fill="hold" grpId="0" nodeType="afterEffect">
                                  <p:stCondLst>
                                    <p:cond delay="500"/>
                                  </p:stCondLst>
                                  <p:childTnLst>
                                    <p:set>
                                      <p:cBhvr>
                                        <p:cTn id="19" dur="1" fill="hold">
                                          <p:stCondLst>
                                            <p:cond delay="0"/>
                                          </p:stCondLst>
                                        </p:cTn>
                                        <p:tgtEl>
                                          <p:spTgt spid="82"/>
                                        </p:tgtEl>
                                        <p:attrNameLst>
                                          <p:attrName>style.visibility</p:attrName>
                                        </p:attrNameLst>
                                      </p:cBhvr>
                                      <p:to>
                                        <p:strVal val="visible"/>
                                      </p:to>
                                    </p:set>
                                    <p:animEffect transition="in" filter="circle(in)">
                                      <p:cBhvr>
                                        <p:cTn id="20" dur="1000"/>
                                        <p:tgtEl>
                                          <p:spTgt spid="8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6">
                                            <p:txEl>
                                              <p:pRg st="2" end="2"/>
                                            </p:txEl>
                                          </p:spTgt>
                                        </p:tgtEl>
                                        <p:attrNameLst>
                                          <p:attrName>style.visibility</p:attrName>
                                        </p:attrNameLst>
                                      </p:cBhvr>
                                      <p:to>
                                        <p:strVal val="visible"/>
                                      </p:to>
                                    </p:set>
                                    <p:animEffect transition="in" filter="dissolve">
                                      <p:cBhvr>
                                        <p:cTn id="25" dur="1000"/>
                                        <p:tgtEl>
                                          <p:spTgt spid="76">
                                            <p:txEl>
                                              <p:pRg st="2" end="2"/>
                                            </p:txEl>
                                          </p:spTgt>
                                        </p:tgtEl>
                                      </p:cBhvr>
                                    </p:animEffect>
                                  </p:childTnLst>
                                </p:cTn>
                              </p:par>
                            </p:childTnLst>
                          </p:cTn>
                        </p:par>
                        <p:par>
                          <p:cTn id="26" fill="hold">
                            <p:stCondLst>
                              <p:cond delay="1000"/>
                            </p:stCondLst>
                            <p:childTnLst>
                              <p:par>
                                <p:cTn id="27" presetID="12" presetClass="entr" presetSubtype="4" fill="hold" grpId="0" nodeType="afterEffect">
                                  <p:stCondLst>
                                    <p:cond delay="500"/>
                                  </p:stCondLst>
                                  <p:childTnLst>
                                    <p:set>
                                      <p:cBhvr>
                                        <p:cTn id="28" dur="1" fill="hold">
                                          <p:stCondLst>
                                            <p:cond delay="0"/>
                                          </p:stCondLst>
                                        </p:cTn>
                                        <p:tgtEl>
                                          <p:spTgt spid="83"/>
                                        </p:tgtEl>
                                        <p:attrNameLst>
                                          <p:attrName>style.visibility</p:attrName>
                                        </p:attrNameLst>
                                      </p:cBhvr>
                                      <p:to>
                                        <p:strVal val="visible"/>
                                      </p:to>
                                    </p:set>
                                    <p:animEffect transition="in" filter="slide(fromBottom)">
                                      <p:cBhvr>
                                        <p:cTn id="29" dur="1000"/>
                                        <p:tgtEl>
                                          <p:spTgt spid="83"/>
                                        </p:tgtEl>
                                      </p:cBhvr>
                                    </p:animEffect>
                                  </p:childTnLst>
                                </p:cTn>
                              </p:par>
                            </p:childTnLst>
                          </p:cTn>
                        </p:par>
                        <p:par>
                          <p:cTn id="30" fill="hold">
                            <p:stCondLst>
                              <p:cond delay="2500"/>
                            </p:stCondLst>
                            <p:childTnLst>
                              <p:par>
                                <p:cTn id="31" presetID="49" presetClass="entr" presetSubtype="0" decel="100000" fill="hold" grpId="0" nodeType="afterEffect">
                                  <p:stCondLst>
                                    <p:cond delay="500"/>
                                  </p:stCondLst>
                                  <p:childTnLst>
                                    <p:set>
                                      <p:cBhvr>
                                        <p:cTn id="32" dur="1" fill="hold">
                                          <p:stCondLst>
                                            <p:cond delay="0"/>
                                          </p:stCondLst>
                                        </p:cTn>
                                        <p:tgtEl>
                                          <p:spTgt spid="84"/>
                                        </p:tgtEl>
                                        <p:attrNameLst>
                                          <p:attrName>style.visibility</p:attrName>
                                        </p:attrNameLst>
                                      </p:cBhvr>
                                      <p:to>
                                        <p:strVal val="visible"/>
                                      </p:to>
                                    </p:set>
                                    <p:anim calcmode="lin" valueType="num">
                                      <p:cBhvr>
                                        <p:cTn id="33" dur="1000" fill="hold"/>
                                        <p:tgtEl>
                                          <p:spTgt spid="84"/>
                                        </p:tgtEl>
                                        <p:attrNameLst>
                                          <p:attrName>ppt_w</p:attrName>
                                        </p:attrNameLst>
                                      </p:cBhvr>
                                      <p:tavLst>
                                        <p:tav tm="0">
                                          <p:val>
                                            <p:fltVal val="0"/>
                                          </p:val>
                                        </p:tav>
                                        <p:tav tm="100000">
                                          <p:val>
                                            <p:strVal val="#ppt_w"/>
                                          </p:val>
                                        </p:tav>
                                      </p:tavLst>
                                    </p:anim>
                                    <p:anim calcmode="lin" valueType="num">
                                      <p:cBhvr>
                                        <p:cTn id="34" dur="1000" fill="hold"/>
                                        <p:tgtEl>
                                          <p:spTgt spid="84"/>
                                        </p:tgtEl>
                                        <p:attrNameLst>
                                          <p:attrName>ppt_h</p:attrName>
                                        </p:attrNameLst>
                                      </p:cBhvr>
                                      <p:tavLst>
                                        <p:tav tm="0">
                                          <p:val>
                                            <p:fltVal val="0"/>
                                          </p:val>
                                        </p:tav>
                                        <p:tav tm="100000">
                                          <p:val>
                                            <p:strVal val="#ppt_h"/>
                                          </p:val>
                                        </p:tav>
                                      </p:tavLst>
                                    </p:anim>
                                    <p:anim calcmode="lin" valueType="num">
                                      <p:cBhvr>
                                        <p:cTn id="35" dur="1000" fill="hold"/>
                                        <p:tgtEl>
                                          <p:spTgt spid="84"/>
                                        </p:tgtEl>
                                        <p:attrNameLst>
                                          <p:attrName>style.rotation</p:attrName>
                                        </p:attrNameLst>
                                      </p:cBhvr>
                                      <p:tavLst>
                                        <p:tav tm="0">
                                          <p:val>
                                            <p:fltVal val="360"/>
                                          </p:val>
                                        </p:tav>
                                        <p:tav tm="100000">
                                          <p:val>
                                            <p:fltVal val="0"/>
                                          </p:val>
                                        </p:tav>
                                      </p:tavLst>
                                    </p:anim>
                                    <p:animEffect transition="in" filter="fade">
                                      <p:cBhvr>
                                        <p:cTn id="36"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p:bldP spid="8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Substitutions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2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Title 139"/>
          <p:cNvSpPr txBox="1">
            <a:spLocks/>
          </p:cNvSpPr>
          <p:nvPr/>
        </p:nvSpPr>
        <p:spPr>
          <a:xfrm>
            <a:off x="457200" y="0"/>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eaLnBrk="0" hangingPunct="0">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Substitutions</a:t>
            </a:r>
          </a:p>
        </p:txBody>
      </p:sp>
      <p:sp>
        <p:nvSpPr>
          <p:cNvPr id="76" name="Text Box 103"/>
          <p:cNvSpPr txBox="1">
            <a:spLocks noChangeArrowheads="1"/>
          </p:cNvSpPr>
          <p:nvPr/>
        </p:nvSpPr>
        <p:spPr bwMode="auto">
          <a:xfrm>
            <a:off x="0" y="4495800"/>
            <a:ext cx="9144000" cy="830997"/>
          </a:xfrm>
          <a:prstGeom prst="rect">
            <a:avLst/>
          </a:prstGeom>
          <a:noFill/>
          <a:ln w="9525">
            <a:noFill/>
            <a:miter lim="800000"/>
            <a:headEnd/>
            <a:tailEnd/>
          </a:ln>
        </p:spPr>
        <p:txBody>
          <a:bodyPr>
            <a:prstTxWarp prst="textNoShape">
              <a:avLst/>
            </a:prstTxWarp>
            <a:spAutoFit/>
          </a:bodyPr>
          <a:lstStyle/>
          <a:p>
            <a:r>
              <a:rPr lang="en-US" sz="2400" dirty="0">
                <a:latin typeface="Book Antiqua" pitchFamily="-111" charset="0"/>
              </a:rPr>
              <a:t>Team B is requesting a substitution. #12 </a:t>
            </a:r>
            <a:r>
              <a:rPr lang="en-US" sz="2400" dirty="0" smtClean="0">
                <a:latin typeface="Book Antiqua" pitchFamily="-111" charset="0"/>
              </a:rPr>
              <a:t>enters </a:t>
            </a:r>
            <a:r>
              <a:rPr lang="en-US" sz="2400" dirty="0">
                <a:latin typeface="Book Antiqua" pitchFamily="-111" charset="0"/>
              </a:rPr>
              <a:t>the substitution zone </a:t>
            </a:r>
            <a:r>
              <a:rPr lang="en-US" sz="2400" dirty="0" smtClean="0">
                <a:latin typeface="Book Antiqua" pitchFamily="-111" charset="0"/>
              </a:rPr>
              <a:t>holding the paddle of the player they are replacing.</a:t>
            </a:r>
            <a:endParaRPr lang="en-US" sz="2400" dirty="0">
              <a:latin typeface="Book Antiqua" pitchFamily="-111" charset="0"/>
            </a:endParaRPr>
          </a:p>
        </p:txBody>
      </p:sp>
      <p:sp>
        <p:nvSpPr>
          <p:cNvPr id="77" name="Text Box 104"/>
          <p:cNvSpPr txBox="1">
            <a:spLocks noChangeArrowheads="1"/>
          </p:cNvSpPr>
          <p:nvPr/>
        </p:nvSpPr>
        <p:spPr bwMode="auto">
          <a:xfrm>
            <a:off x="0" y="5877272"/>
            <a:ext cx="9144000" cy="8302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The 2</a:t>
            </a:r>
            <a:r>
              <a:rPr lang="en-US" sz="2400" baseline="30000" dirty="0">
                <a:latin typeface="+mn-lt"/>
              </a:rPr>
              <a:t>nd</a:t>
            </a:r>
            <a:r>
              <a:rPr lang="en-US" sz="2400" dirty="0">
                <a:latin typeface="+mn-lt"/>
              </a:rPr>
              <a:t> referee will </a:t>
            </a:r>
            <a:r>
              <a:rPr lang="en-US" sz="2400" dirty="0" smtClean="0">
                <a:latin typeface="+mn-lt"/>
              </a:rPr>
              <a:t>very briefly hold the substitute and player they are replacing at the sideline in the substitution zone.</a:t>
            </a:r>
            <a:endParaRPr lang="en-CA" sz="2400" dirty="0">
              <a:latin typeface="+mn-lt"/>
            </a:endParaRP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2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2" name="Diagonal Stripe 111"/>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3" name="Diagonal Stripe 112"/>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4" name="Text Box 103"/>
          <p:cNvSpPr txBox="1">
            <a:spLocks noChangeArrowheads="1"/>
          </p:cNvSpPr>
          <p:nvPr/>
        </p:nvSpPr>
        <p:spPr bwMode="auto">
          <a:xfrm>
            <a:off x="0" y="5373216"/>
            <a:ext cx="9144000" cy="461665"/>
          </a:xfrm>
          <a:prstGeom prst="rect">
            <a:avLst/>
          </a:prstGeom>
          <a:noFill/>
          <a:ln w="9525">
            <a:noFill/>
            <a:miter lim="800000"/>
            <a:headEnd/>
            <a:tailEnd/>
          </a:ln>
        </p:spPr>
        <p:txBody>
          <a:bodyPr>
            <a:prstTxWarp prst="textNoShape">
              <a:avLst/>
            </a:prstTxWarp>
            <a:spAutoFit/>
          </a:bodyPr>
          <a:lstStyle/>
          <a:p>
            <a:r>
              <a:rPr lang="en-US" sz="2400" dirty="0" smtClean="0">
                <a:latin typeface="Book Antiqua" pitchFamily="-111" charset="0"/>
              </a:rPr>
              <a:t>The buzzer (or whistle) is sounded indicating a substitution.</a:t>
            </a:r>
            <a:endParaRPr lang="en-US" sz="2400" dirty="0">
              <a:latin typeface="Book Antiqua" pitchFamily="-111"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3"/>
          <p:cNvPicPr>
            <a:picLocks noGrp="1" noChangeAspect="1" noChangeArrowheads="1"/>
          </p:cNvPicPr>
          <p:nvPr>
            <p:ph idx="1"/>
          </p:nvPr>
        </p:nvPicPr>
        <p:blipFill>
          <a:blip r:embed="rId3"/>
          <a:srcRect/>
          <a:stretch>
            <a:fillRect/>
          </a:stretch>
        </p:blipFill>
        <p:spPr>
          <a:xfrm>
            <a:off x="12700"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229600" y="3810000"/>
            <a:ext cx="609600" cy="2555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54864">
            <a:spAutoFit/>
          </a:bodyPr>
          <a:lstStyle/>
          <a:p>
            <a:pPr>
              <a:defRPr/>
            </a:pPr>
            <a:r>
              <a:rPr lang="en-US" sz="1000" dirty="0">
                <a:solidFill>
                  <a:srgbClr val="0000FF"/>
                </a:solidFill>
              </a:rPr>
              <a:t>U 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101" name="Line 3"/>
          <p:cNvSpPr>
            <a:spLocks noChangeShapeType="1"/>
          </p:cNvSpPr>
          <p:nvPr/>
        </p:nvSpPr>
        <p:spPr bwMode="auto">
          <a:xfrm>
            <a:off x="6096000" y="4267200"/>
            <a:ext cx="838200" cy="46038"/>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102" name="Line 8"/>
          <p:cNvSpPr>
            <a:spLocks noChangeShapeType="1"/>
          </p:cNvSpPr>
          <p:nvPr/>
        </p:nvSpPr>
        <p:spPr bwMode="auto">
          <a:xfrm flipH="1" flipV="1">
            <a:off x="3962400" y="2209800"/>
            <a:ext cx="533400" cy="990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a:solidFill>
                  <a:srgbClr val="0000FF"/>
                </a:solidFill>
              </a:rPr>
              <a:t>U O C</a:t>
            </a: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3048000" y="838200"/>
            <a:ext cx="2286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72000">
            <a:spAutoFit/>
          </a:bodyPr>
          <a:lstStyle/>
          <a:p>
            <a:pPr>
              <a:defRPr/>
            </a:pPr>
            <a:r>
              <a:rPr lang="en-US" sz="800" b="1" dirty="0">
                <a:solidFill>
                  <a:srgbClr val="0000FF"/>
                </a:solidFill>
              </a:rPr>
              <a:t>X</a:t>
            </a: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79" name="Text Box 5"/>
          <p:cNvSpPr txBox="1">
            <a:spLocks noChangeArrowheads="1"/>
          </p:cNvSpPr>
          <p:nvPr/>
        </p:nvSpPr>
        <p:spPr bwMode="auto">
          <a:xfrm>
            <a:off x="179512" y="3284984"/>
            <a:ext cx="5867400" cy="3139321"/>
          </a:xfrm>
          <a:prstGeom prst="rect">
            <a:avLst/>
          </a:prstGeom>
          <a:solidFill>
            <a:schemeClr val="bg1"/>
          </a:solidFill>
          <a:ln w="9525">
            <a:solidFill>
              <a:srgbClr val="000000"/>
            </a:solidFill>
            <a:miter lim="800000"/>
            <a:headEnd/>
            <a:tailEnd/>
          </a:ln>
        </p:spPr>
        <p:txBody>
          <a:bodyPr>
            <a:prstTxWarp prst="textNoShape">
              <a:avLst/>
            </a:prstTxWarp>
            <a:spAutoFit/>
          </a:bodyPr>
          <a:lstStyle/>
          <a:p>
            <a:r>
              <a:rPr lang="en-US" dirty="0">
                <a:solidFill>
                  <a:srgbClr val="FFC000"/>
                </a:solidFill>
                <a:latin typeface="Book Antiqua" pitchFamily="-111" charset="0"/>
              </a:rPr>
              <a:t>Check the roster to verify that player #12 is a legal sub</a:t>
            </a:r>
          </a:p>
          <a:p>
            <a:r>
              <a:rPr lang="en-US" dirty="0">
                <a:latin typeface="Book Antiqua" pitchFamily="-111" charset="0"/>
              </a:rPr>
              <a:t>1) must </a:t>
            </a:r>
            <a:r>
              <a:rPr lang="en-US" dirty="0" smtClean="0">
                <a:latin typeface="Book Antiqua" pitchFamily="-111" charset="0"/>
              </a:rPr>
              <a:t>be registered on the team roster </a:t>
            </a:r>
            <a:r>
              <a:rPr lang="en-US" u="sng" dirty="0" smtClean="0">
                <a:latin typeface="Book Antiqua" pitchFamily="-111" charset="0"/>
              </a:rPr>
              <a:t>and</a:t>
            </a:r>
            <a:r>
              <a:rPr lang="en-US" dirty="0" smtClean="0">
                <a:latin typeface="Book Antiqua" pitchFamily="-111" charset="0"/>
              </a:rPr>
              <a:t> </a:t>
            </a:r>
            <a:endParaRPr lang="en-US" dirty="0">
              <a:latin typeface="Book Antiqua" pitchFamily="-111" charset="0"/>
            </a:endParaRPr>
          </a:p>
          <a:p>
            <a:r>
              <a:rPr lang="en-US" dirty="0">
                <a:latin typeface="Book Antiqua" pitchFamily="-111" charset="0"/>
              </a:rPr>
              <a:t>2) must not have taken part in a previous substitution during this same set with another starting </a:t>
            </a:r>
            <a:r>
              <a:rPr lang="en-US" dirty="0" smtClean="0">
                <a:latin typeface="Book Antiqua" pitchFamily="-111" charset="0"/>
              </a:rPr>
              <a:t>player.</a:t>
            </a:r>
          </a:p>
          <a:p>
            <a:endParaRPr lang="en-US" dirty="0">
              <a:latin typeface="Book Antiqua" pitchFamily="-111" charset="0"/>
            </a:endParaRPr>
          </a:p>
          <a:p>
            <a:r>
              <a:rPr lang="en-US" dirty="0">
                <a:latin typeface="Book Antiqua" pitchFamily="-111" charset="0"/>
              </a:rPr>
              <a:t>If legal, </a:t>
            </a:r>
            <a:r>
              <a:rPr lang="en-US" dirty="0" smtClean="0">
                <a:latin typeface="Book Antiqua" pitchFamily="-111" charset="0"/>
              </a:rPr>
              <a:t>record the substitution and then raise both hands (palms facing outwards) to signal that play can be resumed.</a:t>
            </a:r>
            <a:endParaRPr lang="en-US" dirty="0">
              <a:latin typeface="Book Antiqua" pitchFamily="-111" charset="0"/>
            </a:endParaRPr>
          </a:p>
          <a:p>
            <a:endParaRPr lang="en-US" dirty="0">
              <a:latin typeface="Book Antiqua" pitchFamily="-111" charset="0"/>
            </a:endParaRPr>
          </a:p>
          <a:p>
            <a:r>
              <a:rPr lang="en-US" dirty="0">
                <a:latin typeface="Book Antiqua" pitchFamily="-111" charset="0"/>
              </a:rPr>
              <a:t>If not legal, raise one hand, move it back and forth and verbally say “The request for substitution is illegal.”</a:t>
            </a:r>
          </a:p>
        </p:txBody>
      </p:sp>
      <p:sp>
        <p:nvSpPr>
          <p:cNvPr id="80" name="Diagonal Stripe 79"/>
          <p:cNvSpPr/>
          <p:nvPr/>
        </p:nvSpPr>
        <p:spPr>
          <a:xfrm>
            <a:off x="2667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Diagonal Stripe 80"/>
          <p:cNvSpPr/>
          <p:nvPr/>
        </p:nvSpPr>
        <p:spPr>
          <a:xfrm>
            <a:off x="2667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Diagonal Stripe 81"/>
          <p:cNvSpPr/>
          <p:nvPr/>
        </p:nvSpPr>
        <p:spPr>
          <a:xfrm>
            <a:off x="2667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3" name="Diagonal Stripe 82"/>
          <p:cNvSpPr/>
          <p:nvPr/>
        </p:nvSpPr>
        <p:spPr>
          <a:xfrm>
            <a:off x="2667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4" name="Diagonal Stripe 83"/>
          <p:cNvSpPr/>
          <p:nvPr/>
        </p:nvSpPr>
        <p:spPr>
          <a:xfrm>
            <a:off x="2667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Diagonal Stripe 84"/>
          <p:cNvSpPr/>
          <p:nvPr/>
        </p:nvSpPr>
        <p:spPr>
          <a:xfrm>
            <a:off x="2667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 name="Diagonal Stripe 85"/>
          <p:cNvSpPr/>
          <p:nvPr/>
        </p:nvSpPr>
        <p:spPr>
          <a:xfrm>
            <a:off x="2667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Diagonal Stripe 86"/>
          <p:cNvSpPr/>
          <p:nvPr/>
        </p:nvSpPr>
        <p:spPr>
          <a:xfrm>
            <a:off x="2667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8" name="Diagonal Stripe 87"/>
          <p:cNvSpPr/>
          <p:nvPr/>
        </p:nvSpPr>
        <p:spPr>
          <a:xfrm>
            <a:off x="2667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2667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2667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rot="10800000">
            <a:off x="2743200" y="1066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rot="10800000">
            <a:off x="2743200" y="11429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Diagonal Stripe 92"/>
          <p:cNvSpPr/>
          <p:nvPr/>
        </p:nvSpPr>
        <p:spPr>
          <a:xfrm rot="10800000">
            <a:off x="2743200" y="12191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Diagonal Stripe 93"/>
          <p:cNvSpPr/>
          <p:nvPr/>
        </p:nvSpPr>
        <p:spPr>
          <a:xfrm rot="10800000">
            <a:off x="2743200" y="12953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Diagonal Stripe 94"/>
          <p:cNvSpPr/>
          <p:nvPr/>
        </p:nvSpPr>
        <p:spPr>
          <a:xfrm rot="10800000">
            <a:off x="2743200" y="13715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Diagonal Stripe 95"/>
          <p:cNvSpPr/>
          <p:nvPr/>
        </p:nvSpPr>
        <p:spPr>
          <a:xfrm rot="10800000">
            <a:off x="2743200" y="1447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Diagonal Stripe 96"/>
          <p:cNvSpPr/>
          <p:nvPr/>
        </p:nvSpPr>
        <p:spPr>
          <a:xfrm>
            <a:off x="4572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Diagonal Stripe 98"/>
          <p:cNvSpPr/>
          <p:nvPr/>
        </p:nvSpPr>
        <p:spPr>
          <a:xfrm>
            <a:off x="4572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Diagonal Stripe 99"/>
          <p:cNvSpPr/>
          <p:nvPr/>
        </p:nvSpPr>
        <p:spPr>
          <a:xfrm>
            <a:off x="4572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572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Diagonal Stripe 108"/>
          <p:cNvSpPr/>
          <p:nvPr/>
        </p:nvSpPr>
        <p:spPr>
          <a:xfrm>
            <a:off x="4572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Diagonal Stripe 109"/>
          <p:cNvSpPr/>
          <p:nvPr/>
        </p:nvSpPr>
        <p:spPr>
          <a:xfrm>
            <a:off x="4572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Diagonal Stripe 110"/>
          <p:cNvSpPr/>
          <p:nvPr/>
        </p:nvSpPr>
        <p:spPr>
          <a:xfrm>
            <a:off x="4572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Diagonal Stripe 111"/>
          <p:cNvSpPr/>
          <p:nvPr/>
        </p:nvSpPr>
        <p:spPr>
          <a:xfrm>
            <a:off x="4572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Diagonal Stripe 112"/>
          <p:cNvSpPr/>
          <p:nvPr/>
        </p:nvSpPr>
        <p:spPr>
          <a:xfrm>
            <a:off x="4572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4" name="Diagonal Stripe 113"/>
          <p:cNvSpPr/>
          <p:nvPr/>
        </p:nvSpPr>
        <p:spPr>
          <a:xfrm>
            <a:off x="4572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4572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 name="Diagonal Stripe 122"/>
          <p:cNvSpPr/>
          <p:nvPr/>
        </p:nvSpPr>
        <p:spPr>
          <a:xfrm rot="10800000">
            <a:off x="46482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4" name="Diagonal Stripe 123"/>
          <p:cNvSpPr/>
          <p:nvPr/>
        </p:nvSpPr>
        <p:spPr>
          <a:xfrm rot="10800000">
            <a:off x="46482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5" name="Diagonal Stripe 124"/>
          <p:cNvSpPr/>
          <p:nvPr/>
        </p:nvSpPr>
        <p:spPr>
          <a:xfrm rot="10800000">
            <a:off x="46482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6" name="TextBox 125"/>
          <p:cNvSpPr txBox="1"/>
          <p:nvPr/>
        </p:nvSpPr>
        <p:spPr>
          <a:xfrm>
            <a:off x="3276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5</a:t>
            </a:r>
          </a:p>
        </p:txBody>
      </p:sp>
      <p:sp>
        <p:nvSpPr>
          <p:cNvPr id="127" name="TextBox 126"/>
          <p:cNvSpPr txBox="1"/>
          <p:nvPr/>
        </p:nvSpPr>
        <p:spPr>
          <a:xfrm>
            <a:off x="3505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6</a:t>
            </a:r>
          </a:p>
        </p:txBody>
      </p:sp>
      <p:sp>
        <p:nvSpPr>
          <p:cNvPr id="128" name="TextBox 127"/>
          <p:cNvSpPr txBox="1"/>
          <p:nvPr/>
        </p:nvSpPr>
        <p:spPr>
          <a:xfrm>
            <a:off x="3733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8</a:t>
            </a:r>
          </a:p>
        </p:txBody>
      </p:sp>
      <p:sp>
        <p:nvSpPr>
          <p:cNvPr id="129" name="Oval 128"/>
          <p:cNvSpPr/>
          <p:nvPr/>
        </p:nvSpPr>
        <p:spPr>
          <a:xfrm>
            <a:off x="3886200" y="1752600"/>
            <a:ext cx="76200" cy="46038"/>
          </a:xfrm>
          <a:prstGeom prst="ellipse">
            <a:avLst/>
          </a:prstGeom>
          <a:noFill/>
          <a:ln w="222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0" name="TextBox 129"/>
          <p:cNvSpPr txBox="1"/>
          <p:nvPr/>
        </p:nvSpPr>
        <p:spPr>
          <a:xfrm>
            <a:off x="4038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9</a:t>
            </a:r>
          </a:p>
        </p:txBody>
      </p:sp>
      <p:sp>
        <p:nvSpPr>
          <p:cNvPr id="131" name="TextBox 130"/>
          <p:cNvSpPr txBox="1"/>
          <p:nvPr/>
        </p:nvSpPr>
        <p:spPr>
          <a:xfrm>
            <a:off x="4267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1000" dirty="0">
                <a:solidFill>
                  <a:srgbClr val="0000FF"/>
                </a:solidFill>
              </a:rPr>
              <a:t>10</a:t>
            </a:r>
          </a:p>
        </p:txBody>
      </p:sp>
      <p:sp>
        <p:nvSpPr>
          <p:cNvPr id="132" name="TextBox 131"/>
          <p:cNvSpPr txBox="1"/>
          <p:nvPr/>
        </p:nvSpPr>
        <p:spPr>
          <a:xfrm>
            <a:off x="2971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000" dirty="0">
                <a:solidFill>
                  <a:srgbClr val="0000FF"/>
                </a:solidFill>
              </a:rPr>
              <a:t>11</a:t>
            </a:r>
          </a:p>
        </p:txBody>
      </p:sp>
      <p:sp>
        <p:nvSpPr>
          <p:cNvPr id="133" name="TextBox 132"/>
          <p:cNvSpPr txBox="1"/>
          <p:nvPr/>
        </p:nvSpPr>
        <p:spPr>
          <a:xfrm>
            <a:off x="3276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12</a:t>
            </a:r>
          </a:p>
        </p:txBody>
      </p:sp>
      <p:sp>
        <p:nvSpPr>
          <p:cNvPr id="134" name="TextBox 133"/>
          <p:cNvSpPr txBox="1"/>
          <p:nvPr/>
        </p:nvSpPr>
        <p:spPr>
          <a:xfrm>
            <a:off x="3505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a:solidFill>
                  <a:srgbClr val="0000FF"/>
                </a:solidFill>
              </a:rPr>
              <a:t>13</a:t>
            </a:r>
          </a:p>
        </p:txBody>
      </p:sp>
      <p:sp>
        <p:nvSpPr>
          <p:cNvPr id="135" name="TextBox 134"/>
          <p:cNvSpPr txBox="1"/>
          <p:nvPr/>
        </p:nvSpPr>
        <p:spPr>
          <a:xfrm>
            <a:off x="3733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36" name="TextBox 135"/>
          <p:cNvSpPr txBox="1"/>
          <p:nvPr/>
        </p:nvSpPr>
        <p:spPr>
          <a:xfrm>
            <a:off x="1143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3</a:t>
            </a:r>
          </a:p>
        </p:txBody>
      </p:sp>
      <p:sp>
        <p:nvSpPr>
          <p:cNvPr id="137" name="TextBox 136"/>
          <p:cNvSpPr txBox="1"/>
          <p:nvPr/>
        </p:nvSpPr>
        <p:spPr>
          <a:xfrm>
            <a:off x="1371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6</a:t>
            </a:r>
          </a:p>
        </p:txBody>
      </p:sp>
      <p:sp>
        <p:nvSpPr>
          <p:cNvPr id="139" name="TextBox 138"/>
          <p:cNvSpPr txBox="1"/>
          <p:nvPr/>
        </p:nvSpPr>
        <p:spPr>
          <a:xfrm>
            <a:off x="167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7</a:t>
            </a:r>
          </a:p>
        </p:txBody>
      </p:sp>
      <p:sp>
        <p:nvSpPr>
          <p:cNvPr id="140" name="TextBox 139"/>
          <p:cNvSpPr txBox="1"/>
          <p:nvPr/>
        </p:nvSpPr>
        <p:spPr>
          <a:xfrm>
            <a:off x="1905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9</a:t>
            </a:r>
          </a:p>
        </p:txBody>
      </p:sp>
      <p:sp>
        <p:nvSpPr>
          <p:cNvPr id="141" name="TextBox 140"/>
          <p:cNvSpPr txBox="1"/>
          <p:nvPr/>
        </p:nvSpPr>
        <p:spPr>
          <a:xfrm>
            <a:off x="21336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1000" dirty="0">
                <a:solidFill>
                  <a:srgbClr val="0000FF"/>
                </a:solidFill>
              </a:rPr>
              <a:t>10</a:t>
            </a:r>
          </a:p>
        </p:txBody>
      </p:sp>
      <p:sp>
        <p:nvSpPr>
          <p:cNvPr id="142" name="TextBox 141"/>
          <p:cNvSpPr txBox="1"/>
          <p:nvPr/>
        </p:nvSpPr>
        <p:spPr>
          <a:xfrm>
            <a:off x="2362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1000" dirty="0">
                <a:solidFill>
                  <a:srgbClr val="0000FF"/>
                </a:solidFill>
              </a:rPr>
              <a:t>12</a:t>
            </a:r>
          </a:p>
        </p:txBody>
      </p:sp>
      <p:sp>
        <p:nvSpPr>
          <p:cNvPr id="143" name="TextBox 142"/>
          <p:cNvSpPr txBox="1"/>
          <p:nvPr/>
        </p:nvSpPr>
        <p:spPr>
          <a:xfrm>
            <a:off x="1066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44" name="TextBox 143"/>
          <p:cNvSpPr txBox="1"/>
          <p:nvPr/>
        </p:nvSpPr>
        <p:spPr>
          <a:xfrm>
            <a:off x="1371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1000" dirty="0">
                <a:solidFill>
                  <a:srgbClr val="0000FF"/>
                </a:solidFill>
              </a:rPr>
              <a:t>16</a:t>
            </a:r>
          </a:p>
        </p:txBody>
      </p:sp>
      <p:sp>
        <p:nvSpPr>
          <p:cNvPr id="145" name="TextBox 144"/>
          <p:cNvSpPr txBox="1"/>
          <p:nvPr/>
        </p:nvSpPr>
        <p:spPr>
          <a:xfrm>
            <a:off x="1600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rIns="108000">
            <a:spAutoFit/>
          </a:bodyPr>
          <a:lstStyle/>
          <a:p>
            <a:pPr>
              <a:defRPr/>
            </a:pPr>
            <a:r>
              <a:rPr lang="en-US" sz="1000" dirty="0">
                <a:solidFill>
                  <a:srgbClr val="0000FF"/>
                </a:solidFill>
              </a:rPr>
              <a:t>17</a:t>
            </a:r>
          </a:p>
        </p:txBody>
      </p:sp>
      <p:sp>
        <p:nvSpPr>
          <p:cNvPr id="147" name="TextBox 146"/>
          <p:cNvSpPr txBox="1"/>
          <p:nvPr/>
        </p:nvSpPr>
        <p:spPr>
          <a:xfrm>
            <a:off x="1828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000" dirty="0">
                <a:solidFill>
                  <a:srgbClr val="0000FF"/>
                </a:solidFill>
              </a:rPr>
              <a:t>18</a:t>
            </a:r>
          </a:p>
        </p:txBody>
      </p:sp>
      <p:sp>
        <p:nvSpPr>
          <p:cNvPr id="148" name="TextBox 147"/>
          <p:cNvSpPr txBox="1"/>
          <p:nvPr/>
        </p:nvSpPr>
        <p:spPr>
          <a:xfrm>
            <a:off x="13716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600" b="1" dirty="0">
                <a:solidFill>
                  <a:srgbClr val="0000FF"/>
                </a:solidFill>
              </a:rPr>
              <a:t>18 30</a:t>
            </a:r>
          </a:p>
        </p:txBody>
      </p:sp>
      <p:sp>
        <p:nvSpPr>
          <p:cNvPr id="120" name="TextBox 119"/>
          <p:cNvSpPr txBox="1"/>
          <p:nvPr/>
        </p:nvSpPr>
        <p:spPr>
          <a:xfrm>
            <a:off x="1219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8</a:t>
            </a:r>
          </a:p>
        </p:txBody>
      </p:sp>
      <p:sp>
        <p:nvSpPr>
          <p:cNvPr id="122" name="TextBox 121"/>
          <p:cNvSpPr txBox="1"/>
          <p:nvPr/>
        </p:nvSpPr>
        <p:spPr>
          <a:xfrm>
            <a:off x="1371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200" dirty="0" smtClean="0">
                <a:solidFill>
                  <a:srgbClr val="0000FF"/>
                </a:solidFill>
              </a:rPr>
              <a:t>13</a:t>
            </a:r>
            <a:endParaRPr lang="en-US" sz="1200" dirty="0">
              <a:solidFill>
                <a:srgbClr val="0000FF"/>
              </a:solidFill>
            </a:endParaRPr>
          </a:p>
        </p:txBody>
      </p:sp>
      <p:sp>
        <p:nvSpPr>
          <p:cNvPr id="138" name="TextBox 137"/>
          <p:cNvSpPr txBox="1"/>
          <p:nvPr/>
        </p:nvSpPr>
        <p:spPr>
          <a:xfrm>
            <a:off x="16764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2</a:t>
            </a:r>
          </a:p>
        </p:txBody>
      </p:sp>
      <p:sp>
        <p:nvSpPr>
          <p:cNvPr id="146" name="TextBox 145"/>
          <p:cNvSpPr txBox="1"/>
          <p:nvPr/>
        </p:nvSpPr>
        <p:spPr>
          <a:xfrm>
            <a:off x="1905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3</a:t>
            </a:r>
          </a:p>
        </p:txBody>
      </p:sp>
      <p:sp>
        <p:nvSpPr>
          <p:cNvPr id="149" name="TextBox 148"/>
          <p:cNvSpPr txBox="1"/>
          <p:nvPr/>
        </p:nvSpPr>
        <p:spPr>
          <a:xfrm>
            <a:off x="22098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4</a:t>
            </a:r>
          </a:p>
        </p:txBody>
      </p:sp>
      <p:sp>
        <p:nvSpPr>
          <p:cNvPr id="150" name="TextBox 149"/>
          <p:cNvSpPr txBox="1"/>
          <p:nvPr/>
        </p:nvSpPr>
        <p:spPr>
          <a:xfrm>
            <a:off x="24384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1</a:t>
            </a:r>
          </a:p>
        </p:txBody>
      </p:sp>
      <p:sp>
        <p:nvSpPr>
          <p:cNvPr id="151" name="TextBox 150"/>
          <p:cNvSpPr txBox="1"/>
          <p:nvPr/>
        </p:nvSpPr>
        <p:spPr>
          <a:xfrm>
            <a:off x="2819400" y="2057400"/>
            <a:ext cx="6858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100" dirty="0">
                <a:solidFill>
                  <a:srgbClr val="0000FF"/>
                </a:solidFill>
              </a:rPr>
              <a:t>19</a:t>
            </a:r>
          </a:p>
        </p:txBody>
      </p:sp>
      <p:sp>
        <p:nvSpPr>
          <p:cNvPr id="152" name="TextBox 151"/>
          <p:cNvSpPr txBox="1"/>
          <p:nvPr/>
        </p:nvSpPr>
        <p:spPr>
          <a:xfrm>
            <a:off x="3124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2</a:t>
            </a:r>
          </a:p>
        </p:txBody>
      </p:sp>
      <p:sp>
        <p:nvSpPr>
          <p:cNvPr id="154" name="TextBox 153"/>
          <p:cNvSpPr txBox="1"/>
          <p:nvPr/>
        </p:nvSpPr>
        <p:spPr>
          <a:xfrm>
            <a:off x="3581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1200" dirty="0" smtClean="0">
                <a:solidFill>
                  <a:srgbClr val="0000FF"/>
                </a:solidFill>
              </a:rPr>
              <a:t>1</a:t>
            </a:r>
          </a:p>
        </p:txBody>
      </p:sp>
      <p:sp>
        <p:nvSpPr>
          <p:cNvPr id="155" name="TextBox 154"/>
          <p:cNvSpPr txBox="1"/>
          <p:nvPr/>
        </p:nvSpPr>
        <p:spPr>
          <a:xfrm>
            <a:off x="3352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6</a:t>
            </a:r>
          </a:p>
        </p:txBody>
      </p:sp>
      <p:sp>
        <p:nvSpPr>
          <p:cNvPr id="156" name="TextBox 155"/>
          <p:cNvSpPr txBox="1"/>
          <p:nvPr/>
        </p:nvSpPr>
        <p:spPr>
          <a:xfrm>
            <a:off x="3886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5</a:t>
            </a:r>
          </a:p>
        </p:txBody>
      </p:sp>
      <p:sp>
        <p:nvSpPr>
          <p:cNvPr id="157" name="TextBox 156"/>
          <p:cNvSpPr txBox="1"/>
          <p:nvPr/>
        </p:nvSpPr>
        <p:spPr>
          <a:xfrm>
            <a:off x="4114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7</a:t>
            </a:r>
          </a:p>
        </p:txBody>
      </p:sp>
      <p:sp>
        <p:nvSpPr>
          <p:cNvPr id="158" name="TextBox 157"/>
          <p:cNvSpPr txBox="1"/>
          <p:nvPr/>
        </p:nvSpPr>
        <p:spPr>
          <a:xfrm>
            <a:off x="4343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4</a:t>
            </a:r>
          </a:p>
        </p:txBody>
      </p:sp>
      <p:sp>
        <p:nvSpPr>
          <p:cNvPr id="159" name="TextBox 158"/>
          <p:cNvSpPr txBox="1"/>
          <p:nvPr/>
        </p:nvSpPr>
        <p:spPr>
          <a:xfrm>
            <a:off x="47244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8</a:t>
            </a:r>
          </a:p>
        </p:txBody>
      </p:sp>
      <p:sp>
        <p:nvSpPr>
          <p:cNvPr id="153" name="Connector 152"/>
          <p:cNvSpPr/>
          <p:nvPr/>
        </p:nvSpPr>
        <p:spPr>
          <a:xfrm>
            <a:off x="7162800" y="4495800"/>
            <a:ext cx="2286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Connector 159"/>
          <p:cNvSpPr/>
          <p:nvPr/>
        </p:nvSpPr>
        <p:spPr>
          <a:xfrm>
            <a:off x="8153400" y="4267200"/>
            <a:ext cx="1524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9">
                                            <p:txEl>
                                              <p:pRg st="1" end="1"/>
                                            </p:txEl>
                                          </p:spTgt>
                                        </p:tgtEl>
                                        <p:attrNameLst>
                                          <p:attrName>style.visibility</p:attrName>
                                        </p:attrNameLst>
                                      </p:cBhvr>
                                      <p:to>
                                        <p:strVal val="visible"/>
                                      </p:to>
                                    </p:set>
                                    <p:animEffect transition="in" filter="box(in)">
                                      <p:cBhvr>
                                        <p:cTn id="7" dur="1000"/>
                                        <p:tgtEl>
                                          <p:spTgt spid="79">
                                            <p:txEl>
                                              <p:pRg st="1" end="1"/>
                                            </p:txEl>
                                          </p:spTgt>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101"/>
                                        </p:tgtEl>
                                        <p:attrNameLst>
                                          <p:attrName>style.visibility</p:attrName>
                                        </p:attrNameLst>
                                      </p:cBhvr>
                                      <p:to>
                                        <p:strVal val="visible"/>
                                      </p:to>
                                    </p:set>
                                    <p:animEffect transition="in" filter="dissolve">
                                      <p:cBhvr>
                                        <p:cTn id="11" dur="1000"/>
                                        <p:tgtEl>
                                          <p:spTgt spid="101"/>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79">
                                            <p:txEl>
                                              <p:pRg st="2" end="2"/>
                                            </p:txEl>
                                          </p:spTgt>
                                        </p:tgtEl>
                                        <p:attrNameLst>
                                          <p:attrName>style.visibility</p:attrName>
                                        </p:attrNameLst>
                                      </p:cBhvr>
                                      <p:to>
                                        <p:strVal val="visible"/>
                                      </p:to>
                                    </p:set>
                                    <p:animEffect transition="in" filter="box(in)">
                                      <p:cBhvr>
                                        <p:cTn id="16" dur="1000"/>
                                        <p:tgtEl>
                                          <p:spTgt spid="79">
                                            <p:txEl>
                                              <p:pRg st="2" end="2"/>
                                            </p:txEl>
                                          </p:spTgt>
                                        </p:tgtEl>
                                      </p:cBhvr>
                                    </p:animEffect>
                                  </p:childTnLst>
                                </p:cTn>
                              </p:par>
                            </p:childTnLst>
                          </p:cTn>
                        </p:par>
                        <p:par>
                          <p:cTn id="17" fill="hold">
                            <p:stCondLst>
                              <p:cond delay="1000"/>
                            </p:stCondLst>
                            <p:childTnLst>
                              <p:par>
                                <p:cTn id="18" presetID="9" presetClass="entr" presetSubtype="0" fill="hold" grpId="0" nodeType="afterEffect">
                                  <p:stCondLst>
                                    <p:cond delay="500"/>
                                  </p:stCondLst>
                                  <p:childTnLst>
                                    <p:set>
                                      <p:cBhvr>
                                        <p:cTn id="19" dur="1" fill="hold">
                                          <p:stCondLst>
                                            <p:cond delay="0"/>
                                          </p:stCondLst>
                                        </p:cTn>
                                        <p:tgtEl>
                                          <p:spTgt spid="102"/>
                                        </p:tgtEl>
                                        <p:attrNameLst>
                                          <p:attrName>style.visibility</p:attrName>
                                        </p:attrNameLst>
                                      </p:cBhvr>
                                      <p:to>
                                        <p:strVal val="visible"/>
                                      </p:to>
                                    </p:set>
                                    <p:animEffect transition="in" filter="dissolve">
                                      <p:cBhvr>
                                        <p:cTn id="20" dur="10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79">
                                            <p:txEl>
                                              <p:pRg st="4" end="4"/>
                                            </p:txEl>
                                          </p:spTgt>
                                        </p:tgtEl>
                                        <p:attrNameLst>
                                          <p:attrName>style.visibility</p:attrName>
                                        </p:attrNameLst>
                                      </p:cBhvr>
                                      <p:to>
                                        <p:strVal val="visible"/>
                                      </p:to>
                                    </p:set>
                                    <p:animEffect transition="in" filter="box(in)">
                                      <p:cBhvr>
                                        <p:cTn id="25" dur="1000"/>
                                        <p:tgtEl>
                                          <p:spTgt spid="79">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500"/>
                                  </p:stCondLst>
                                  <p:childTnLst>
                                    <p:set>
                                      <p:cBhvr>
                                        <p:cTn id="29" dur="1" fill="hold">
                                          <p:stCondLst>
                                            <p:cond delay="0"/>
                                          </p:stCondLst>
                                        </p:cTn>
                                        <p:tgtEl>
                                          <p:spTgt spid="79">
                                            <p:txEl>
                                              <p:pRg st="6" end="6"/>
                                            </p:txEl>
                                          </p:spTgt>
                                        </p:tgtEl>
                                        <p:attrNameLst>
                                          <p:attrName>style.visibility</p:attrName>
                                        </p:attrNameLst>
                                      </p:cBhvr>
                                      <p:to>
                                        <p:strVal val="visible"/>
                                      </p:to>
                                    </p:set>
                                    <p:animEffect transition="in" filter="box(in)">
                                      <p:cBhvr>
                                        <p:cTn id="30" dur="1000"/>
                                        <p:tgtEl>
                                          <p:spTgt spid="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145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669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193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17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241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765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2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Title 139"/>
          <p:cNvSpPr txBox="1">
            <a:spLocks/>
          </p:cNvSpPr>
          <p:nvPr/>
        </p:nvSpPr>
        <p:spPr>
          <a:xfrm>
            <a:off x="457200" y="0"/>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eaLnBrk="0" hangingPunct="0">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Substitutions</a:t>
            </a: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2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2" name="Diagonal Stripe 111"/>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3" name="Diagonal Stripe 112"/>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289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13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337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861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1455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4" name="Text Box 98"/>
          <p:cNvSpPr txBox="1">
            <a:spLocks noChangeArrowheads="1"/>
          </p:cNvSpPr>
          <p:nvPr/>
        </p:nvSpPr>
        <p:spPr bwMode="auto">
          <a:xfrm>
            <a:off x="0" y="4572000"/>
            <a:ext cx="8763000" cy="396875"/>
          </a:xfrm>
          <a:prstGeom prst="rect">
            <a:avLst/>
          </a:prstGeom>
          <a:noFill/>
          <a:ln w="9525">
            <a:noFill/>
            <a:miter lim="800000"/>
            <a:headEnd/>
            <a:tailEnd/>
          </a:ln>
        </p:spPr>
        <p:txBody>
          <a:bodyPr>
            <a:prstTxWarp prst="textNoShape">
              <a:avLst/>
            </a:prstTxWarp>
            <a:spAutoFit/>
          </a:bodyPr>
          <a:lstStyle/>
          <a:p>
            <a:r>
              <a:rPr lang="en-US" sz="2000">
                <a:latin typeface="Book Antiqua" pitchFamily="-111" charset="0"/>
              </a:rPr>
              <a:t>The Assistant Scorer will say, “#7 is replaced by #12. The score is 15 to 18.”   </a:t>
            </a:r>
          </a:p>
        </p:txBody>
      </p:sp>
      <p:sp>
        <p:nvSpPr>
          <p:cNvPr id="135" name="Text Box 99"/>
          <p:cNvSpPr txBox="1">
            <a:spLocks noChangeArrowheads="1"/>
          </p:cNvSpPr>
          <p:nvPr/>
        </p:nvSpPr>
        <p:spPr bwMode="auto">
          <a:xfrm>
            <a:off x="0" y="5029200"/>
            <a:ext cx="9144000" cy="701675"/>
          </a:xfrm>
          <a:prstGeom prst="rect">
            <a:avLst/>
          </a:prstGeom>
          <a:noFill/>
          <a:ln w="9525">
            <a:noFill/>
            <a:miter lim="800000"/>
            <a:headEnd/>
            <a:tailEnd/>
          </a:ln>
        </p:spPr>
        <p:txBody>
          <a:bodyPr>
            <a:prstTxWarp prst="textNoShape">
              <a:avLst/>
            </a:prstTxWarp>
            <a:spAutoFit/>
          </a:bodyPr>
          <a:lstStyle/>
          <a:p>
            <a:r>
              <a:rPr lang="en-US" sz="2000">
                <a:latin typeface="Book Antiqua" pitchFamily="-111" charset="0"/>
              </a:rPr>
              <a:t>Mark a “12” below player number “7” and record the score. When recording the score, the first number is </a:t>
            </a:r>
            <a:r>
              <a:rPr lang="en-US" sz="2000" u="sng">
                <a:latin typeface="Book Antiqua" pitchFamily="-111" charset="0"/>
              </a:rPr>
              <a:t>always</a:t>
            </a:r>
            <a:r>
              <a:rPr lang="en-US" sz="2000">
                <a:latin typeface="Book Antiqua" pitchFamily="-111" charset="0"/>
              </a:rPr>
              <a:t> the team that requests the substitution.</a:t>
            </a:r>
          </a:p>
        </p:txBody>
      </p:sp>
      <p:sp>
        <p:nvSpPr>
          <p:cNvPr id="136" name="Text Box 102"/>
          <p:cNvSpPr txBox="1">
            <a:spLocks noChangeArrowheads="1"/>
          </p:cNvSpPr>
          <p:nvPr/>
        </p:nvSpPr>
        <p:spPr bwMode="auto">
          <a:xfrm>
            <a:off x="0" y="5791200"/>
            <a:ext cx="9144000" cy="701675"/>
          </a:xfrm>
          <a:prstGeom prst="rect">
            <a:avLst/>
          </a:prstGeom>
          <a:noFill/>
          <a:ln w="9525">
            <a:noFill/>
            <a:miter lim="800000"/>
            <a:headEnd/>
            <a:tailEnd/>
          </a:ln>
        </p:spPr>
        <p:txBody>
          <a:bodyPr>
            <a:prstTxWarp prst="textNoShape">
              <a:avLst/>
            </a:prstTxWarp>
            <a:spAutoFit/>
          </a:bodyPr>
          <a:lstStyle/>
          <a:p>
            <a:pPr>
              <a:defRPr/>
            </a:pPr>
            <a:r>
              <a:rPr lang="en-US" sz="2000" dirty="0">
                <a:latin typeface="+mn-lt"/>
              </a:rPr>
              <a:t>Once complete, raise both hands (palms facing </a:t>
            </a:r>
            <a:r>
              <a:rPr lang="en-US" sz="2000" dirty="0" smtClean="0">
                <a:latin typeface="+mn-lt"/>
              </a:rPr>
              <a:t>outwards) </a:t>
            </a:r>
            <a:r>
              <a:rPr lang="en-US" sz="2000" dirty="0">
                <a:latin typeface="+mn-lt"/>
              </a:rPr>
              <a:t>to signal that </a:t>
            </a:r>
            <a:r>
              <a:rPr lang="en-US" sz="2000" dirty="0" smtClean="0">
                <a:latin typeface="+mn-lt"/>
              </a:rPr>
              <a:t>play can be resumed. </a:t>
            </a:r>
            <a:r>
              <a:rPr lang="en-US" sz="2000" dirty="0">
                <a:latin typeface="+mn-lt"/>
              </a:rPr>
              <a:t>This signal is used at the end of all interruptions.</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dissolve">
                                      <p:cBhvr>
                                        <p:cTn id="7" dur="1000"/>
                                        <p:tgtEl>
                                          <p:spTgt spid="1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5"/>
                                        </p:tgtEl>
                                        <p:attrNameLst>
                                          <p:attrName>style.visibility</p:attrName>
                                        </p:attrNameLst>
                                      </p:cBhvr>
                                      <p:to>
                                        <p:strVal val="visible"/>
                                      </p:to>
                                    </p:set>
                                    <p:animEffect transition="in" filter="dissolve">
                                      <p:cBhvr>
                                        <p:cTn id="12" dur="1000"/>
                                        <p:tgtEl>
                                          <p:spTgt spid="135"/>
                                        </p:tgtEl>
                                      </p:cBhvr>
                                    </p:animEffect>
                                  </p:childTnLst>
                                </p:cTn>
                              </p:par>
                            </p:childTnLst>
                          </p:cTn>
                        </p:par>
                        <p:par>
                          <p:cTn id="13" fill="hold">
                            <p:stCondLst>
                              <p:cond delay="1000"/>
                            </p:stCondLst>
                            <p:childTnLst>
                              <p:par>
                                <p:cTn id="14" presetID="29" presetClass="entr" presetSubtype="0" fill="hold" grpId="0" nodeType="afterEffect">
                                  <p:stCondLst>
                                    <p:cond delay="500"/>
                                  </p:stCondLst>
                                  <p:childTnLst>
                                    <p:set>
                                      <p:cBhvr>
                                        <p:cTn id="15" dur="1" fill="hold">
                                          <p:stCondLst>
                                            <p:cond delay="0"/>
                                          </p:stCondLst>
                                        </p:cTn>
                                        <p:tgtEl>
                                          <p:spTgt spid="137"/>
                                        </p:tgtEl>
                                        <p:attrNameLst>
                                          <p:attrName>style.visibility</p:attrName>
                                        </p:attrNameLst>
                                      </p:cBhvr>
                                      <p:to>
                                        <p:strVal val="visible"/>
                                      </p:to>
                                    </p:set>
                                    <p:anim calcmode="lin" valueType="num">
                                      <p:cBhvr>
                                        <p:cTn id="16" dur="1000" fill="hold"/>
                                        <p:tgtEl>
                                          <p:spTgt spid="137"/>
                                        </p:tgtEl>
                                        <p:attrNameLst>
                                          <p:attrName>ppt_x</p:attrName>
                                        </p:attrNameLst>
                                      </p:cBhvr>
                                      <p:tavLst>
                                        <p:tav tm="0">
                                          <p:val>
                                            <p:strVal val="#ppt_x-.2"/>
                                          </p:val>
                                        </p:tav>
                                        <p:tav tm="100000">
                                          <p:val>
                                            <p:strVal val="#ppt_x"/>
                                          </p:val>
                                        </p:tav>
                                      </p:tavLst>
                                    </p:anim>
                                    <p:anim calcmode="lin" valueType="num">
                                      <p:cBhvr>
                                        <p:cTn id="17" dur="1000" fill="hold"/>
                                        <p:tgtEl>
                                          <p:spTgt spid="137"/>
                                        </p:tgtEl>
                                        <p:attrNameLst>
                                          <p:attrName>ppt_y</p:attrName>
                                        </p:attrNameLst>
                                      </p:cBhvr>
                                      <p:tavLst>
                                        <p:tav tm="0">
                                          <p:val>
                                            <p:strVal val="#ppt_y"/>
                                          </p:val>
                                        </p:tav>
                                        <p:tav tm="100000">
                                          <p:val>
                                            <p:strVal val="#ppt_y"/>
                                          </p:val>
                                        </p:tav>
                                      </p:tavLst>
                                    </p:anim>
                                    <p:animEffect transition="in" filter="wipe(right)" prLst="gradientSize: 0.1">
                                      <p:cBhvr>
                                        <p:cTn id="18" dur="1000"/>
                                        <p:tgtEl>
                                          <p:spTgt spid="137"/>
                                        </p:tgtEl>
                                      </p:cBhvr>
                                    </p:animEffect>
                                  </p:childTnLst>
                                </p:cTn>
                              </p:par>
                            </p:childTnLst>
                          </p:cTn>
                        </p:par>
                        <p:par>
                          <p:cTn id="19" fill="hold">
                            <p:stCondLst>
                              <p:cond delay="2500"/>
                            </p:stCondLst>
                            <p:childTnLst>
                              <p:par>
                                <p:cTn id="20" presetID="29" presetClass="entr" presetSubtype="0" fill="hold" grpId="0" nodeType="afterEffect">
                                  <p:stCondLst>
                                    <p:cond delay="500"/>
                                  </p:stCondLst>
                                  <p:childTnLst>
                                    <p:set>
                                      <p:cBhvr>
                                        <p:cTn id="21" dur="1" fill="hold">
                                          <p:stCondLst>
                                            <p:cond delay="0"/>
                                          </p:stCondLst>
                                        </p:cTn>
                                        <p:tgtEl>
                                          <p:spTgt spid="138"/>
                                        </p:tgtEl>
                                        <p:attrNameLst>
                                          <p:attrName>style.visibility</p:attrName>
                                        </p:attrNameLst>
                                      </p:cBhvr>
                                      <p:to>
                                        <p:strVal val="visible"/>
                                      </p:to>
                                    </p:set>
                                    <p:anim calcmode="lin" valueType="num">
                                      <p:cBhvr>
                                        <p:cTn id="22" dur="1000" fill="hold"/>
                                        <p:tgtEl>
                                          <p:spTgt spid="138"/>
                                        </p:tgtEl>
                                        <p:attrNameLst>
                                          <p:attrName>ppt_x</p:attrName>
                                        </p:attrNameLst>
                                      </p:cBhvr>
                                      <p:tavLst>
                                        <p:tav tm="0">
                                          <p:val>
                                            <p:strVal val="#ppt_x-.2"/>
                                          </p:val>
                                        </p:tav>
                                        <p:tav tm="100000">
                                          <p:val>
                                            <p:strVal val="#ppt_x"/>
                                          </p:val>
                                        </p:tav>
                                      </p:tavLst>
                                    </p:anim>
                                    <p:anim calcmode="lin" valueType="num">
                                      <p:cBhvr>
                                        <p:cTn id="23" dur="1000" fill="hold"/>
                                        <p:tgtEl>
                                          <p:spTgt spid="138"/>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3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500"/>
                                  </p:stCondLst>
                                  <p:childTnLst>
                                    <p:set>
                                      <p:cBhvr>
                                        <p:cTn id="28" dur="1" fill="hold">
                                          <p:stCondLst>
                                            <p:cond delay="0"/>
                                          </p:stCondLst>
                                        </p:cTn>
                                        <p:tgtEl>
                                          <p:spTgt spid="136"/>
                                        </p:tgtEl>
                                        <p:attrNameLst>
                                          <p:attrName>style.visibility</p:attrName>
                                        </p:attrNameLst>
                                      </p:cBhvr>
                                      <p:to>
                                        <p:strVal val="visible"/>
                                      </p:to>
                                    </p:set>
                                    <p:animEffect transition="in" filter="dissolve">
                                      <p:cBhvr>
                                        <p:cTn id="29"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utoUpdateAnimBg="0"/>
      <p:bldP spid="135" grpId="0" autoUpdateAnimBg="0"/>
      <p:bldP spid="136" grpId="0" autoUpdateAnimBg="0"/>
      <p:bldP spid="137" grpId="0"/>
      <p:bldP spid="13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7163" y="24050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7163" y="25574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7163" y="27098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7163" y="28622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Title 139"/>
          <p:cNvSpPr txBox="1">
            <a:spLocks/>
          </p:cNvSpPr>
          <p:nvPr/>
        </p:nvSpPr>
        <p:spPr>
          <a:xfrm>
            <a:off x="457200" y="0"/>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eaLnBrk="0" hangingPunct="0">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Substitutions</a:t>
            </a: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7163" y="30146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1543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067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4591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2" name="Diagonal Stripe 111"/>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3" name="Diagonal Stripe 112"/>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4" name="Text Box 97"/>
          <p:cNvSpPr txBox="1">
            <a:spLocks noChangeArrowheads="1"/>
          </p:cNvSpPr>
          <p:nvPr/>
        </p:nvSpPr>
        <p:spPr bwMode="auto">
          <a:xfrm>
            <a:off x="0" y="4495800"/>
            <a:ext cx="9144000" cy="701675"/>
          </a:xfrm>
          <a:prstGeom prst="rect">
            <a:avLst/>
          </a:prstGeom>
          <a:noFill/>
          <a:ln w="9525">
            <a:noFill/>
            <a:miter lim="800000"/>
            <a:headEnd/>
            <a:tailEnd/>
          </a:ln>
        </p:spPr>
        <p:txBody>
          <a:bodyPr>
            <a:prstTxWarp prst="textNoShape">
              <a:avLst/>
            </a:prstTxWarp>
            <a:spAutoFit/>
          </a:bodyPr>
          <a:lstStyle/>
          <a:p>
            <a:pPr>
              <a:defRPr/>
            </a:pPr>
            <a:r>
              <a:rPr lang="en-US" sz="2000" dirty="0">
                <a:latin typeface="+mn-lt"/>
              </a:rPr>
              <a:t>Should there be a second substitution for the same pairing of players you will simply repeat the process.</a:t>
            </a:r>
          </a:p>
        </p:txBody>
      </p:sp>
      <p:sp>
        <p:nvSpPr>
          <p:cNvPr id="145" name="Text Box 98"/>
          <p:cNvSpPr txBox="1">
            <a:spLocks noChangeArrowheads="1"/>
          </p:cNvSpPr>
          <p:nvPr/>
        </p:nvSpPr>
        <p:spPr bwMode="auto">
          <a:xfrm>
            <a:off x="0" y="5257800"/>
            <a:ext cx="8839200" cy="396875"/>
          </a:xfrm>
          <a:prstGeom prst="rect">
            <a:avLst/>
          </a:prstGeom>
          <a:noFill/>
          <a:ln w="9525">
            <a:noFill/>
            <a:miter lim="800000"/>
            <a:headEnd/>
            <a:tailEnd/>
          </a:ln>
        </p:spPr>
        <p:txBody>
          <a:bodyPr>
            <a:prstTxWarp prst="textNoShape">
              <a:avLst/>
            </a:prstTxWarp>
            <a:spAutoFit/>
          </a:bodyPr>
          <a:lstStyle/>
          <a:p>
            <a:r>
              <a:rPr lang="en-US" sz="2000">
                <a:latin typeface="Book Antiqua" pitchFamily="-111" charset="0"/>
              </a:rPr>
              <a:t>The Assistant Scorer will say, “#12 is replaced by #7. The score is 20 to 22.”   </a:t>
            </a:r>
          </a:p>
        </p:txBody>
      </p:sp>
      <p:sp>
        <p:nvSpPr>
          <p:cNvPr id="146" name="Text Box 98"/>
          <p:cNvSpPr txBox="1">
            <a:spLocks noChangeArrowheads="1"/>
          </p:cNvSpPr>
          <p:nvPr/>
        </p:nvSpPr>
        <p:spPr bwMode="auto">
          <a:xfrm>
            <a:off x="0" y="5715000"/>
            <a:ext cx="9144000" cy="701675"/>
          </a:xfrm>
          <a:prstGeom prst="rect">
            <a:avLst/>
          </a:prstGeom>
          <a:noFill/>
          <a:ln w="9525">
            <a:noFill/>
            <a:miter lim="800000"/>
            <a:headEnd/>
            <a:tailEnd/>
          </a:ln>
        </p:spPr>
        <p:txBody>
          <a:bodyPr>
            <a:prstTxWarp prst="textNoShape">
              <a:avLst/>
            </a:prstTxWarp>
            <a:spAutoFit/>
          </a:bodyPr>
          <a:lstStyle/>
          <a:p>
            <a:pPr>
              <a:defRPr/>
            </a:pPr>
            <a:r>
              <a:rPr lang="en-US" sz="2000" dirty="0">
                <a:latin typeface="+mn-lt"/>
              </a:rPr>
              <a:t>When finished, you must circle the number of the substitute player to indicate that he/she may not re-enter the set.</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8" name="Diagonal Stripe 147"/>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3" name="Diagonal Stripe 152"/>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4" name="Diagonal Stripe 153"/>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5" name="Diagonal Stripe 154"/>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6" name="Diagonal Stripe 155"/>
          <p:cNvSpPr/>
          <p:nvPr/>
        </p:nvSpPr>
        <p:spPr>
          <a:xfrm>
            <a:off x="41910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dissolve">
                                      <p:cBhvr>
                                        <p:cTn id="12" dur="1000"/>
                                        <p:tgtEl>
                                          <p:spTgt spid="145"/>
                                        </p:tgtEl>
                                      </p:cBhvr>
                                    </p:animEffect>
                                  </p:childTnLst>
                                </p:cTn>
                              </p:par>
                            </p:childTnLst>
                          </p:cTn>
                        </p:par>
                        <p:par>
                          <p:cTn id="13" fill="hold">
                            <p:stCondLst>
                              <p:cond delay="1000"/>
                            </p:stCondLst>
                            <p:childTnLst>
                              <p:par>
                                <p:cTn id="14" presetID="29" presetClass="entr" presetSubtype="0" fill="hold" grpId="0" nodeType="afterEffect">
                                  <p:stCondLst>
                                    <p:cond delay="500"/>
                                  </p:stCondLst>
                                  <p:childTnLst>
                                    <p:set>
                                      <p:cBhvr>
                                        <p:cTn id="15" dur="1" fill="hold">
                                          <p:stCondLst>
                                            <p:cond delay="0"/>
                                          </p:stCondLst>
                                        </p:cTn>
                                        <p:tgtEl>
                                          <p:spTgt spid="143"/>
                                        </p:tgtEl>
                                        <p:attrNameLst>
                                          <p:attrName>style.visibility</p:attrName>
                                        </p:attrNameLst>
                                      </p:cBhvr>
                                      <p:to>
                                        <p:strVal val="visible"/>
                                      </p:to>
                                    </p:set>
                                    <p:anim calcmode="lin" valueType="num">
                                      <p:cBhvr>
                                        <p:cTn id="16" dur="2000" fill="hold"/>
                                        <p:tgtEl>
                                          <p:spTgt spid="143"/>
                                        </p:tgtEl>
                                        <p:attrNameLst>
                                          <p:attrName>ppt_x</p:attrName>
                                        </p:attrNameLst>
                                      </p:cBhvr>
                                      <p:tavLst>
                                        <p:tav tm="0">
                                          <p:val>
                                            <p:strVal val="#ppt_x-.2"/>
                                          </p:val>
                                        </p:tav>
                                        <p:tav tm="100000">
                                          <p:val>
                                            <p:strVal val="#ppt_x"/>
                                          </p:val>
                                        </p:tav>
                                      </p:tavLst>
                                    </p:anim>
                                    <p:anim calcmode="lin" valueType="num">
                                      <p:cBhvr>
                                        <p:cTn id="17" dur="2000" fill="hold"/>
                                        <p:tgtEl>
                                          <p:spTgt spid="143"/>
                                        </p:tgtEl>
                                        <p:attrNameLst>
                                          <p:attrName>ppt_y</p:attrName>
                                        </p:attrNameLst>
                                      </p:cBhvr>
                                      <p:tavLst>
                                        <p:tav tm="0">
                                          <p:val>
                                            <p:strVal val="#ppt_y"/>
                                          </p:val>
                                        </p:tav>
                                        <p:tav tm="100000">
                                          <p:val>
                                            <p:strVal val="#ppt_y"/>
                                          </p:val>
                                        </p:tav>
                                      </p:tavLst>
                                    </p:anim>
                                    <p:animEffect transition="in" filter="wipe(right)" prLst="gradientSize: 0.1">
                                      <p:cBhvr>
                                        <p:cTn id="18" dur="2000"/>
                                        <p:tgtEl>
                                          <p:spTgt spid="14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6"/>
                                        </p:tgtEl>
                                        <p:attrNameLst>
                                          <p:attrName>style.visibility</p:attrName>
                                        </p:attrNameLst>
                                      </p:cBhvr>
                                      <p:to>
                                        <p:strVal val="visible"/>
                                      </p:to>
                                    </p:set>
                                    <p:animEffect transition="in" filter="fade">
                                      <p:cBhvr>
                                        <p:cTn id="23" dur="1000"/>
                                        <p:tgtEl>
                                          <p:spTgt spid="146"/>
                                        </p:tgtEl>
                                      </p:cBhvr>
                                    </p:animEffect>
                                  </p:childTnLst>
                                </p:cTn>
                              </p:par>
                            </p:childTnLst>
                          </p:cTn>
                        </p:par>
                        <p:par>
                          <p:cTn id="24" fill="hold">
                            <p:stCondLst>
                              <p:cond delay="1000"/>
                            </p:stCondLst>
                            <p:childTnLst>
                              <p:par>
                                <p:cTn id="25" presetID="6" presetClass="entr" presetSubtype="16" fill="hold" grpId="0" nodeType="afterEffect">
                                  <p:stCondLst>
                                    <p:cond delay="500"/>
                                  </p:stCondLst>
                                  <p:childTnLst>
                                    <p:set>
                                      <p:cBhvr>
                                        <p:cTn id="26" dur="1" fill="hold">
                                          <p:stCondLst>
                                            <p:cond delay="0"/>
                                          </p:stCondLst>
                                        </p:cTn>
                                        <p:tgtEl>
                                          <p:spTgt spid="147"/>
                                        </p:tgtEl>
                                        <p:attrNameLst>
                                          <p:attrName>style.visibility</p:attrName>
                                        </p:attrNameLst>
                                      </p:cBhvr>
                                      <p:to>
                                        <p:strVal val="visible"/>
                                      </p:to>
                                    </p:set>
                                    <p:animEffect transition="in" filter="circle(in)">
                                      <p:cBhvr>
                                        <p:cTn id="27" dur="20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44" grpId="0" autoUpdateAnimBg="0"/>
      <p:bldP spid="145" grpId="0"/>
      <p:bldP spid="146" grpId="0" autoUpdateAnimBg="0"/>
      <p:bldP spid="14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Time Out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7163" y="24050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7163" y="25574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7163" y="27098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7163" y="28622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7163" y="30146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1543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067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4591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2" name="Diagonal Stripe 111"/>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3" name="Diagonal Stripe 112"/>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4" name="Title 139"/>
          <p:cNvSpPr>
            <a:spLocks noGrp="1"/>
          </p:cNvSpPr>
          <p:nvPr>
            <p:ph type="title"/>
          </p:nvPr>
        </p:nvSpPr>
        <p:spPr>
          <a:xfrm>
            <a:off x="457200" y="0"/>
            <a:ext cx="8229600" cy="1219200"/>
          </a:xfrm>
        </p:spPr>
        <p:txBody>
          <a:bodyPr/>
          <a:lstStyle/>
          <a:p>
            <a:pPr>
              <a:defRPr/>
            </a:pPr>
            <a:r>
              <a:rPr lang="en-US" sz="4800" dirty="0" smtClean="0">
                <a:ea typeface="+mj-ea"/>
                <a:cs typeface="+mj-cs"/>
              </a:rPr>
              <a:t>First Time Out</a:t>
            </a:r>
            <a:endParaRPr lang="en-US" sz="4800" dirty="0">
              <a:ea typeface="+mj-ea"/>
              <a:cs typeface="+mj-cs"/>
            </a:endParaRPr>
          </a:p>
        </p:txBody>
      </p:sp>
      <p:sp>
        <p:nvSpPr>
          <p:cNvPr id="135" name="Text Box 97"/>
          <p:cNvSpPr txBox="1">
            <a:spLocks noChangeArrowheads="1"/>
          </p:cNvSpPr>
          <p:nvPr/>
        </p:nvSpPr>
        <p:spPr bwMode="auto">
          <a:xfrm>
            <a:off x="0" y="4495800"/>
            <a:ext cx="9144000" cy="4619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The coach from Team A requests and is granted a Time out.</a:t>
            </a:r>
          </a:p>
        </p:txBody>
      </p:sp>
      <p:sp>
        <p:nvSpPr>
          <p:cNvPr id="136" name="Text Box 97"/>
          <p:cNvSpPr txBox="1">
            <a:spLocks noChangeArrowheads="1"/>
          </p:cNvSpPr>
          <p:nvPr/>
        </p:nvSpPr>
        <p:spPr bwMode="auto">
          <a:xfrm>
            <a:off x="0" y="5105400"/>
            <a:ext cx="9144000" cy="4619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Team A has 22 points, Team B has 21 points.</a:t>
            </a:r>
          </a:p>
        </p:txBody>
      </p:sp>
      <p:sp>
        <p:nvSpPr>
          <p:cNvPr id="148" name="Text Box 98"/>
          <p:cNvSpPr txBox="1">
            <a:spLocks noChangeArrowheads="1"/>
          </p:cNvSpPr>
          <p:nvPr/>
        </p:nvSpPr>
        <p:spPr bwMode="auto">
          <a:xfrm>
            <a:off x="0" y="5715000"/>
            <a:ext cx="9144000" cy="830263"/>
          </a:xfrm>
          <a:prstGeom prst="rect">
            <a:avLst/>
          </a:prstGeom>
          <a:noFill/>
          <a:ln w="9525">
            <a:noFill/>
            <a:miter lim="800000"/>
            <a:headEnd/>
            <a:tailEnd/>
          </a:ln>
        </p:spPr>
        <p:txBody>
          <a:bodyPr>
            <a:prstTxWarp prst="textNoShape">
              <a:avLst/>
            </a:prstTxWarp>
            <a:spAutoFit/>
          </a:bodyPr>
          <a:lstStyle/>
          <a:p>
            <a:r>
              <a:rPr lang="en-US" sz="2400" dirty="0">
                <a:latin typeface="Book Antiqua" pitchFamily="-111" charset="0"/>
              </a:rPr>
              <a:t>Record the score in the first “T” box, beginning with the score of the team that </a:t>
            </a:r>
            <a:r>
              <a:rPr lang="en-US" sz="2400" dirty="0" smtClean="0">
                <a:latin typeface="Book Antiqua" pitchFamily="-111" charset="0"/>
              </a:rPr>
              <a:t>requested </a:t>
            </a:r>
            <a:r>
              <a:rPr lang="en-US" sz="2400" dirty="0">
                <a:latin typeface="Book Antiqua" pitchFamily="-111" charset="0"/>
              </a:rPr>
              <a:t>the </a:t>
            </a:r>
            <a:r>
              <a:rPr lang="en-US" sz="2400" dirty="0" smtClean="0">
                <a:latin typeface="Book Antiqua" pitchFamily="-111" charset="0"/>
              </a:rPr>
              <a:t>interruption.</a:t>
            </a:r>
            <a:endParaRPr lang="en-US" sz="2400" dirty="0">
              <a:latin typeface="Book Antiqua" pitchFamily="-111" charset="0"/>
            </a:endParaRPr>
          </a:p>
        </p:txBody>
      </p:sp>
      <p:sp>
        <p:nvSpPr>
          <p:cNvPr id="149" name="Diagonal Stripe 148"/>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0" name="Diagonal Stripe 149"/>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1" name="Diagonal Stripe 150"/>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2" name="Diagonal Stripe 151"/>
          <p:cNvSpPr/>
          <p:nvPr/>
        </p:nvSpPr>
        <p:spPr>
          <a:xfrm>
            <a:off x="41910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3" name="Diagonal Stripe 152"/>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5" name="Diagonal Stripe 154"/>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6" name="Diagonal Stripe 155"/>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7" name="Diagonal Stripe 156"/>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3886200" y="35052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dirty="0">
                <a:solidFill>
                  <a:srgbClr val="0000FF"/>
                </a:solidFill>
              </a:rPr>
              <a:t>22  21</a:t>
            </a:r>
          </a:p>
        </p:txBody>
      </p:sp>
      <p:sp>
        <p:nvSpPr>
          <p:cNvPr id="159" name="Diagonal Stripe 158"/>
          <p:cNvSpPr/>
          <p:nvPr/>
        </p:nvSpPr>
        <p:spPr>
          <a:xfrm>
            <a:off x="8534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ipe(down)">
                                      <p:cBhvr>
                                        <p:cTn id="7" dur="1000"/>
                                        <p:tgtEl>
                                          <p:spTgt spid="135"/>
                                        </p:tgtEl>
                                      </p:cBhvr>
                                    </p:animEffect>
                                  </p:childTnLst>
                                </p:cTn>
                              </p:par>
                            </p:childTnLst>
                          </p:cTn>
                        </p:par>
                        <p:par>
                          <p:cTn id="8" fill="hold">
                            <p:stCondLst>
                              <p:cond delay="1000"/>
                            </p:stCondLst>
                            <p:childTnLst>
                              <p:par>
                                <p:cTn id="9" presetID="22" presetClass="entr" presetSubtype="4" fill="hold" grpId="0" nodeType="afterEffect">
                                  <p:stCondLst>
                                    <p:cond delay="1500"/>
                                  </p:stCondLst>
                                  <p:childTnLst>
                                    <p:set>
                                      <p:cBhvr>
                                        <p:cTn id="10" dur="1" fill="hold">
                                          <p:stCondLst>
                                            <p:cond delay="0"/>
                                          </p:stCondLst>
                                        </p:cTn>
                                        <p:tgtEl>
                                          <p:spTgt spid="136"/>
                                        </p:tgtEl>
                                        <p:attrNameLst>
                                          <p:attrName>style.visibility</p:attrName>
                                        </p:attrNameLst>
                                      </p:cBhvr>
                                      <p:to>
                                        <p:strVal val="visible"/>
                                      </p:to>
                                    </p:set>
                                    <p:animEffect transition="in" filter="wipe(down)">
                                      <p:cBhvr>
                                        <p:cTn id="11" dur="1000"/>
                                        <p:tgtEl>
                                          <p:spTgt spid="136"/>
                                        </p:tgtEl>
                                      </p:cBhvr>
                                    </p:animEffect>
                                  </p:childTnLst>
                                </p:cTn>
                              </p:par>
                            </p:childTnLst>
                          </p:cTn>
                        </p:par>
                        <p:par>
                          <p:cTn id="12" fill="hold">
                            <p:stCondLst>
                              <p:cond delay="3500"/>
                            </p:stCondLst>
                            <p:childTnLst>
                              <p:par>
                                <p:cTn id="13" presetID="22" presetClass="entr" presetSubtype="4" fill="hold" grpId="0" nodeType="afterEffect">
                                  <p:stCondLst>
                                    <p:cond delay="1500"/>
                                  </p:stCondLst>
                                  <p:childTnLst>
                                    <p:set>
                                      <p:cBhvr>
                                        <p:cTn id="14" dur="1" fill="hold">
                                          <p:stCondLst>
                                            <p:cond delay="0"/>
                                          </p:stCondLst>
                                        </p:cTn>
                                        <p:tgtEl>
                                          <p:spTgt spid="148"/>
                                        </p:tgtEl>
                                        <p:attrNameLst>
                                          <p:attrName>style.visibility</p:attrName>
                                        </p:attrNameLst>
                                      </p:cBhvr>
                                      <p:to>
                                        <p:strVal val="visible"/>
                                      </p:to>
                                    </p:set>
                                    <p:animEffect transition="in" filter="wipe(down)">
                                      <p:cBhvr>
                                        <p:cTn id="15" dur="1000"/>
                                        <p:tgtEl>
                                          <p:spTgt spid="148"/>
                                        </p:tgtEl>
                                      </p:cBhvr>
                                    </p:animEffect>
                                  </p:childTnLst>
                                </p:cTn>
                              </p:par>
                            </p:childTnLst>
                          </p:cTn>
                        </p:par>
                        <p:par>
                          <p:cTn id="16" fill="hold">
                            <p:stCondLst>
                              <p:cond delay="6000"/>
                            </p:stCondLst>
                            <p:childTnLst>
                              <p:par>
                                <p:cTn id="17" presetID="12" presetClass="entr" presetSubtype="4" fill="hold" grpId="0" nodeType="afterEffect">
                                  <p:stCondLst>
                                    <p:cond delay="500"/>
                                  </p:stCondLst>
                                  <p:childTnLst>
                                    <p:set>
                                      <p:cBhvr>
                                        <p:cTn id="18" dur="1" fill="hold">
                                          <p:stCondLst>
                                            <p:cond delay="0"/>
                                          </p:stCondLst>
                                        </p:cTn>
                                        <p:tgtEl>
                                          <p:spTgt spid="158"/>
                                        </p:tgtEl>
                                        <p:attrNameLst>
                                          <p:attrName>style.visibility</p:attrName>
                                        </p:attrNameLst>
                                      </p:cBhvr>
                                      <p:to>
                                        <p:strVal val="visible"/>
                                      </p:to>
                                    </p:set>
                                    <p:animEffect transition="in" filter="slide(fromBottom)">
                                      <p:cBhvr>
                                        <p:cTn id="19" dur="20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48" grpId="0"/>
      <p:bldP spid="15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7163" y="24050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7163" y="25574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7163" y="27098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7163" y="28622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7163" y="30146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1543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067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4591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2" name="Diagonal Stripe 111"/>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3" name="Diagonal Stripe 112"/>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4" name="Title 139"/>
          <p:cNvSpPr>
            <a:spLocks noGrp="1"/>
          </p:cNvSpPr>
          <p:nvPr>
            <p:ph type="title"/>
          </p:nvPr>
        </p:nvSpPr>
        <p:spPr>
          <a:xfrm>
            <a:off x="457200" y="0"/>
            <a:ext cx="8229600" cy="1219200"/>
          </a:xfrm>
        </p:spPr>
        <p:txBody>
          <a:bodyPr/>
          <a:lstStyle/>
          <a:p>
            <a:pPr>
              <a:defRPr/>
            </a:pPr>
            <a:r>
              <a:rPr lang="en-US" sz="4800" dirty="0" smtClean="0">
                <a:ea typeface="+mj-ea"/>
                <a:cs typeface="+mj-cs"/>
              </a:rPr>
              <a:t>Second Time Out</a:t>
            </a:r>
            <a:endParaRPr lang="en-US" sz="4800" dirty="0">
              <a:ea typeface="+mj-ea"/>
              <a:cs typeface="+mj-cs"/>
            </a:endParaRPr>
          </a:p>
        </p:txBody>
      </p:sp>
      <p:sp>
        <p:nvSpPr>
          <p:cNvPr id="149" name="Diagonal Stripe 148"/>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0" name="Diagonal Stripe 149"/>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1" name="Diagonal Stripe 150"/>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2" name="Diagonal Stripe 151"/>
          <p:cNvSpPr/>
          <p:nvPr/>
        </p:nvSpPr>
        <p:spPr>
          <a:xfrm>
            <a:off x="41910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53" name="Diagonal Stripe 152"/>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5" name="Diagonal Stripe 154"/>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6" name="Diagonal Stripe 155"/>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7" name="Diagonal Stripe 156"/>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3886200" y="35052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dirty="0">
                <a:solidFill>
                  <a:srgbClr val="0000FF"/>
                </a:solidFill>
              </a:rPr>
              <a:t>22  21</a:t>
            </a:r>
          </a:p>
        </p:txBody>
      </p:sp>
      <p:sp>
        <p:nvSpPr>
          <p:cNvPr id="159" name="Diagonal Stripe 158"/>
          <p:cNvSpPr/>
          <p:nvPr/>
        </p:nvSpPr>
        <p:spPr>
          <a:xfrm>
            <a:off x="8534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4" name="Text Box 97"/>
          <p:cNvSpPr txBox="1">
            <a:spLocks noChangeArrowheads="1"/>
          </p:cNvSpPr>
          <p:nvPr/>
        </p:nvSpPr>
        <p:spPr bwMode="auto">
          <a:xfrm>
            <a:off x="0" y="4495800"/>
            <a:ext cx="9144000" cy="8302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The coach from Team A requests and is granted a second Time out.</a:t>
            </a:r>
          </a:p>
        </p:txBody>
      </p:sp>
      <p:sp>
        <p:nvSpPr>
          <p:cNvPr id="145" name="Text Box 97"/>
          <p:cNvSpPr txBox="1">
            <a:spLocks noChangeArrowheads="1"/>
          </p:cNvSpPr>
          <p:nvPr/>
        </p:nvSpPr>
        <p:spPr bwMode="auto">
          <a:xfrm>
            <a:off x="0" y="5410200"/>
            <a:ext cx="9144000" cy="4619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Team A has 22 points, Team B has 23 points.</a:t>
            </a:r>
          </a:p>
        </p:txBody>
      </p:sp>
      <p:sp>
        <p:nvSpPr>
          <p:cNvPr id="146" name="Text Box 98"/>
          <p:cNvSpPr txBox="1">
            <a:spLocks noChangeArrowheads="1"/>
          </p:cNvSpPr>
          <p:nvPr/>
        </p:nvSpPr>
        <p:spPr bwMode="auto">
          <a:xfrm>
            <a:off x="0" y="6019800"/>
            <a:ext cx="9144000" cy="830263"/>
          </a:xfrm>
          <a:prstGeom prst="rect">
            <a:avLst/>
          </a:prstGeom>
          <a:noFill/>
          <a:ln w="9525">
            <a:noFill/>
            <a:miter lim="800000"/>
            <a:headEnd/>
            <a:tailEnd/>
          </a:ln>
        </p:spPr>
        <p:txBody>
          <a:bodyPr>
            <a:prstTxWarp prst="textNoShape">
              <a:avLst/>
            </a:prstTxWarp>
            <a:spAutoFit/>
          </a:bodyPr>
          <a:lstStyle/>
          <a:p>
            <a:r>
              <a:rPr lang="en-US" sz="2400" dirty="0">
                <a:latin typeface="Book Antiqua" pitchFamily="-111" charset="0"/>
              </a:rPr>
              <a:t>Record the score in the second “T” box, beginning with the score of the team that </a:t>
            </a:r>
            <a:r>
              <a:rPr lang="en-US" sz="2400" dirty="0" smtClean="0">
                <a:latin typeface="Book Antiqua" pitchFamily="-111" charset="0"/>
              </a:rPr>
              <a:t>requested </a:t>
            </a:r>
            <a:r>
              <a:rPr lang="en-US" sz="2400" dirty="0">
                <a:latin typeface="Book Antiqua" pitchFamily="-111" charset="0"/>
              </a:rPr>
              <a:t>the </a:t>
            </a:r>
            <a:r>
              <a:rPr lang="en-US" sz="2400" dirty="0" smtClean="0">
                <a:latin typeface="Book Antiqua" pitchFamily="-111" charset="0"/>
              </a:rPr>
              <a:t>interruption.</a:t>
            </a:r>
            <a:endParaRPr lang="en-US" sz="2400" dirty="0">
              <a:latin typeface="Book Antiqua" pitchFamily="-111" charset="0"/>
            </a:endParaRPr>
          </a:p>
        </p:txBody>
      </p:sp>
      <p:sp>
        <p:nvSpPr>
          <p:cNvPr id="160" name="Diagonal Stripe 159"/>
          <p:cNvSpPr/>
          <p:nvPr/>
        </p:nvSpPr>
        <p:spPr>
          <a:xfrm>
            <a:off x="8534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1" name="Diagonal Stripe 160"/>
          <p:cNvSpPr/>
          <p:nvPr/>
        </p:nvSpPr>
        <p:spPr>
          <a:xfrm>
            <a:off x="8534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2" name="TextBox 161"/>
          <p:cNvSpPr txBox="1"/>
          <p:nvPr/>
        </p:nvSpPr>
        <p:spPr>
          <a:xfrm>
            <a:off x="3886200" y="38100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a:solidFill>
                  <a:srgbClr val="0000FF"/>
                </a:solidFill>
              </a:rPr>
              <a:t>22  23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ipe(down)">
                                      <p:cBhvr>
                                        <p:cTn id="7" dur="1000"/>
                                        <p:tgtEl>
                                          <p:spTgt spid="144"/>
                                        </p:tgtEl>
                                      </p:cBhvr>
                                    </p:animEffect>
                                  </p:childTnLst>
                                </p:cTn>
                              </p:par>
                            </p:childTnLst>
                          </p:cTn>
                        </p:par>
                        <p:par>
                          <p:cTn id="8" fill="hold">
                            <p:stCondLst>
                              <p:cond delay="1000"/>
                            </p:stCondLst>
                            <p:childTnLst>
                              <p:par>
                                <p:cTn id="9" presetID="22" presetClass="entr" presetSubtype="4" fill="hold" grpId="0" nodeType="afterEffect">
                                  <p:stCondLst>
                                    <p:cond delay="1500"/>
                                  </p:stCondLst>
                                  <p:childTnLst>
                                    <p:set>
                                      <p:cBhvr>
                                        <p:cTn id="10" dur="1" fill="hold">
                                          <p:stCondLst>
                                            <p:cond delay="0"/>
                                          </p:stCondLst>
                                        </p:cTn>
                                        <p:tgtEl>
                                          <p:spTgt spid="145"/>
                                        </p:tgtEl>
                                        <p:attrNameLst>
                                          <p:attrName>style.visibility</p:attrName>
                                        </p:attrNameLst>
                                      </p:cBhvr>
                                      <p:to>
                                        <p:strVal val="visible"/>
                                      </p:to>
                                    </p:set>
                                    <p:animEffect transition="in" filter="wipe(down)">
                                      <p:cBhvr>
                                        <p:cTn id="11" dur="1000"/>
                                        <p:tgtEl>
                                          <p:spTgt spid="145"/>
                                        </p:tgtEl>
                                      </p:cBhvr>
                                    </p:animEffect>
                                  </p:childTnLst>
                                </p:cTn>
                              </p:par>
                            </p:childTnLst>
                          </p:cTn>
                        </p:par>
                        <p:par>
                          <p:cTn id="12" fill="hold">
                            <p:stCondLst>
                              <p:cond delay="3500"/>
                            </p:stCondLst>
                            <p:childTnLst>
                              <p:par>
                                <p:cTn id="13" presetID="22" presetClass="entr" presetSubtype="4" fill="hold" grpId="0" nodeType="afterEffect">
                                  <p:stCondLst>
                                    <p:cond delay="1500"/>
                                  </p:stCondLst>
                                  <p:childTnLst>
                                    <p:set>
                                      <p:cBhvr>
                                        <p:cTn id="14" dur="1" fill="hold">
                                          <p:stCondLst>
                                            <p:cond delay="0"/>
                                          </p:stCondLst>
                                        </p:cTn>
                                        <p:tgtEl>
                                          <p:spTgt spid="146"/>
                                        </p:tgtEl>
                                        <p:attrNameLst>
                                          <p:attrName>style.visibility</p:attrName>
                                        </p:attrNameLst>
                                      </p:cBhvr>
                                      <p:to>
                                        <p:strVal val="visible"/>
                                      </p:to>
                                    </p:set>
                                    <p:animEffect transition="in" filter="wipe(down)">
                                      <p:cBhvr>
                                        <p:cTn id="15" dur="1000"/>
                                        <p:tgtEl>
                                          <p:spTgt spid="146"/>
                                        </p:tgtEl>
                                      </p:cBhvr>
                                    </p:animEffect>
                                  </p:childTnLst>
                                </p:cTn>
                              </p:par>
                            </p:childTnLst>
                          </p:cTn>
                        </p:par>
                        <p:par>
                          <p:cTn id="16" fill="hold">
                            <p:stCondLst>
                              <p:cond delay="6000"/>
                            </p:stCondLst>
                            <p:childTnLst>
                              <p:par>
                                <p:cTn id="17" presetID="12" presetClass="entr" presetSubtype="4" fill="hold" grpId="0" nodeType="afterEffect">
                                  <p:stCondLst>
                                    <p:cond delay="500"/>
                                  </p:stCondLst>
                                  <p:childTnLst>
                                    <p:set>
                                      <p:cBhvr>
                                        <p:cTn id="18" dur="1" fill="hold">
                                          <p:stCondLst>
                                            <p:cond delay="0"/>
                                          </p:stCondLst>
                                        </p:cTn>
                                        <p:tgtEl>
                                          <p:spTgt spid="162"/>
                                        </p:tgtEl>
                                        <p:attrNameLst>
                                          <p:attrName>style.visibility</p:attrName>
                                        </p:attrNameLst>
                                      </p:cBhvr>
                                      <p:to>
                                        <p:strVal val="visible"/>
                                      </p:to>
                                    </p:set>
                                    <p:animEffect transition="in" filter="slide(fromBottom)">
                                      <p:cBhvr>
                                        <p:cTn id="19" dur="20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5" grpId="0"/>
      <p:bldP spid="146" grpId="0"/>
      <p:bldP spid="16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1026"/>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The Set Is Over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3967163" y="24050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3967163" y="25574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3" name="Diagonal Stripe 72"/>
          <p:cNvSpPr/>
          <p:nvPr/>
        </p:nvSpPr>
        <p:spPr>
          <a:xfrm>
            <a:off x="3967163" y="27098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84" name="Diagonal Stripe 83"/>
          <p:cNvSpPr/>
          <p:nvPr/>
        </p:nvSpPr>
        <p:spPr>
          <a:xfrm>
            <a:off x="3967163" y="28622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3967163" y="30146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5" name="Diagonal Stripe 104"/>
          <p:cNvSpPr/>
          <p:nvPr/>
        </p:nvSpPr>
        <p:spPr>
          <a:xfrm>
            <a:off x="3962400" y="31543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6" name="Diagonal Stripe 105"/>
          <p:cNvSpPr/>
          <p:nvPr/>
        </p:nvSpPr>
        <p:spPr>
          <a:xfrm>
            <a:off x="3962400" y="33067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7" name="Diagonal Stripe 106"/>
          <p:cNvSpPr/>
          <p:nvPr/>
        </p:nvSpPr>
        <p:spPr>
          <a:xfrm>
            <a:off x="3962400" y="3459163"/>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3" name="Diagonal Stripe 152"/>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5" name="Diagonal Stripe 154"/>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6" name="Diagonal Stripe 155"/>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7" name="Diagonal Stripe 156"/>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3886200" y="35052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dirty="0">
                <a:solidFill>
                  <a:srgbClr val="0000FF"/>
                </a:solidFill>
              </a:rPr>
              <a:t>22  21</a:t>
            </a:r>
          </a:p>
        </p:txBody>
      </p:sp>
      <p:sp>
        <p:nvSpPr>
          <p:cNvPr id="159" name="Diagonal Stripe 158"/>
          <p:cNvSpPr/>
          <p:nvPr/>
        </p:nvSpPr>
        <p:spPr>
          <a:xfrm>
            <a:off x="8534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0" name="Diagonal Stripe 159"/>
          <p:cNvSpPr/>
          <p:nvPr/>
        </p:nvSpPr>
        <p:spPr>
          <a:xfrm>
            <a:off x="8534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1" name="Diagonal Stripe 160"/>
          <p:cNvSpPr/>
          <p:nvPr/>
        </p:nvSpPr>
        <p:spPr>
          <a:xfrm>
            <a:off x="8534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2" name="TextBox 161"/>
          <p:cNvSpPr txBox="1"/>
          <p:nvPr/>
        </p:nvSpPr>
        <p:spPr>
          <a:xfrm>
            <a:off x="3886200" y="38100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a:solidFill>
                  <a:srgbClr val="0000FF"/>
                </a:solidFill>
              </a:rPr>
              <a:t>22  23</a:t>
            </a:r>
          </a:p>
        </p:txBody>
      </p:sp>
      <p:sp>
        <p:nvSpPr>
          <p:cNvPr id="136" name="Title 139"/>
          <p:cNvSpPr>
            <a:spLocks noGrp="1"/>
          </p:cNvSpPr>
          <p:nvPr>
            <p:ph type="title"/>
          </p:nvPr>
        </p:nvSpPr>
        <p:spPr>
          <a:xfrm>
            <a:off x="457200" y="0"/>
            <a:ext cx="8229600" cy="1143000"/>
          </a:xfrm>
        </p:spPr>
        <p:txBody>
          <a:bodyPr/>
          <a:lstStyle/>
          <a:p>
            <a:pPr>
              <a:defRPr/>
            </a:pPr>
            <a:r>
              <a:rPr lang="en-US" sz="4800" dirty="0" smtClean="0">
                <a:ea typeface="+mj-ea"/>
                <a:cs typeface="+mj-cs"/>
              </a:rPr>
              <a:t>End of Set</a:t>
            </a:r>
            <a:endParaRPr lang="en-US" sz="4800" dirty="0">
              <a:ea typeface="+mj-ea"/>
              <a:cs typeface="+mj-cs"/>
            </a:endParaRPr>
          </a:p>
        </p:txBody>
      </p:sp>
      <p:sp>
        <p:nvSpPr>
          <p:cNvPr id="148" name="Text Box 97"/>
          <p:cNvSpPr txBox="1">
            <a:spLocks noChangeArrowheads="1"/>
          </p:cNvSpPr>
          <p:nvPr/>
        </p:nvSpPr>
        <p:spPr bwMode="auto">
          <a:xfrm>
            <a:off x="0" y="4572000"/>
            <a:ext cx="9144000" cy="1200150"/>
          </a:xfrm>
          <a:prstGeom prst="rect">
            <a:avLst/>
          </a:prstGeom>
          <a:noFill/>
          <a:ln w="9525">
            <a:noFill/>
            <a:miter lim="800000"/>
            <a:headEnd/>
            <a:tailEnd/>
          </a:ln>
        </p:spPr>
        <p:txBody>
          <a:bodyPr>
            <a:prstTxWarp prst="textNoShape">
              <a:avLst/>
            </a:prstTxWarp>
            <a:spAutoFit/>
          </a:bodyPr>
          <a:lstStyle/>
          <a:p>
            <a:r>
              <a:rPr lang="en-US" sz="2400">
                <a:latin typeface="Book Antiqua" pitchFamily="-111" charset="0"/>
              </a:rPr>
              <a:t>Alberta wins the rally following the time-out and loses the subsequent rally.</a:t>
            </a:r>
          </a:p>
          <a:p>
            <a:r>
              <a:rPr lang="en-US" sz="2400">
                <a:latin typeface="Book Antiqua" pitchFamily="-111" charset="0"/>
              </a:rPr>
              <a:t>Exit score for the server is 24 points.</a:t>
            </a:r>
          </a:p>
        </p:txBody>
      </p:sp>
      <p:sp>
        <p:nvSpPr>
          <p:cNvPr id="163" name="Text Box 97"/>
          <p:cNvSpPr txBox="1">
            <a:spLocks noChangeArrowheads="1"/>
          </p:cNvSpPr>
          <p:nvPr/>
        </p:nvSpPr>
        <p:spPr bwMode="auto">
          <a:xfrm>
            <a:off x="0" y="5943600"/>
            <a:ext cx="9144000" cy="4619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The Calgary server serves the ball out of bounds.</a:t>
            </a:r>
          </a:p>
        </p:txBody>
      </p:sp>
      <p:sp>
        <p:nvSpPr>
          <p:cNvPr id="164" name="Diagonal Stripe 163"/>
          <p:cNvSpPr/>
          <p:nvPr/>
        </p:nvSpPr>
        <p:spPr>
          <a:xfrm>
            <a:off x="8534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5" name="TextBox 164"/>
          <p:cNvSpPr txBox="1"/>
          <p:nvPr/>
        </p:nvSpPr>
        <p:spPr>
          <a:xfrm>
            <a:off x="7620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24</a:t>
            </a:r>
          </a:p>
        </p:txBody>
      </p:sp>
      <p:sp>
        <p:nvSpPr>
          <p:cNvPr id="166" name="Half Frame 165"/>
          <p:cNvSpPr/>
          <p:nvPr/>
        </p:nvSpPr>
        <p:spPr>
          <a:xfrm>
            <a:off x="3505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a:off x="41910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3" name="Diagonal Stripe 172"/>
          <p:cNvSpPr/>
          <p:nvPr/>
        </p:nvSpPr>
        <p:spPr>
          <a:xfrm>
            <a:off x="4186238"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dissolve">
                                      <p:cBhvr>
                                        <p:cTn id="7" dur="1000"/>
                                        <p:tgtEl>
                                          <p:spTgt spid="148"/>
                                        </p:tgtEl>
                                      </p:cBhvr>
                                    </p:animEffect>
                                  </p:childTnLst>
                                </p:cTn>
                              </p:par>
                            </p:childTnLst>
                          </p:cTn>
                        </p:par>
                        <p:par>
                          <p:cTn id="8" fill="hold">
                            <p:stCondLst>
                              <p:cond delay="1000"/>
                            </p:stCondLst>
                            <p:childTnLst>
                              <p:par>
                                <p:cTn id="9" presetID="20" presetClass="entr" presetSubtype="0" fill="hold" grpId="0" nodeType="afterEffect">
                                  <p:stCondLst>
                                    <p:cond delay="500"/>
                                  </p:stCondLst>
                                  <p:childTnLst>
                                    <p:set>
                                      <p:cBhvr>
                                        <p:cTn id="10" dur="1" fill="hold">
                                          <p:stCondLst>
                                            <p:cond delay="0"/>
                                          </p:stCondLst>
                                        </p:cTn>
                                        <p:tgtEl>
                                          <p:spTgt spid="164"/>
                                        </p:tgtEl>
                                        <p:attrNameLst>
                                          <p:attrName>style.visibility</p:attrName>
                                        </p:attrNameLst>
                                      </p:cBhvr>
                                      <p:to>
                                        <p:strVal val="visible"/>
                                      </p:to>
                                    </p:set>
                                    <p:animEffect transition="in" filter="wedge">
                                      <p:cBhvr>
                                        <p:cTn id="11" dur="1000"/>
                                        <p:tgtEl>
                                          <p:spTgt spid="164"/>
                                        </p:tgtEl>
                                      </p:cBhvr>
                                    </p:animEffect>
                                  </p:childTnLst>
                                </p:cTn>
                              </p:par>
                            </p:childTnLst>
                          </p:cTn>
                        </p:par>
                        <p:par>
                          <p:cTn id="12" fill="hold">
                            <p:stCondLst>
                              <p:cond delay="2500"/>
                            </p:stCondLst>
                            <p:childTnLst>
                              <p:par>
                                <p:cTn id="13" presetID="12" presetClass="entr" presetSubtype="4" fill="hold" grpId="0" nodeType="afterEffect">
                                  <p:stCondLst>
                                    <p:cond delay="500"/>
                                  </p:stCondLst>
                                  <p:childTnLst>
                                    <p:set>
                                      <p:cBhvr>
                                        <p:cTn id="14" dur="1" fill="hold">
                                          <p:stCondLst>
                                            <p:cond delay="0"/>
                                          </p:stCondLst>
                                        </p:cTn>
                                        <p:tgtEl>
                                          <p:spTgt spid="165"/>
                                        </p:tgtEl>
                                        <p:attrNameLst>
                                          <p:attrName>style.visibility</p:attrName>
                                        </p:attrNameLst>
                                      </p:cBhvr>
                                      <p:to>
                                        <p:strVal val="visible"/>
                                      </p:to>
                                    </p:set>
                                    <p:animEffect transition="in" filter="slide(fromBottom)">
                                      <p:cBhvr>
                                        <p:cTn id="15" dur="1000"/>
                                        <p:tgtEl>
                                          <p:spTgt spid="165"/>
                                        </p:tgtEl>
                                      </p:cBhvr>
                                    </p:animEffect>
                                  </p:childTnLst>
                                </p:cTn>
                              </p:par>
                            </p:childTnLst>
                          </p:cTn>
                        </p:par>
                        <p:par>
                          <p:cTn id="16" fill="hold">
                            <p:stCondLst>
                              <p:cond delay="4000"/>
                            </p:stCondLst>
                            <p:childTnLst>
                              <p:par>
                                <p:cTn id="17" presetID="20" presetClass="entr" presetSubtype="0" fill="hold" grpId="0" nodeType="afterEffect">
                                  <p:stCondLst>
                                    <p:cond delay="500"/>
                                  </p:stCondLst>
                                  <p:childTnLst>
                                    <p:set>
                                      <p:cBhvr>
                                        <p:cTn id="18" dur="1" fill="hold">
                                          <p:stCondLst>
                                            <p:cond delay="0"/>
                                          </p:stCondLst>
                                        </p:cTn>
                                        <p:tgtEl>
                                          <p:spTgt spid="167"/>
                                        </p:tgtEl>
                                        <p:attrNameLst>
                                          <p:attrName>style.visibility</p:attrName>
                                        </p:attrNameLst>
                                      </p:cBhvr>
                                      <p:to>
                                        <p:strVal val="visible"/>
                                      </p:to>
                                    </p:set>
                                    <p:animEffect transition="in" filter="wedge">
                                      <p:cBhvr>
                                        <p:cTn id="19" dur="1000"/>
                                        <p:tgtEl>
                                          <p:spTgt spid="167"/>
                                        </p:tgtEl>
                                      </p:cBhvr>
                                    </p:animEffect>
                                  </p:childTnLst>
                                </p:cTn>
                              </p:par>
                            </p:childTnLst>
                          </p:cTn>
                        </p:par>
                        <p:par>
                          <p:cTn id="20" fill="hold">
                            <p:stCondLst>
                              <p:cond delay="5500"/>
                            </p:stCondLst>
                            <p:childTnLst>
                              <p:par>
                                <p:cTn id="21" presetID="47" presetClass="entr" presetSubtype="0" fill="hold" nodeType="afterEffect">
                                  <p:stCondLst>
                                    <p:cond delay="50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1000"/>
                                        <p:tgtEl>
                                          <p:spTgt spid="166"/>
                                        </p:tgtEl>
                                      </p:cBhvr>
                                    </p:animEffect>
                                    <p:anim calcmode="lin" valueType="num">
                                      <p:cBhvr>
                                        <p:cTn id="24" dur="1000" fill="hold"/>
                                        <p:tgtEl>
                                          <p:spTgt spid="166"/>
                                        </p:tgtEl>
                                        <p:attrNameLst>
                                          <p:attrName>ppt_x</p:attrName>
                                        </p:attrNameLst>
                                      </p:cBhvr>
                                      <p:tavLst>
                                        <p:tav tm="0">
                                          <p:val>
                                            <p:strVal val="#ppt_x"/>
                                          </p:val>
                                        </p:tav>
                                        <p:tav tm="100000">
                                          <p:val>
                                            <p:strVal val="#ppt_x"/>
                                          </p:val>
                                        </p:tav>
                                      </p:tavLst>
                                    </p:anim>
                                    <p:anim calcmode="lin" valueType="num">
                                      <p:cBhvr>
                                        <p:cTn id="25" dur="1000" fill="hold"/>
                                        <p:tgtEl>
                                          <p:spTgt spid="166"/>
                                        </p:tgtEl>
                                        <p:attrNameLst>
                                          <p:attrName>ppt_y</p:attrName>
                                        </p:attrNameLst>
                                      </p:cBhvr>
                                      <p:tavLst>
                                        <p:tav tm="0">
                                          <p:val>
                                            <p:strVal val="#ppt_y-.1"/>
                                          </p:val>
                                        </p:tav>
                                        <p:tav tm="100000">
                                          <p:val>
                                            <p:strVal val="#ppt_y"/>
                                          </p:val>
                                        </p:tav>
                                      </p:tavLst>
                                    </p:anim>
                                  </p:childTnLst>
                                </p:cTn>
                              </p:par>
                            </p:childTnLst>
                          </p:cTn>
                        </p:par>
                        <p:par>
                          <p:cTn id="26" fill="hold">
                            <p:stCondLst>
                              <p:cond delay="7000"/>
                            </p:stCondLst>
                            <p:childTnLst>
                              <p:par>
                                <p:cTn id="27" presetID="9" presetClass="entr" presetSubtype="0" fill="hold" grpId="0" nodeType="afterEffect">
                                  <p:stCondLst>
                                    <p:cond delay="1000"/>
                                  </p:stCondLst>
                                  <p:childTnLst>
                                    <p:set>
                                      <p:cBhvr>
                                        <p:cTn id="28" dur="1" fill="hold">
                                          <p:stCondLst>
                                            <p:cond delay="0"/>
                                          </p:stCondLst>
                                        </p:cTn>
                                        <p:tgtEl>
                                          <p:spTgt spid="163"/>
                                        </p:tgtEl>
                                        <p:attrNameLst>
                                          <p:attrName>style.visibility</p:attrName>
                                        </p:attrNameLst>
                                      </p:cBhvr>
                                      <p:to>
                                        <p:strVal val="visible"/>
                                      </p:to>
                                    </p:set>
                                    <p:animEffect transition="in" filter="dissolve">
                                      <p:cBhvr>
                                        <p:cTn id="29" dur="10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63" grpId="0"/>
      <p:bldP spid="164" grpId="0" animBg="1"/>
      <p:bldP spid="165" grpId="0"/>
      <p:bldP spid="16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3" name="Diagonal Stripe 152"/>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3886200" y="35052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dirty="0">
                <a:solidFill>
                  <a:srgbClr val="0000FF"/>
                </a:solidFill>
              </a:rPr>
              <a:t>22  21</a:t>
            </a:r>
          </a:p>
        </p:txBody>
      </p:sp>
      <p:sp>
        <p:nvSpPr>
          <p:cNvPr id="162" name="TextBox 161"/>
          <p:cNvSpPr txBox="1"/>
          <p:nvPr/>
        </p:nvSpPr>
        <p:spPr>
          <a:xfrm>
            <a:off x="3886200" y="38100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a:solidFill>
                  <a:srgbClr val="0000FF"/>
                </a:solidFill>
              </a:rPr>
              <a:t>22  23</a:t>
            </a:r>
          </a:p>
        </p:txBody>
      </p:sp>
      <p:sp>
        <p:nvSpPr>
          <p:cNvPr id="136" name="Title 139"/>
          <p:cNvSpPr>
            <a:spLocks noGrp="1"/>
          </p:cNvSpPr>
          <p:nvPr>
            <p:ph type="title"/>
          </p:nvPr>
        </p:nvSpPr>
        <p:spPr>
          <a:xfrm>
            <a:off x="457200" y="0"/>
            <a:ext cx="8229600" cy="1143000"/>
          </a:xfrm>
        </p:spPr>
        <p:txBody>
          <a:bodyPr/>
          <a:lstStyle/>
          <a:p>
            <a:pPr>
              <a:defRPr/>
            </a:pPr>
            <a:r>
              <a:rPr lang="en-US" sz="4800" dirty="0" smtClean="0">
                <a:ea typeface="+mj-ea"/>
                <a:cs typeface="+mj-cs"/>
              </a:rPr>
              <a:t>End of Set</a:t>
            </a:r>
            <a:endParaRPr lang="en-US" sz="4800" dirty="0">
              <a:ea typeface="+mj-ea"/>
              <a:cs typeface="+mj-cs"/>
            </a:endParaRPr>
          </a:p>
        </p:txBody>
      </p:sp>
      <p:sp>
        <p:nvSpPr>
          <p:cNvPr id="165" name="TextBox 164"/>
          <p:cNvSpPr txBox="1"/>
          <p:nvPr/>
        </p:nvSpPr>
        <p:spPr>
          <a:xfrm>
            <a:off x="7620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24</a:t>
            </a:r>
          </a:p>
        </p:txBody>
      </p:sp>
      <p:sp>
        <p:nvSpPr>
          <p:cNvPr id="166" name="Half Frame 165"/>
          <p:cNvSpPr/>
          <p:nvPr/>
        </p:nvSpPr>
        <p:spPr>
          <a:xfrm>
            <a:off x="3505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a:off x="41910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3" name="Diagonal Stripe 172"/>
          <p:cNvSpPr/>
          <p:nvPr/>
        </p:nvSpPr>
        <p:spPr>
          <a:xfrm>
            <a:off x="4186238"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34" name="Text Box 98"/>
          <p:cNvSpPr txBox="1">
            <a:spLocks noChangeArrowheads="1"/>
          </p:cNvSpPr>
          <p:nvPr/>
        </p:nvSpPr>
        <p:spPr bwMode="auto">
          <a:xfrm>
            <a:off x="0" y="4724400"/>
            <a:ext cx="9144000" cy="4619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Record the finishing score of 23 for Calgary’s last server.</a:t>
            </a:r>
          </a:p>
        </p:txBody>
      </p:sp>
      <p:sp>
        <p:nvSpPr>
          <p:cNvPr id="135" name="Text Box 98"/>
          <p:cNvSpPr txBox="1">
            <a:spLocks noChangeArrowheads="1"/>
          </p:cNvSpPr>
          <p:nvPr/>
        </p:nvSpPr>
        <p:spPr bwMode="auto">
          <a:xfrm>
            <a:off x="0" y="5486400"/>
            <a:ext cx="9144000" cy="830263"/>
          </a:xfrm>
          <a:prstGeom prst="rect">
            <a:avLst/>
          </a:prstGeom>
          <a:noFill/>
          <a:ln w="9525">
            <a:noFill/>
            <a:miter lim="800000"/>
            <a:headEnd/>
            <a:tailEnd/>
          </a:ln>
        </p:spPr>
        <p:txBody>
          <a:bodyPr>
            <a:prstTxWarp prst="textNoShape">
              <a:avLst/>
            </a:prstTxWarp>
            <a:spAutoFit/>
          </a:bodyPr>
          <a:lstStyle/>
          <a:p>
            <a:r>
              <a:rPr lang="en-US" sz="2400">
                <a:latin typeface="Book Antiqua" pitchFamily="-111" charset="0"/>
              </a:rPr>
              <a:t>Cross off point 25 and record Alberta’s finishing score of 25 in the next available service box.</a:t>
            </a:r>
          </a:p>
        </p:txBody>
      </p:sp>
      <p:sp>
        <p:nvSpPr>
          <p:cNvPr id="144" name="TextBox 143"/>
          <p:cNvSpPr txBox="1"/>
          <p:nvPr/>
        </p:nvSpPr>
        <p:spPr>
          <a:xfrm>
            <a:off x="3276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23</a:t>
            </a:r>
          </a:p>
        </p:txBody>
      </p:sp>
      <p:sp>
        <p:nvSpPr>
          <p:cNvPr id="145" name="Diagonal Stripe 144"/>
          <p:cNvSpPr/>
          <p:nvPr/>
        </p:nvSpPr>
        <p:spPr>
          <a:xfrm>
            <a:off x="3962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6" name="Diagonal Stripe 14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3962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3962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4" name="Diagonal Stripe 173"/>
          <p:cNvSpPr/>
          <p:nvPr/>
        </p:nvSpPr>
        <p:spPr>
          <a:xfrm>
            <a:off x="3957638"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5" name="Diagonal Stripe 174"/>
          <p:cNvSpPr/>
          <p:nvPr/>
        </p:nvSpPr>
        <p:spPr>
          <a:xfrm>
            <a:off x="3962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5" name="Diagonal Stripe 184"/>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6" name="Diagonal Stripe 185"/>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7" name="Diagonal Stripe 186"/>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8" name="Diagonal Stripe 187"/>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9" name="Diagonal Stripe 188"/>
          <p:cNvSpPr/>
          <p:nvPr/>
        </p:nvSpPr>
        <p:spPr>
          <a:xfrm>
            <a:off x="8534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0" name="Diagonal Stripe 189"/>
          <p:cNvSpPr/>
          <p:nvPr/>
        </p:nvSpPr>
        <p:spPr>
          <a:xfrm>
            <a:off x="8534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1" name="Diagonal Stripe 190"/>
          <p:cNvSpPr/>
          <p:nvPr/>
        </p:nvSpPr>
        <p:spPr>
          <a:xfrm>
            <a:off x="8534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2" name="Diagonal Stripe 191"/>
          <p:cNvSpPr/>
          <p:nvPr/>
        </p:nvSpPr>
        <p:spPr>
          <a:xfrm>
            <a:off x="8534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3" name="Diagonal Stripe 192"/>
          <p:cNvSpPr/>
          <p:nvPr/>
        </p:nvSpPr>
        <p:spPr>
          <a:xfrm>
            <a:off x="8763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4" name="TextBox 193"/>
          <p:cNvSpPr txBox="1"/>
          <p:nvPr/>
        </p:nvSpPr>
        <p:spPr>
          <a:xfrm>
            <a:off x="4724400" y="38862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500"/>
                                  </p:stCondLst>
                                  <p:childTnLst>
                                    <p:set>
                                      <p:cBhvr>
                                        <p:cTn id="6" dur="1" fill="hold">
                                          <p:stCondLst>
                                            <p:cond delay="0"/>
                                          </p:stCondLst>
                                        </p:cTn>
                                        <p:tgtEl>
                                          <p:spTgt spid="134"/>
                                        </p:tgtEl>
                                        <p:attrNameLst>
                                          <p:attrName>style.visibility</p:attrName>
                                        </p:attrNameLst>
                                      </p:cBhvr>
                                      <p:to>
                                        <p:strVal val="visible"/>
                                      </p:to>
                                    </p:set>
                                    <p:animEffect transition="in" filter="dissolve">
                                      <p:cBhvr>
                                        <p:cTn id="7" dur="1000"/>
                                        <p:tgtEl>
                                          <p:spTgt spid="13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500"/>
                                  </p:stCondLst>
                                  <p:childTnLst>
                                    <p:set>
                                      <p:cBhvr>
                                        <p:cTn id="11" dur="1" fill="hold">
                                          <p:stCondLst>
                                            <p:cond delay="0"/>
                                          </p:stCondLst>
                                        </p:cTn>
                                        <p:tgtEl>
                                          <p:spTgt spid="144"/>
                                        </p:tgtEl>
                                        <p:attrNameLst>
                                          <p:attrName>style.visibility</p:attrName>
                                        </p:attrNameLst>
                                      </p:cBhvr>
                                      <p:to>
                                        <p:strVal val="visible"/>
                                      </p:to>
                                    </p:set>
                                    <p:animEffect transition="in" filter="slide(fromBottom)">
                                      <p:cBhvr>
                                        <p:cTn id="12" dur="1000"/>
                                        <p:tgtEl>
                                          <p:spTgt spid="144"/>
                                        </p:tgtEl>
                                      </p:cBhvr>
                                    </p:animEffect>
                                  </p:childTnLst>
                                </p:cTn>
                              </p:par>
                            </p:childTnLst>
                          </p:cTn>
                        </p:par>
                        <p:par>
                          <p:cTn id="13" fill="hold">
                            <p:stCondLst>
                              <p:cond delay="1500"/>
                            </p:stCondLst>
                            <p:childTnLst>
                              <p:par>
                                <p:cTn id="14" presetID="9" presetClass="entr" presetSubtype="0" fill="hold" grpId="0" nodeType="after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dissolve">
                                      <p:cBhvr>
                                        <p:cTn id="16" dur="1000"/>
                                        <p:tgtEl>
                                          <p:spTgt spid="135"/>
                                        </p:tgtEl>
                                      </p:cBhvr>
                                    </p:animEffect>
                                  </p:childTnLst>
                                </p:cTn>
                              </p:par>
                            </p:childTnLst>
                          </p:cTn>
                        </p:par>
                        <p:par>
                          <p:cTn id="17" fill="hold">
                            <p:stCondLst>
                              <p:cond delay="3500"/>
                            </p:stCondLst>
                            <p:childTnLst>
                              <p:par>
                                <p:cTn id="18" presetID="20" presetClass="entr" presetSubtype="0" fill="hold" grpId="0" nodeType="afterEffect">
                                  <p:stCondLst>
                                    <p:cond delay="500"/>
                                  </p:stCondLst>
                                  <p:childTnLst>
                                    <p:set>
                                      <p:cBhvr>
                                        <p:cTn id="19" dur="1" fill="hold">
                                          <p:stCondLst>
                                            <p:cond delay="0"/>
                                          </p:stCondLst>
                                        </p:cTn>
                                        <p:tgtEl>
                                          <p:spTgt spid="193"/>
                                        </p:tgtEl>
                                        <p:attrNameLst>
                                          <p:attrName>style.visibility</p:attrName>
                                        </p:attrNameLst>
                                      </p:cBhvr>
                                      <p:to>
                                        <p:strVal val="visible"/>
                                      </p:to>
                                    </p:set>
                                    <p:animEffect transition="in" filter="wedge">
                                      <p:cBhvr>
                                        <p:cTn id="20" dur="1000"/>
                                        <p:tgtEl>
                                          <p:spTgt spid="193"/>
                                        </p:tgtEl>
                                      </p:cBhvr>
                                    </p:animEffect>
                                  </p:childTnLst>
                                </p:cTn>
                              </p:par>
                            </p:childTnLst>
                          </p:cTn>
                        </p:par>
                        <p:par>
                          <p:cTn id="21" fill="hold">
                            <p:stCondLst>
                              <p:cond delay="5000"/>
                            </p:stCondLst>
                            <p:childTnLst>
                              <p:par>
                                <p:cTn id="22" presetID="12" presetClass="entr" presetSubtype="4" fill="hold" grpId="0" nodeType="afterEffect">
                                  <p:stCondLst>
                                    <p:cond delay="500"/>
                                  </p:stCondLst>
                                  <p:childTnLst>
                                    <p:set>
                                      <p:cBhvr>
                                        <p:cTn id="23" dur="1" fill="hold">
                                          <p:stCondLst>
                                            <p:cond delay="0"/>
                                          </p:stCondLst>
                                        </p:cTn>
                                        <p:tgtEl>
                                          <p:spTgt spid="194"/>
                                        </p:tgtEl>
                                        <p:attrNameLst>
                                          <p:attrName>style.visibility</p:attrName>
                                        </p:attrNameLst>
                                      </p:cBhvr>
                                      <p:to>
                                        <p:strVal val="visible"/>
                                      </p:to>
                                    </p:set>
                                    <p:animEffect transition="in" filter="slide(fromBottom)">
                                      <p:cBhvr>
                                        <p:cTn id="24" dur="10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p:bldP spid="144" grpId="0"/>
      <p:bldP spid="193" grpId="0" animBg="1"/>
      <p:bldP spid="19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Grp="1" noChangeAspect="1" noChangeArrowheads="1"/>
          </p:cNvPicPr>
          <p:nvPr>
            <p:ph idx="1"/>
          </p:nvPr>
        </p:nvPicPr>
        <p:blipFill>
          <a:blip r:embed="rId3"/>
          <a:srcRect/>
          <a:stretch>
            <a:fillRect/>
          </a:stretch>
        </p:blipFill>
        <p:spPr>
          <a:xfrm>
            <a:off x="0" y="1295400"/>
            <a:ext cx="9144000" cy="3192463"/>
          </a:xfrm>
        </p:spPr>
      </p:pic>
      <p:sp>
        <p:nvSpPr>
          <p:cNvPr id="32" name="TextBox 31"/>
          <p:cNvSpPr txBox="1"/>
          <p:nvPr/>
        </p:nvSpPr>
        <p:spPr>
          <a:xfrm>
            <a:off x="647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lgn="ctr">
              <a:defRPr/>
            </a:pPr>
            <a:r>
              <a:rPr lang="en-US" sz="2400" dirty="0">
                <a:solidFill>
                  <a:srgbClr val="0000FF"/>
                </a:solidFill>
              </a:rPr>
              <a:t>5</a:t>
            </a:r>
          </a:p>
        </p:txBody>
      </p:sp>
      <p:sp>
        <p:nvSpPr>
          <p:cNvPr id="33" name="TextBox 32"/>
          <p:cNvSpPr txBox="1"/>
          <p:nvPr/>
        </p:nvSpPr>
        <p:spPr>
          <a:xfrm>
            <a:off x="7010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7</a:t>
            </a:r>
          </a:p>
        </p:txBody>
      </p:sp>
      <p:sp>
        <p:nvSpPr>
          <p:cNvPr id="34" name="TextBox 33"/>
          <p:cNvSpPr txBox="1"/>
          <p:nvPr/>
        </p:nvSpPr>
        <p:spPr>
          <a:xfrm>
            <a:off x="7620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lgn="ctr">
              <a:defRPr/>
            </a:pPr>
            <a:r>
              <a:rPr lang="en-US" sz="2400" dirty="0">
                <a:solidFill>
                  <a:srgbClr val="0000FF"/>
                </a:solidFill>
              </a:rPr>
              <a:t>4</a:t>
            </a:r>
          </a:p>
        </p:txBody>
      </p:sp>
      <p:sp>
        <p:nvSpPr>
          <p:cNvPr id="18" name="TextBox 17"/>
          <p:cNvSpPr txBox="1"/>
          <p:nvPr/>
        </p:nvSpPr>
        <p:spPr>
          <a:xfrm>
            <a:off x="381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 8</a:t>
            </a:r>
          </a:p>
        </p:txBody>
      </p:sp>
      <p:sp>
        <p:nvSpPr>
          <p:cNvPr id="19" name="TextBox 18"/>
          <p:cNvSpPr txBox="1"/>
          <p:nvPr/>
        </p:nvSpPr>
        <p:spPr>
          <a:xfrm>
            <a:off x="990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smtClean="0">
                <a:solidFill>
                  <a:srgbClr val="0000FF"/>
                </a:solidFill>
              </a:rPr>
              <a:t>13</a:t>
            </a:r>
            <a:endParaRPr lang="en-US" sz="2400" dirty="0">
              <a:solidFill>
                <a:srgbClr val="0000FF"/>
              </a:solidFill>
            </a:endParaRPr>
          </a:p>
        </p:txBody>
      </p:sp>
      <p:sp>
        <p:nvSpPr>
          <p:cNvPr id="20" name="TextBox 19"/>
          <p:cNvSpPr txBox="1"/>
          <p:nvPr/>
        </p:nvSpPr>
        <p:spPr>
          <a:xfrm>
            <a:off x="152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2</a:t>
            </a:r>
          </a:p>
        </p:txBody>
      </p:sp>
      <p:sp>
        <p:nvSpPr>
          <p:cNvPr id="21" name="TextBox 20"/>
          <p:cNvSpPr txBox="1"/>
          <p:nvPr/>
        </p:nvSpPr>
        <p:spPr>
          <a:xfrm>
            <a:off x="2133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3</a:t>
            </a:r>
          </a:p>
        </p:txBody>
      </p:sp>
      <p:sp>
        <p:nvSpPr>
          <p:cNvPr id="22" name="TextBox 21"/>
          <p:cNvSpPr txBox="1"/>
          <p:nvPr/>
        </p:nvSpPr>
        <p:spPr>
          <a:xfrm>
            <a:off x="2667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4</a:t>
            </a:r>
          </a:p>
        </p:txBody>
      </p:sp>
      <p:sp>
        <p:nvSpPr>
          <p:cNvPr id="23" name="TextBox 22"/>
          <p:cNvSpPr txBox="1"/>
          <p:nvPr/>
        </p:nvSpPr>
        <p:spPr>
          <a:xfrm>
            <a:off x="32766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1</a:t>
            </a:r>
          </a:p>
        </p:txBody>
      </p:sp>
      <p:sp>
        <p:nvSpPr>
          <p:cNvPr id="29" name="TextBox 28"/>
          <p:cNvSpPr txBox="1"/>
          <p:nvPr/>
        </p:nvSpPr>
        <p:spPr>
          <a:xfrm>
            <a:off x="4724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27432">
            <a:spAutoFit/>
          </a:bodyPr>
          <a:lstStyle/>
          <a:p>
            <a:pPr algn="ctr">
              <a:defRPr/>
            </a:pPr>
            <a:r>
              <a:rPr lang="en-US" sz="2400" dirty="0">
                <a:solidFill>
                  <a:srgbClr val="0000FF"/>
                </a:solidFill>
              </a:rPr>
              <a:t>2</a:t>
            </a:r>
          </a:p>
        </p:txBody>
      </p:sp>
      <p:sp>
        <p:nvSpPr>
          <p:cNvPr id="30" name="TextBox 29"/>
          <p:cNvSpPr txBox="1"/>
          <p:nvPr/>
        </p:nvSpPr>
        <p:spPr>
          <a:xfrm>
            <a:off x="53340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lgn="ctr">
              <a:defRPr/>
            </a:pPr>
            <a:r>
              <a:rPr lang="en-US" sz="2400" dirty="0">
                <a:solidFill>
                  <a:srgbClr val="0000FF"/>
                </a:solidFill>
              </a:rPr>
              <a:t>6</a:t>
            </a:r>
          </a:p>
        </p:txBody>
      </p:sp>
      <p:sp>
        <p:nvSpPr>
          <p:cNvPr id="31" name="TextBox 30"/>
          <p:cNvSpPr txBox="1"/>
          <p:nvPr/>
        </p:nvSpPr>
        <p:spPr>
          <a:xfrm>
            <a:off x="5867400" y="20574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55448" tIns="27432">
            <a:spAutoFit/>
          </a:bodyPr>
          <a:lstStyle/>
          <a:p>
            <a:pPr algn="ctr">
              <a:defRPr/>
            </a:pPr>
            <a:r>
              <a:rPr lang="en-US" sz="2400" dirty="0">
                <a:solidFill>
                  <a:srgbClr val="0000FF"/>
                </a:solidFill>
              </a:rPr>
              <a:t>1</a:t>
            </a:r>
          </a:p>
        </p:txBody>
      </p:sp>
      <p:sp>
        <p:nvSpPr>
          <p:cNvPr id="36" name="TextBox 35"/>
          <p:cNvSpPr txBox="1"/>
          <p:nvPr/>
        </p:nvSpPr>
        <p:spPr>
          <a:xfrm>
            <a:off x="4191000" y="4114800"/>
            <a:ext cx="6858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19</a:t>
            </a:r>
          </a:p>
        </p:txBody>
      </p:sp>
      <p:sp>
        <p:nvSpPr>
          <p:cNvPr id="38" name="TextBox 37"/>
          <p:cNvSpPr txBox="1"/>
          <p:nvPr/>
        </p:nvSpPr>
        <p:spPr>
          <a:xfrm>
            <a:off x="2209800" y="1295400"/>
            <a:ext cx="1219200" cy="4667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C</a:t>
            </a:r>
          </a:p>
        </p:txBody>
      </p:sp>
      <p:sp>
        <p:nvSpPr>
          <p:cNvPr id="39" name="TextBox 38"/>
          <p:cNvSpPr txBox="1"/>
          <p:nvPr/>
        </p:nvSpPr>
        <p:spPr>
          <a:xfrm>
            <a:off x="5486400" y="1295400"/>
            <a:ext cx="12192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46800">
            <a:prstTxWarp prst="textNoShape">
              <a:avLst/>
            </a:prstTxWarp>
            <a:spAutoFit/>
          </a:bodyPr>
          <a:lstStyle/>
          <a:p>
            <a:pPr>
              <a:defRPr/>
            </a:pPr>
            <a:r>
              <a:rPr lang="en-US" sz="2400">
                <a:solidFill>
                  <a:srgbClr val="0000FF"/>
                </a:solidFill>
              </a:rPr>
              <a:t> U O A</a:t>
            </a:r>
          </a:p>
        </p:txBody>
      </p:sp>
      <p:sp>
        <p:nvSpPr>
          <p:cNvPr id="40" name="TextBox 39"/>
          <p:cNvSpPr txBox="1"/>
          <p:nvPr/>
        </p:nvSpPr>
        <p:spPr>
          <a:xfrm>
            <a:off x="3581400" y="1219200"/>
            <a:ext cx="304800" cy="712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000" b="1" dirty="0">
                <a:solidFill>
                  <a:srgbClr val="0000FF"/>
                </a:solidFill>
              </a:rPr>
              <a:t>X</a:t>
            </a:r>
          </a:p>
        </p:txBody>
      </p:sp>
      <p:sp>
        <p:nvSpPr>
          <p:cNvPr id="41" name="TextBox 40"/>
          <p:cNvSpPr txBox="1"/>
          <p:nvPr/>
        </p:nvSpPr>
        <p:spPr>
          <a:xfrm>
            <a:off x="4800600" y="1371600"/>
            <a:ext cx="304800" cy="749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6400">
            <a:spAutoFit/>
          </a:bodyPr>
          <a:lstStyle/>
          <a:p>
            <a:pPr>
              <a:defRPr/>
            </a:pPr>
            <a:r>
              <a:rPr lang="en-US" sz="2000" b="1" dirty="0">
                <a:solidFill>
                  <a:srgbClr val="0000FF"/>
                </a:solidFill>
              </a:rPr>
              <a:t>X</a:t>
            </a:r>
          </a:p>
        </p:txBody>
      </p:sp>
      <p:sp>
        <p:nvSpPr>
          <p:cNvPr id="42" name="TextBox 41"/>
          <p:cNvSpPr txBox="1"/>
          <p:nvPr/>
        </p:nvSpPr>
        <p:spPr>
          <a:xfrm>
            <a:off x="4648200" y="3200400"/>
            <a:ext cx="609600" cy="4953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lgn="ctr">
              <a:defRPr/>
            </a:pPr>
            <a:r>
              <a:rPr lang="en-US" sz="2800" b="1" dirty="0">
                <a:solidFill>
                  <a:srgbClr val="0000FF"/>
                </a:solidFill>
              </a:rPr>
              <a:t>X</a:t>
            </a:r>
          </a:p>
        </p:txBody>
      </p:sp>
      <p:sp>
        <p:nvSpPr>
          <p:cNvPr id="51" name="TextBox 50"/>
          <p:cNvSpPr txBox="1"/>
          <p:nvPr/>
        </p:nvSpPr>
        <p:spPr>
          <a:xfrm>
            <a:off x="9906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spAutoFit/>
          </a:bodyPr>
          <a:lstStyle/>
          <a:p>
            <a:pPr>
              <a:defRPr/>
            </a:pPr>
            <a:r>
              <a:rPr lang="en-US" sz="1400" dirty="0">
                <a:solidFill>
                  <a:srgbClr val="0000FF"/>
                </a:solidFill>
              </a:rPr>
              <a:t>18  30</a:t>
            </a:r>
          </a:p>
        </p:txBody>
      </p:sp>
      <p:sp>
        <p:nvSpPr>
          <p:cNvPr id="52" name="Diagonal Stripe 51"/>
          <p:cNvSpPr/>
          <p:nvPr/>
        </p:nvSpPr>
        <p:spPr>
          <a:xfrm>
            <a:off x="3962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3962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3962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3962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6858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TextBox 58"/>
          <p:cNvSpPr txBox="1"/>
          <p:nvPr/>
        </p:nvSpPr>
        <p:spPr>
          <a:xfrm>
            <a:off x="457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3</a:t>
            </a:r>
          </a:p>
        </p:txBody>
      </p:sp>
      <p:sp>
        <p:nvSpPr>
          <p:cNvPr id="60" name="Half Frame 59"/>
          <p:cNvSpPr/>
          <p:nvPr/>
        </p:nvSpPr>
        <p:spPr>
          <a:xfrm>
            <a:off x="1219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60"/>
          <p:cNvSpPr txBox="1"/>
          <p:nvPr/>
        </p:nvSpPr>
        <p:spPr>
          <a:xfrm>
            <a:off x="10668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62" name="Half Frame 61"/>
          <p:cNvSpPr/>
          <p:nvPr/>
        </p:nvSpPr>
        <p:spPr>
          <a:xfrm>
            <a:off x="6096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5562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83058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83058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83058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83058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8305800" y="2425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8305800" y="2578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TextBox 69"/>
          <p:cNvSpPr txBox="1"/>
          <p:nvPr/>
        </p:nvSpPr>
        <p:spPr>
          <a:xfrm>
            <a:off x="5334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400" dirty="0">
                <a:solidFill>
                  <a:srgbClr val="0000FF"/>
                </a:solidFill>
              </a:rPr>
              <a:t>5</a:t>
            </a:r>
          </a:p>
        </p:txBody>
      </p:sp>
      <p:sp>
        <p:nvSpPr>
          <p:cNvPr id="71" name="TextBox 70"/>
          <p:cNvSpPr txBox="1"/>
          <p:nvPr/>
        </p:nvSpPr>
        <p:spPr>
          <a:xfrm>
            <a:off x="594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400" dirty="0">
                <a:solidFill>
                  <a:srgbClr val="0000FF"/>
                </a:solidFill>
              </a:rPr>
              <a:t>6</a:t>
            </a:r>
          </a:p>
        </p:txBody>
      </p:sp>
      <p:sp>
        <p:nvSpPr>
          <p:cNvPr id="72" name="TextBox 71"/>
          <p:cNvSpPr txBox="1"/>
          <p:nvPr/>
        </p:nvSpPr>
        <p:spPr>
          <a:xfrm>
            <a:off x="8534400" y="4114800"/>
            <a:ext cx="6096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27432">
            <a:spAutoFit/>
          </a:bodyPr>
          <a:lstStyle/>
          <a:p>
            <a:pPr algn="ctr">
              <a:defRPr/>
            </a:pPr>
            <a:r>
              <a:rPr lang="en-US" sz="2400" dirty="0">
                <a:solidFill>
                  <a:srgbClr val="0000FF"/>
                </a:solidFill>
              </a:rPr>
              <a:t>8</a:t>
            </a:r>
          </a:p>
        </p:txBody>
      </p:sp>
      <p:sp>
        <p:nvSpPr>
          <p:cNvPr id="75" name="TextBox 74"/>
          <p:cNvSpPr txBox="1"/>
          <p:nvPr/>
        </p:nvSpPr>
        <p:spPr>
          <a:xfrm>
            <a:off x="16002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rgbClr val="0000FF"/>
                </a:solidFill>
              </a:rPr>
              <a:t>7</a:t>
            </a:r>
          </a:p>
        </p:txBody>
      </p:sp>
      <p:sp>
        <p:nvSpPr>
          <p:cNvPr id="74" name="Diagonal Stripe 73"/>
          <p:cNvSpPr/>
          <p:nvPr/>
        </p:nvSpPr>
        <p:spPr>
          <a:xfrm>
            <a:off x="8305800" y="2730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9" name="Half Frame 78"/>
          <p:cNvSpPr/>
          <p:nvPr/>
        </p:nvSpPr>
        <p:spPr>
          <a:xfrm>
            <a:off x="670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0" name="Diagonal Stripe 79"/>
          <p:cNvSpPr/>
          <p:nvPr/>
        </p:nvSpPr>
        <p:spPr>
          <a:xfrm>
            <a:off x="8305800" y="28829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Oval 81"/>
          <p:cNvSpPr/>
          <p:nvPr/>
        </p:nvSpPr>
        <p:spPr>
          <a:xfrm>
            <a:off x="6629400" y="3200400"/>
            <a:ext cx="3048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3" name="TextBox 82"/>
          <p:cNvSpPr txBox="1"/>
          <p:nvPr/>
        </p:nvSpPr>
        <p:spPr>
          <a:xfrm>
            <a:off x="64770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400" dirty="0">
                <a:solidFill>
                  <a:srgbClr val="0000FF"/>
                </a:solidFill>
              </a:rPr>
              <a:t>8</a:t>
            </a:r>
          </a:p>
        </p:txBody>
      </p:sp>
      <p:sp>
        <p:nvSpPr>
          <p:cNvPr id="78" name="Half Frame 77"/>
          <p:cNvSpPr/>
          <p:nvPr/>
        </p:nvSpPr>
        <p:spPr>
          <a:xfrm>
            <a:off x="2362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1" name="Half Frame 80"/>
          <p:cNvSpPr/>
          <p:nvPr/>
        </p:nvSpPr>
        <p:spPr>
          <a:xfrm>
            <a:off x="2895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86" name="Half Frame 85"/>
          <p:cNvSpPr/>
          <p:nvPr/>
        </p:nvSpPr>
        <p:spPr>
          <a:xfrm>
            <a:off x="35052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93" name="Half Frame 92"/>
          <p:cNvSpPr/>
          <p:nvPr/>
        </p:nvSpPr>
        <p:spPr>
          <a:xfrm>
            <a:off x="685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121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1828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2362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72390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Half Frame 97"/>
          <p:cNvSpPr/>
          <p:nvPr/>
        </p:nvSpPr>
        <p:spPr>
          <a:xfrm>
            <a:off x="7848600" y="32766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Half Frame 98"/>
          <p:cNvSpPr/>
          <p:nvPr/>
        </p:nvSpPr>
        <p:spPr>
          <a:xfrm>
            <a:off x="4953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Half Frame 99"/>
          <p:cNvSpPr/>
          <p:nvPr/>
        </p:nvSpPr>
        <p:spPr>
          <a:xfrm>
            <a:off x="5562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 name="Half Frame 100"/>
          <p:cNvSpPr/>
          <p:nvPr/>
        </p:nvSpPr>
        <p:spPr>
          <a:xfrm>
            <a:off x="6096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2" name="Half Frame 101"/>
          <p:cNvSpPr/>
          <p:nvPr/>
        </p:nvSpPr>
        <p:spPr>
          <a:xfrm>
            <a:off x="6705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3" name="Half Frame 102"/>
          <p:cNvSpPr/>
          <p:nvPr/>
        </p:nvSpPr>
        <p:spPr>
          <a:xfrm>
            <a:off x="72390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191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09" name="Diagonal Stripe 108"/>
          <p:cNvSpPr/>
          <p:nvPr/>
        </p:nvSpPr>
        <p:spPr>
          <a:xfrm>
            <a:off x="41910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0" name="Diagonal Stripe 109"/>
          <p:cNvSpPr/>
          <p:nvPr/>
        </p:nvSpPr>
        <p:spPr>
          <a:xfrm>
            <a:off x="41910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1" name="Diagonal Stripe 110"/>
          <p:cNvSpPr/>
          <p:nvPr/>
        </p:nvSpPr>
        <p:spPr>
          <a:xfrm>
            <a:off x="41910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14" name="Diagonal Stripe 113"/>
          <p:cNvSpPr/>
          <p:nvPr/>
        </p:nvSpPr>
        <p:spPr>
          <a:xfrm>
            <a:off x="8305800" y="30353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8305800"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6" name="Diagonal Stripe 115"/>
          <p:cNvSpPr/>
          <p:nvPr/>
        </p:nvSpPr>
        <p:spPr>
          <a:xfrm>
            <a:off x="8305800" y="33401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7" name="Diagonal Stripe 116"/>
          <p:cNvSpPr/>
          <p:nvPr/>
        </p:nvSpPr>
        <p:spPr>
          <a:xfrm>
            <a:off x="8305800" y="34925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8" name="Diagonal Stripe 117"/>
          <p:cNvSpPr/>
          <p:nvPr/>
        </p:nvSpPr>
        <p:spPr>
          <a:xfrm>
            <a:off x="85344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9" name="Diagonal Stripe 118"/>
          <p:cNvSpPr/>
          <p:nvPr/>
        </p:nvSpPr>
        <p:spPr>
          <a:xfrm>
            <a:off x="8534400" y="1981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0" name="Diagonal Stripe 119"/>
          <p:cNvSpPr/>
          <p:nvPr/>
        </p:nvSpPr>
        <p:spPr>
          <a:xfrm>
            <a:off x="8534400" y="2133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1" name="TextBox 120"/>
          <p:cNvSpPr txBox="1"/>
          <p:nvPr/>
        </p:nvSpPr>
        <p:spPr>
          <a:xfrm>
            <a:off x="2133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400" dirty="0">
                <a:solidFill>
                  <a:srgbClr val="0000FF"/>
                </a:solidFill>
              </a:rPr>
              <a:t>9</a:t>
            </a:r>
          </a:p>
        </p:txBody>
      </p:sp>
      <p:sp>
        <p:nvSpPr>
          <p:cNvPr id="122" name="TextBox 121"/>
          <p:cNvSpPr txBox="1"/>
          <p:nvPr/>
        </p:nvSpPr>
        <p:spPr>
          <a:xfrm>
            <a:off x="2667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10</a:t>
            </a:r>
          </a:p>
        </p:txBody>
      </p:sp>
      <p:sp>
        <p:nvSpPr>
          <p:cNvPr id="123" name="TextBox 122"/>
          <p:cNvSpPr txBox="1"/>
          <p:nvPr/>
        </p:nvSpPr>
        <p:spPr>
          <a:xfrm>
            <a:off x="32766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24" name="TextBox 123"/>
          <p:cNvSpPr txBox="1"/>
          <p:nvPr/>
        </p:nvSpPr>
        <p:spPr>
          <a:xfrm>
            <a:off x="381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14</a:t>
            </a:r>
          </a:p>
        </p:txBody>
      </p:sp>
      <p:sp>
        <p:nvSpPr>
          <p:cNvPr id="125" name="TextBox 124"/>
          <p:cNvSpPr txBox="1"/>
          <p:nvPr/>
        </p:nvSpPr>
        <p:spPr>
          <a:xfrm>
            <a:off x="990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16</a:t>
            </a:r>
          </a:p>
        </p:txBody>
      </p:sp>
      <p:sp>
        <p:nvSpPr>
          <p:cNvPr id="126" name="TextBox 125"/>
          <p:cNvSpPr txBox="1"/>
          <p:nvPr/>
        </p:nvSpPr>
        <p:spPr>
          <a:xfrm>
            <a:off x="1524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17</a:t>
            </a:r>
          </a:p>
        </p:txBody>
      </p:sp>
      <p:sp>
        <p:nvSpPr>
          <p:cNvPr id="127" name="TextBox 126"/>
          <p:cNvSpPr txBox="1"/>
          <p:nvPr/>
        </p:nvSpPr>
        <p:spPr>
          <a:xfrm>
            <a:off x="2133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18</a:t>
            </a:r>
          </a:p>
        </p:txBody>
      </p:sp>
      <p:sp>
        <p:nvSpPr>
          <p:cNvPr id="128" name="TextBox 127"/>
          <p:cNvSpPr txBox="1"/>
          <p:nvPr/>
        </p:nvSpPr>
        <p:spPr>
          <a:xfrm>
            <a:off x="7086600" y="3200400"/>
            <a:ext cx="3810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400" dirty="0">
                <a:solidFill>
                  <a:srgbClr val="0000FF"/>
                </a:solidFill>
              </a:rPr>
              <a:t>9</a:t>
            </a:r>
          </a:p>
        </p:txBody>
      </p:sp>
      <p:sp>
        <p:nvSpPr>
          <p:cNvPr id="129" name="TextBox 128"/>
          <p:cNvSpPr txBox="1"/>
          <p:nvPr/>
        </p:nvSpPr>
        <p:spPr>
          <a:xfrm>
            <a:off x="7620000" y="32766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10</a:t>
            </a:r>
          </a:p>
        </p:txBody>
      </p:sp>
      <p:sp>
        <p:nvSpPr>
          <p:cNvPr id="130" name="TextBox 129"/>
          <p:cNvSpPr txBox="1"/>
          <p:nvPr/>
        </p:nvSpPr>
        <p:spPr>
          <a:xfrm>
            <a:off x="5334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12</a:t>
            </a:r>
          </a:p>
        </p:txBody>
      </p:sp>
      <p:sp>
        <p:nvSpPr>
          <p:cNvPr id="131" name="TextBox 130"/>
          <p:cNvSpPr txBox="1"/>
          <p:nvPr/>
        </p:nvSpPr>
        <p:spPr>
          <a:xfrm>
            <a:off x="4800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11</a:t>
            </a:r>
          </a:p>
        </p:txBody>
      </p:sp>
      <p:sp>
        <p:nvSpPr>
          <p:cNvPr id="132" name="TextBox 131"/>
          <p:cNvSpPr txBox="1"/>
          <p:nvPr/>
        </p:nvSpPr>
        <p:spPr>
          <a:xfrm>
            <a:off x="58674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13</a:t>
            </a:r>
          </a:p>
        </p:txBody>
      </p:sp>
      <p:sp>
        <p:nvSpPr>
          <p:cNvPr id="133" name="TextBox 132"/>
          <p:cNvSpPr txBox="1"/>
          <p:nvPr/>
        </p:nvSpPr>
        <p:spPr>
          <a:xfrm>
            <a:off x="6477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14</a:t>
            </a:r>
          </a:p>
        </p:txBody>
      </p:sp>
      <p:sp>
        <p:nvSpPr>
          <p:cNvPr id="137" name="TextBox 136"/>
          <p:cNvSpPr txBox="1"/>
          <p:nvPr/>
        </p:nvSpPr>
        <p:spPr>
          <a:xfrm>
            <a:off x="7010400" y="2362200"/>
            <a:ext cx="7620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7432">
            <a:spAutoFit/>
          </a:bodyPr>
          <a:lstStyle/>
          <a:p>
            <a:pPr algn="ctr">
              <a:defRPr/>
            </a:pPr>
            <a:r>
              <a:rPr lang="en-US" sz="2400" dirty="0">
                <a:solidFill>
                  <a:srgbClr val="0000FF"/>
                </a:solidFill>
              </a:rPr>
              <a:t>12</a:t>
            </a:r>
          </a:p>
        </p:txBody>
      </p:sp>
      <p:sp>
        <p:nvSpPr>
          <p:cNvPr id="138" name="TextBox 137"/>
          <p:cNvSpPr txBox="1"/>
          <p:nvPr/>
        </p:nvSpPr>
        <p:spPr>
          <a:xfrm>
            <a:off x="7010400" y="26670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15  18</a:t>
            </a:r>
          </a:p>
        </p:txBody>
      </p:sp>
      <p:sp>
        <p:nvSpPr>
          <p:cNvPr id="139" name="Half Frame 138"/>
          <p:cNvSpPr/>
          <p:nvPr/>
        </p:nvSpPr>
        <p:spPr>
          <a:xfrm>
            <a:off x="78486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TextBox 139"/>
          <p:cNvSpPr txBox="1"/>
          <p:nvPr/>
        </p:nvSpPr>
        <p:spPr>
          <a:xfrm>
            <a:off x="70866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a:spAutoFit/>
          </a:bodyPr>
          <a:lstStyle/>
          <a:p>
            <a:pPr>
              <a:defRPr/>
            </a:pPr>
            <a:r>
              <a:rPr lang="en-US" sz="2200" dirty="0">
                <a:solidFill>
                  <a:srgbClr val="0000FF"/>
                </a:solidFill>
              </a:rPr>
              <a:t>19</a:t>
            </a:r>
          </a:p>
        </p:txBody>
      </p:sp>
      <p:sp>
        <p:nvSpPr>
          <p:cNvPr id="141" name="TextBox 140"/>
          <p:cNvSpPr txBox="1"/>
          <p:nvPr/>
        </p:nvSpPr>
        <p:spPr>
          <a:xfrm>
            <a:off x="26670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2200" dirty="0">
                <a:solidFill>
                  <a:srgbClr val="0000FF"/>
                </a:solidFill>
              </a:rPr>
              <a:t>22</a:t>
            </a:r>
          </a:p>
        </p:txBody>
      </p:sp>
      <p:sp>
        <p:nvSpPr>
          <p:cNvPr id="142" name="Half Frame 141"/>
          <p:cNvSpPr/>
          <p:nvPr/>
        </p:nvSpPr>
        <p:spPr>
          <a:xfrm>
            <a:off x="29718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TextBox 142"/>
          <p:cNvSpPr txBox="1"/>
          <p:nvPr/>
        </p:nvSpPr>
        <p:spPr>
          <a:xfrm>
            <a:off x="7010400" y="2971800"/>
            <a:ext cx="838200" cy="3651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72000">
            <a:spAutoFit/>
          </a:bodyPr>
          <a:lstStyle/>
          <a:p>
            <a:pPr>
              <a:defRPr/>
            </a:pPr>
            <a:r>
              <a:rPr lang="en-US" sz="1600" dirty="0">
                <a:solidFill>
                  <a:srgbClr val="0000FF"/>
                </a:solidFill>
              </a:rPr>
              <a:t>20  22</a:t>
            </a:r>
          </a:p>
        </p:txBody>
      </p:sp>
      <p:sp>
        <p:nvSpPr>
          <p:cNvPr id="147" name="Oval 146"/>
          <p:cNvSpPr/>
          <p:nvPr/>
        </p:nvSpPr>
        <p:spPr>
          <a:xfrm>
            <a:off x="7086600" y="2362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3" name="Diagonal Stripe 152"/>
          <p:cNvSpPr/>
          <p:nvPr/>
        </p:nvSpPr>
        <p:spPr>
          <a:xfrm>
            <a:off x="8534400" y="2286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3886200" y="35052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dirty="0">
                <a:solidFill>
                  <a:srgbClr val="0000FF"/>
                </a:solidFill>
              </a:rPr>
              <a:t>22  21</a:t>
            </a:r>
          </a:p>
        </p:txBody>
      </p:sp>
      <p:sp>
        <p:nvSpPr>
          <p:cNvPr id="162" name="TextBox 161"/>
          <p:cNvSpPr txBox="1"/>
          <p:nvPr/>
        </p:nvSpPr>
        <p:spPr>
          <a:xfrm>
            <a:off x="3886200" y="3810000"/>
            <a:ext cx="106680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prstTxWarp prst="textNoShape">
              <a:avLst/>
            </a:prstTxWarp>
            <a:spAutoFit/>
          </a:bodyPr>
          <a:lstStyle/>
          <a:p>
            <a:pPr>
              <a:defRPr/>
            </a:pPr>
            <a:r>
              <a:rPr lang="en-US" sz="2400">
                <a:solidFill>
                  <a:srgbClr val="0000FF"/>
                </a:solidFill>
              </a:rPr>
              <a:t>22  23</a:t>
            </a:r>
          </a:p>
        </p:txBody>
      </p:sp>
      <p:sp>
        <p:nvSpPr>
          <p:cNvPr id="136" name="Title 139"/>
          <p:cNvSpPr>
            <a:spLocks noGrp="1"/>
          </p:cNvSpPr>
          <p:nvPr>
            <p:ph type="title"/>
          </p:nvPr>
        </p:nvSpPr>
        <p:spPr>
          <a:xfrm>
            <a:off x="457200" y="0"/>
            <a:ext cx="8229600" cy="1143000"/>
          </a:xfrm>
        </p:spPr>
        <p:txBody>
          <a:bodyPr/>
          <a:lstStyle/>
          <a:p>
            <a:pPr>
              <a:defRPr/>
            </a:pPr>
            <a:r>
              <a:rPr lang="en-US" sz="4800" dirty="0" smtClean="0">
                <a:ea typeface="+mj-ea"/>
                <a:cs typeface="+mj-cs"/>
              </a:rPr>
              <a:t>End of Set</a:t>
            </a:r>
            <a:endParaRPr lang="en-US" sz="4800" dirty="0">
              <a:ea typeface="+mj-ea"/>
              <a:cs typeface="+mj-cs"/>
            </a:endParaRPr>
          </a:p>
        </p:txBody>
      </p:sp>
      <p:sp>
        <p:nvSpPr>
          <p:cNvPr id="165" name="TextBox 164"/>
          <p:cNvSpPr txBox="1"/>
          <p:nvPr/>
        </p:nvSpPr>
        <p:spPr>
          <a:xfrm>
            <a:off x="7620000" y="3581400"/>
            <a:ext cx="4572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24</a:t>
            </a:r>
          </a:p>
        </p:txBody>
      </p:sp>
      <p:sp>
        <p:nvSpPr>
          <p:cNvPr id="166" name="Half Frame 165"/>
          <p:cNvSpPr/>
          <p:nvPr/>
        </p:nvSpPr>
        <p:spPr>
          <a:xfrm>
            <a:off x="3505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a:off x="41910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a:off x="41910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a:off x="41910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a:off x="41910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a:off x="41910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a:off x="41910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3" name="Diagonal Stripe 172"/>
          <p:cNvSpPr/>
          <p:nvPr/>
        </p:nvSpPr>
        <p:spPr>
          <a:xfrm>
            <a:off x="4186238"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44" name="TextBox 143"/>
          <p:cNvSpPr txBox="1"/>
          <p:nvPr/>
        </p:nvSpPr>
        <p:spPr>
          <a:xfrm>
            <a:off x="3276600" y="35814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2200" dirty="0">
                <a:solidFill>
                  <a:srgbClr val="0000FF"/>
                </a:solidFill>
              </a:rPr>
              <a:t>23</a:t>
            </a:r>
          </a:p>
        </p:txBody>
      </p:sp>
      <p:sp>
        <p:nvSpPr>
          <p:cNvPr id="145" name="Diagonal Stripe 144"/>
          <p:cNvSpPr/>
          <p:nvPr/>
        </p:nvSpPr>
        <p:spPr>
          <a:xfrm>
            <a:off x="3962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6" name="Diagonal Stripe 145"/>
          <p:cNvSpPr/>
          <p:nvPr/>
        </p:nvSpPr>
        <p:spPr>
          <a:xfrm>
            <a:off x="3962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3962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3962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3962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3962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4" name="Diagonal Stripe 173"/>
          <p:cNvSpPr/>
          <p:nvPr/>
        </p:nvSpPr>
        <p:spPr>
          <a:xfrm>
            <a:off x="3957638" y="31877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175" name="Diagonal Stripe 174"/>
          <p:cNvSpPr/>
          <p:nvPr/>
        </p:nvSpPr>
        <p:spPr>
          <a:xfrm>
            <a:off x="3962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5" name="Diagonal Stripe 184"/>
          <p:cNvSpPr/>
          <p:nvPr/>
        </p:nvSpPr>
        <p:spPr>
          <a:xfrm>
            <a:off x="8534400" y="2438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6" name="Diagonal Stripe 185"/>
          <p:cNvSpPr/>
          <p:nvPr/>
        </p:nvSpPr>
        <p:spPr>
          <a:xfrm>
            <a:off x="8534400" y="2590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7" name="Diagonal Stripe 186"/>
          <p:cNvSpPr/>
          <p:nvPr/>
        </p:nvSpPr>
        <p:spPr>
          <a:xfrm>
            <a:off x="8534400" y="2743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8" name="Diagonal Stripe 187"/>
          <p:cNvSpPr/>
          <p:nvPr/>
        </p:nvSpPr>
        <p:spPr>
          <a:xfrm>
            <a:off x="8534400" y="2895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9" name="Diagonal Stripe 188"/>
          <p:cNvSpPr/>
          <p:nvPr/>
        </p:nvSpPr>
        <p:spPr>
          <a:xfrm>
            <a:off x="8534400" y="3048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0" name="Diagonal Stripe 189"/>
          <p:cNvSpPr/>
          <p:nvPr/>
        </p:nvSpPr>
        <p:spPr>
          <a:xfrm>
            <a:off x="8534400" y="3200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1" name="Diagonal Stripe 190"/>
          <p:cNvSpPr/>
          <p:nvPr/>
        </p:nvSpPr>
        <p:spPr>
          <a:xfrm>
            <a:off x="8534400" y="3352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2" name="Diagonal Stripe 191"/>
          <p:cNvSpPr/>
          <p:nvPr/>
        </p:nvSpPr>
        <p:spPr>
          <a:xfrm>
            <a:off x="8534400" y="3505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3" name="Diagonal Stripe 192"/>
          <p:cNvSpPr/>
          <p:nvPr/>
        </p:nvSpPr>
        <p:spPr>
          <a:xfrm>
            <a:off x="8763000" y="1828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4" name="TextBox 193"/>
          <p:cNvSpPr txBox="1"/>
          <p:nvPr/>
        </p:nvSpPr>
        <p:spPr>
          <a:xfrm>
            <a:off x="4724400" y="3886200"/>
            <a:ext cx="5334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0">
            <a:spAutoFit/>
          </a:bodyPr>
          <a:lstStyle/>
          <a:p>
            <a:pPr>
              <a:defRPr/>
            </a:pPr>
            <a:r>
              <a:rPr lang="en-US" sz="2200" dirty="0">
                <a:solidFill>
                  <a:srgbClr val="0000FF"/>
                </a:solidFill>
              </a:rPr>
              <a:t>25</a:t>
            </a:r>
          </a:p>
        </p:txBody>
      </p:sp>
      <p:sp>
        <p:nvSpPr>
          <p:cNvPr id="148" name="Text Box 97"/>
          <p:cNvSpPr txBox="1">
            <a:spLocks noChangeArrowheads="1"/>
          </p:cNvSpPr>
          <p:nvPr/>
        </p:nvSpPr>
        <p:spPr bwMode="auto">
          <a:xfrm>
            <a:off x="0" y="4648200"/>
            <a:ext cx="9144000" cy="457200"/>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Record the set end time as soon as the set is over.</a:t>
            </a:r>
          </a:p>
        </p:txBody>
      </p:sp>
      <p:sp>
        <p:nvSpPr>
          <p:cNvPr id="154" name="Text Box 97"/>
          <p:cNvSpPr txBox="1">
            <a:spLocks noChangeArrowheads="1"/>
          </p:cNvSpPr>
          <p:nvPr/>
        </p:nvSpPr>
        <p:spPr bwMode="auto">
          <a:xfrm>
            <a:off x="0" y="5257800"/>
            <a:ext cx="9144000" cy="457200"/>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Circle the finishing score of 23 for Calgary and 25 for Alberta.</a:t>
            </a:r>
          </a:p>
        </p:txBody>
      </p:sp>
      <p:sp>
        <p:nvSpPr>
          <p:cNvPr id="155" name="Text Box 98"/>
          <p:cNvSpPr txBox="1">
            <a:spLocks noChangeArrowheads="1"/>
          </p:cNvSpPr>
          <p:nvPr/>
        </p:nvSpPr>
        <p:spPr bwMode="auto">
          <a:xfrm>
            <a:off x="0" y="5867400"/>
            <a:ext cx="9144000" cy="830263"/>
          </a:xfrm>
          <a:prstGeom prst="rect">
            <a:avLst/>
          </a:prstGeom>
          <a:noFill/>
          <a:ln w="9525">
            <a:noFill/>
            <a:miter lim="800000"/>
            <a:headEnd/>
            <a:tailEnd/>
          </a:ln>
        </p:spPr>
        <p:txBody>
          <a:bodyPr>
            <a:prstTxWarp prst="textNoShape">
              <a:avLst/>
            </a:prstTxWarp>
            <a:spAutoFit/>
          </a:bodyPr>
          <a:lstStyle/>
          <a:p>
            <a:pPr>
              <a:defRPr/>
            </a:pPr>
            <a:r>
              <a:rPr lang="en-US" sz="2400" dirty="0">
                <a:latin typeface="+mn-lt"/>
              </a:rPr>
              <a:t>Cross off </a:t>
            </a:r>
            <a:r>
              <a:rPr lang="en-US" sz="2400" b="1" u="sng" dirty="0">
                <a:latin typeface="+mn-lt"/>
              </a:rPr>
              <a:t>all</a:t>
            </a:r>
            <a:r>
              <a:rPr lang="en-US" sz="2400" dirty="0">
                <a:latin typeface="+mn-lt"/>
              </a:rPr>
              <a:t> unused points with an hourglass shape to prevent any further changes to this set.</a:t>
            </a:r>
          </a:p>
        </p:txBody>
      </p:sp>
      <p:sp>
        <p:nvSpPr>
          <p:cNvPr id="156" name="Oval 155"/>
          <p:cNvSpPr/>
          <p:nvPr/>
        </p:nvSpPr>
        <p:spPr>
          <a:xfrm>
            <a:off x="4724400" y="38862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7" name="Oval 156"/>
          <p:cNvSpPr/>
          <p:nvPr/>
        </p:nvSpPr>
        <p:spPr>
          <a:xfrm>
            <a:off x="3200400" y="3581400"/>
            <a:ext cx="533400" cy="3810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9" name="Flowchart: Collate 156"/>
          <p:cNvSpPr/>
          <p:nvPr/>
        </p:nvSpPr>
        <p:spPr>
          <a:xfrm>
            <a:off x="4343400" y="1828800"/>
            <a:ext cx="228600" cy="16764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0" name="Flowchart: Collate 157"/>
          <p:cNvSpPr/>
          <p:nvPr/>
        </p:nvSpPr>
        <p:spPr>
          <a:xfrm>
            <a:off x="4572000" y="1828800"/>
            <a:ext cx="228600" cy="16764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1" name="Flowchart: Collate 174"/>
          <p:cNvSpPr/>
          <p:nvPr/>
        </p:nvSpPr>
        <p:spPr>
          <a:xfrm>
            <a:off x="4114800" y="3429000"/>
            <a:ext cx="228600" cy="1524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3" name="Flowchart: Collate 165"/>
          <p:cNvSpPr/>
          <p:nvPr/>
        </p:nvSpPr>
        <p:spPr>
          <a:xfrm>
            <a:off x="8686800" y="1981200"/>
            <a:ext cx="228600" cy="15240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4" name="Flowchart: Collate 168"/>
          <p:cNvSpPr/>
          <p:nvPr/>
        </p:nvSpPr>
        <p:spPr>
          <a:xfrm>
            <a:off x="8915400" y="1828800"/>
            <a:ext cx="228600" cy="16764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6" name="TextBox 175"/>
          <p:cNvSpPr txBox="1"/>
          <p:nvPr/>
        </p:nvSpPr>
        <p:spPr>
          <a:xfrm>
            <a:off x="7543800" y="1295400"/>
            <a:ext cx="838200" cy="30480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a:prstTxWarp prst="textNoShape">
              <a:avLst/>
            </a:prstTxWarp>
            <a:spAutoFit/>
          </a:bodyPr>
          <a:lstStyle/>
          <a:p>
            <a:pPr>
              <a:defRPr/>
            </a:pPr>
            <a:r>
              <a:rPr lang="en-US" sz="1400">
                <a:solidFill>
                  <a:srgbClr val="0000FF"/>
                </a:solidFill>
              </a:rPr>
              <a:t>18  55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500"/>
                                  </p:stCondLst>
                                  <p:childTnLst>
                                    <p:set>
                                      <p:cBhvr>
                                        <p:cTn id="6" dur="1" fill="hold">
                                          <p:stCondLst>
                                            <p:cond delay="0"/>
                                          </p:stCondLst>
                                        </p:cTn>
                                        <p:tgtEl>
                                          <p:spTgt spid="148"/>
                                        </p:tgtEl>
                                        <p:attrNameLst>
                                          <p:attrName>style.visibility</p:attrName>
                                        </p:attrNameLst>
                                      </p:cBhvr>
                                      <p:to>
                                        <p:strVal val="visible"/>
                                      </p:to>
                                    </p:set>
                                    <p:animEffect transition="in" filter="dissolve">
                                      <p:cBhvr>
                                        <p:cTn id="7" dur="1000"/>
                                        <p:tgtEl>
                                          <p:spTgt spid="148"/>
                                        </p:tgtEl>
                                      </p:cBhvr>
                                    </p:animEffect>
                                  </p:childTnLst>
                                </p:cTn>
                              </p:par>
                            </p:childTnLst>
                          </p:cTn>
                        </p:par>
                        <p:par>
                          <p:cTn id="8" fill="hold">
                            <p:stCondLst>
                              <p:cond delay="1500"/>
                            </p:stCondLst>
                            <p:childTnLst>
                              <p:par>
                                <p:cTn id="9" presetID="29" presetClass="entr" presetSubtype="0" fill="hold" grpId="0" nodeType="afterEffect">
                                  <p:stCondLst>
                                    <p:cond delay="500"/>
                                  </p:stCondLst>
                                  <p:childTnLst>
                                    <p:set>
                                      <p:cBhvr>
                                        <p:cTn id="10" dur="1" fill="hold">
                                          <p:stCondLst>
                                            <p:cond delay="0"/>
                                          </p:stCondLst>
                                        </p:cTn>
                                        <p:tgtEl>
                                          <p:spTgt spid="176"/>
                                        </p:tgtEl>
                                        <p:attrNameLst>
                                          <p:attrName>style.visibility</p:attrName>
                                        </p:attrNameLst>
                                      </p:cBhvr>
                                      <p:to>
                                        <p:strVal val="visible"/>
                                      </p:to>
                                    </p:set>
                                    <p:anim calcmode="lin" valueType="num">
                                      <p:cBhvr>
                                        <p:cTn id="11" dur="1000" fill="hold"/>
                                        <p:tgtEl>
                                          <p:spTgt spid="176"/>
                                        </p:tgtEl>
                                        <p:attrNameLst>
                                          <p:attrName>ppt_x</p:attrName>
                                        </p:attrNameLst>
                                      </p:cBhvr>
                                      <p:tavLst>
                                        <p:tav tm="0">
                                          <p:val>
                                            <p:strVal val="#ppt_x-.2"/>
                                          </p:val>
                                        </p:tav>
                                        <p:tav tm="100000">
                                          <p:val>
                                            <p:strVal val="#ppt_x"/>
                                          </p:val>
                                        </p:tav>
                                      </p:tavLst>
                                    </p:anim>
                                    <p:anim calcmode="lin" valueType="num">
                                      <p:cBhvr>
                                        <p:cTn id="12" dur="1000" fill="hold"/>
                                        <p:tgtEl>
                                          <p:spTgt spid="176"/>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7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54"/>
                                        </p:tgtEl>
                                        <p:attrNameLst>
                                          <p:attrName>style.visibility</p:attrName>
                                        </p:attrNameLst>
                                      </p:cBhvr>
                                      <p:to>
                                        <p:strVal val="visible"/>
                                      </p:to>
                                    </p:set>
                                    <p:animEffect transition="in" filter="dissolve">
                                      <p:cBhvr>
                                        <p:cTn id="18" dur="1000"/>
                                        <p:tgtEl>
                                          <p:spTgt spid="154"/>
                                        </p:tgtEl>
                                      </p:cBhvr>
                                    </p:animEffect>
                                  </p:childTnLst>
                                </p:cTn>
                              </p:par>
                            </p:childTnLst>
                          </p:cTn>
                        </p:par>
                        <p:par>
                          <p:cTn id="19" fill="hold">
                            <p:stCondLst>
                              <p:cond delay="1000"/>
                            </p:stCondLst>
                            <p:childTnLst>
                              <p:par>
                                <p:cTn id="20" presetID="6" presetClass="entr" presetSubtype="16" fill="hold" grpId="0" nodeType="afterEffect">
                                  <p:stCondLst>
                                    <p:cond delay="500"/>
                                  </p:stCondLst>
                                  <p:childTnLst>
                                    <p:set>
                                      <p:cBhvr>
                                        <p:cTn id="21" dur="1" fill="hold">
                                          <p:stCondLst>
                                            <p:cond delay="0"/>
                                          </p:stCondLst>
                                        </p:cTn>
                                        <p:tgtEl>
                                          <p:spTgt spid="157"/>
                                        </p:tgtEl>
                                        <p:attrNameLst>
                                          <p:attrName>style.visibility</p:attrName>
                                        </p:attrNameLst>
                                      </p:cBhvr>
                                      <p:to>
                                        <p:strVal val="visible"/>
                                      </p:to>
                                    </p:set>
                                    <p:animEffect transition="in" filter="circle(in)">
                                      <p:cBhvr>
                                        <p:cTn id="22" dur="2000"/>
                                        <p:tgtEl>
                                          <p:spTgt spid="157"/>
                                        </p:tgtEl>
                                      </p:cBhvr>
                                    </p:animEffect>
                                  </p:childTnLst>
                                </p:cTn>
                              </p:par>
                            </p:childTnLst>
                          </p:cTn>
                        </p:par>
                        <p:par>
                          <p:cTn id="23" fill="hold">
                            <p:stCondLst>
                              <p:cond delay="3500"/>
                            </p:stCondLst>
                            <p:childTnLst>
                              <p:par>
                                <p:cTn id="24" presetID="6" presetClass="entr" presetSubtype="16" fill="hold" grpId="0" nodeType="afterEffect">
                                  <p:stCondLst>
                                    <p:cond delay="500"/>
                                  </p:stCondLst>
                                  <p:childTnLst>
                                    <p:set>
                                      <p:cBhvr>
                                        <p:cTn id="25" dur="1" fill="hold">
                                          <p:stCondLst>
                                            <p:cond delay="0"/>
                                          </p:stCondLst>
                                        </p:cTn>
                                        <p:tgtEl>
                                          <p:spTgt spid="156"/>
                                        </p:tgtEl>
                                        <p:attrNameLst>
                                          <p:attrName>style.visibility</p:attrName>
                                        </p:attrNameLst>
                                      </p:cBhvr>
                                      <p:to>
                                        <p:strVal val="visible"/>
                                      </p:to>
                                    </p:set>
                                    <p:animEffect transition="in" filter="circle(in)">
                                      <p:cBhvr>
                                        <p:cTn id="26" dur="2000"/>
                                        <p:tgtEl>
                                          <p:spTgt spid="15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dissolve">
                                      <p:cBhvr>
                                        <p:cTn id="31" dur="1000"/>
                                        <p:tgtEl>
                                          <p:spTgt spid="155"/>
                                        </p:tgtEl>
                                      </p:cBhvr>
                                    </p:animEffect>
                                  </p:childTnLst>
                                </p:cTn>
                              </p:par>
                            </p:childTnLst>
                          </p:cTn>
                        </p:par>
                        <p:par>
                          <p:cTn id="32" fill="hold">
                            <p:stCondLst>
                              <p:cond delay="1000"/>
                            </p:stCondLst>
                            <p:childTnLst>
                              <p:par>
                                <p:cTn id="33" presetID="22" presetClass="entr" presetSubtype="4" fill="hold" grpId="0" nodeType="afterEffect">
                                  <p:stCondLst>
                                    <p:cond delay="500"/>
                                  </p:stCondLst>
                                  <p:childTnLst>
                                    <p:set>
                                      <p:cBhvr>
                                        <p:cTn id="34" dur="1" fill="hold">
                                          <p:stCondLst>
                                            <p:cond delay="0"/>
                                          </p:stCondLst>
                                        </p:cTn>
                                        <p:tgtEl>
                                          <p:spTgt spid="161"/>
                                        </p:tgtEl>
                                        <p:attrNameLst>
                                          <p:attrName>style.visibility</p:attrName>
                                        </p:attrNameLst>
                                      </p:cBhvr>
                                      <p:to>
                                        <p:strVal val="visible"/>
                                      </p:to>
                                    </p:set>
                                    <p:animEffect transition="in" filter="wipe(down)">
                                      <p:cBhvr>
                                        <p:cTn id="35" dur="1000"/>
                                        <p:tgtEl>
                                          <p:spTgt spid="161"/>
                                        </p:tgtEl>
                                      </p:cBhvr>
                                    </p:animEffect>
                                  </p:childTnLst>
                                </p:cTn>
                              </p:par>
                            </p:childTnLst>
                          </p:cTn>
                        </p:par>
                        <p:par>
                          <p:cTn id="36" fill="hold">
                            <p:stCondLst>
                              <p:cond delay="2500"/>
                            </p:stCondLst>
                            <p:childTnLst>
                              <p:par>
                                <p:cTn id="37" presetID="22" presetClass="entr" presetSubtype="4" fill="hold" grpId="0" nodeType="afterEffect">
                                  <p:stCondLst>
                                    <p:cond delay="500"/>
                                  </p:stCondLst>
                                  <p:childTnLst>
                                    <p:set>
                                      <p:cBhvr>
                                        <p:cTn id="38" dur="1" fill="hold">
                                          <p:stCondLst>
                                            <p:cond delay="0"/>
                                          </p:stCondLst>
                                        </p:cTn>
                                        <p:tgtEl>
                                          <p:spTgt spid="159"/>
                                        </p:tgtEl>
                                        <p:attrNameLst>
                                          <p:attrName>style.visibility</p:attrName>
                                        </p:attrNameLst>
                                      </p:cBhvr>
                                      <p:to>
                                        <p:strVal val="visible"/>
                                      </p:to>
                                    </p:set>
                                    <p:animEffect transition="in" filter="wipe(down)">
                                      <p:cBhvr>
                                        <p:cTn id="39" dur="1000"/>
                                        <p:tgtEl>
                                          <p:spTgt spid="159"/>
                                        </p:tgtEl>
                                      </p:cBhvr>
                                    </p:animEffect>
                                  </p:childTnLst>
                                </p:cTn>
                              </p:par>
                            </p:childTnLst>
                          </p:cTn>
                        </p:par>
                        <p:par>
                          <p:cTn id="40" fill="hold">
                            <p:stCondLst>
                              <p:cond delay="4000"/>
                            </p:stCondLst>
                            <p:childTnLst>
                              <p:par>
                                <p:cTn id="41" presetID="22" presetClass="entr" presetSubtype="4" fill="hold" grpId="0" nodeType="afterEffect">
                                  <p:stCondLst>
                                    <p:cond delay="500"/>
                                  </p:stCondLst>
                                  <p:childTnLst>
                                    <p:set>
                                      <p:cBhvr>
                                        <p:cTn id="42" dur="1" fill="hold">
                                          <p:stCondLst>
                                            <p:cond delay="0"/>
                                          </p:stCondLst>
                                        </p:cTn>
                                        <p:tgtEl>
                                          <p:spTgt spid="160"/>
                                        </p:tgtEl>
                                        <p:attrNameLst>
                                          <p:attrName>style.visibility</p:attrName>
                                        </p:attrNameLst>
                                      </p:cBhvr>
                                      <p:to>
                                        <p:strVal val="visible"/>
                                      </p:to>
                                    </p:set>
                                    <p:animEffect transition="in" filter="wipe(down)">
                                      <p:cBhvr>
                                        <p:cTn id="43" dur="1000"/>
                                        <p:tgtEl>
                                          <p:spTgt spid="160"/>
                                        </p:tgtEl>
                                      </p:cBhvr>
                                    </p:animEffect>
                                  </p:childTnLst>
                                </p:cTn>
                              </p:par>
                            </p:childTnLst>
                          </p:cTn>
                        </p:par>
                        <p:par>
                          <p:cTn id="44" fill="hold">
                            <p:stCondLst>
                              <p:cond delay="5500"/>
                            </p:stCondLst>
                            <p:childTnLst>
                              <p:par>
                                <p:cTn id="45" presetID="22" presetClass="entr" presetSubtype="4" fill="hold" grpId="0" nodeType="afterEffect">
                                  <p:stCondLst>
                                    <p:cond delay="500"/>
                                  </p:stCondLst>
                                  <p:childTnLst>
                                    <p:set>
                                      <p:cBhvr>
                                        <p:cTn id="46" dur="1" fill="hold">
                                          <p:stCondLst>
                                            <p:cond delay="0"/>
                                          </p:stCondLst>
                                        </p:cTn>
                                        <p:tgtEl>
                                          <p:spTgt spid="163"/>
                                        </p:tgtEl>
                                        <p:attrNameLst>
                                          <p:attrName>style.visibility</p:attrName>
                                        </p:attrNameLst>
                                      </p:cBhvr>
                                      <p:to>
                                        <p:strVal val="visible"/>
                                      </p:to>
                                    </p:set>
                                    <p:animEffect transition="in" filter="wipe(down)">
                                      <p:cBhvr>
                                        <p:cTn id="47" dur="1000"/>
                                        <p:tgtEl>
                                          <p:spTgt spid="163"/>
                                        </p:tgtEl>
                                      </p:cBhvr>
                                    </p:animEffect>
                                  </p:childTnLst>
                                </p:cTn>
                              </p:par>
                            </p:childTnLst>
                          </p:cTn>
                        </p:par>
                        <p:par>
                          <p:cTn id="48" fill="hold">
                            <p:stCondLst>
                              <p:cond delay="7000"/>
                            </p:stCondLst>
                            <p:childTnLst>
                              <p:par>
                                <p:cTn id="49" presetID="22" presetClass="entr" presetSubtype="4" fill="hold" grpId="0" nodeType="afterEffect">
                                  <p:stCondLst>
                                    <p:cond delay="500"/>
                                  </p:stCondLst>
                                  <p:childTnLst>
                                    <p:set>
                                      <p:cBhvr>
                                        <p:cTn id="50" dur="1" fill="hold">
                                          <p:stCondLst>
                                            <p:cond delay="0"/>
                                          </p:stCondLst>
                                        </p:cTn>
                                        <p:tgtEl>
                                          <p:spTgt spid="164"/>
                                        </p:tgtEl>
                                        <p:attrNameLst>
                                          <p:attrName>style.visibility</p:attrName>
                                        </p:attrNameLst>
                                      </p:cBhvr>
                                      <p:to>
                                        <p:strVal val="visible"/>
                                      </p:to>
                                    </p:set>
                                    <p:animEffect transition="in" filter="wipe(down)">
                                      <p:cBhvr>
                                        <p:cTn id="51"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54" grpId="0"/>
      <p:bldP spid="155" grpId="0"/>
      <p:bldP spid="156" grpId="0" animBg="1"/>
      <p:bldP spid="157" grpId="0" animBg="1"/>
      <p:bldP spid="159" grpId="0" animBg="1"/>
      <p:bldP spid="160" grpId="0" animBg="1"/>
      <p:bldP spid="161" grpId="0" animBg="1"/>
      <p:bldP spid="163" grpId="0" animBg="1"/>
      <p:bldP spid="164" grpId="0" animBg="1"/>
      <p:bldP spid="17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defRPr/>
            </a:pPr>
            <a:r>
              <a:rPr lang="en-US" sz="6000" dirty="0" smtClean="0">
                <a:ea typeface="+mj-ea"/>
                <a:cs typeface="+mj-cs"/>
              </a:rPr>
              <a:t>Second set</a:t>
            </a:r>
            <a:endParaRPr lang="en-US" sz="6000" dirty="0">
              <a:ea typeface="+mj-ea"/>
              <a:cs typeface="+mj-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Second Set</a:t>
            </a:r>
            <a:endParaRPr lang="en-US" sz="4800" dirty="0">
              <a:ea typeface="+mj-ea"/>
              <a:cs typeface="+mj-cs"/>
            </a:endParaRPr>
          </a:p>
        </p:txBody>
      </p:sp>
      <p:pic>
        <p:nvPicPr>
          <p:cNvPr id="116739" name="Picture 255" descr="Scoresheet_Best-of-3"/>
          <p:cNvPicPr>
            <a:picLocks noGrp="1" noChangeAspect="1" noChangeArrowheads="1"/>
          </p:cNvPicPr>
          <p:nvPr>
            <p:ph idx="1"/>
          </p:nvPr>
        </p:nvPicPr>
        <p:blipFill>
          <a:blip r:embed="rId3"/>
          <a:srcRect l="55521" t="14717" r="381" b="57375"/>
          <a:stretch>
            <a:fillRect/>
          </a:stretch>
        </p:blipFill>
        <p:spPr>
          <a:xfrm>
            <a:off x="0" y="3124200"/>
            <a:ext cx="9144000" cy="3733800"/>
          </a:xfrm>
        </p:spPr>
      </p:pic>
      <p:sp>
        <p:nvSpPr>
          <p:cNvPr id="19" name="TextBox 18"/>
          <p:cNvSpPr txBox="1"/>
          <p:nvPr/>
        </p:nvSpPr>
        <p:spPr>
          <a:xfrm>
            <a:off x="3581400" y="3124200"/>
            <a:ext cx="457200" cy="4333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400" b="1" dirty="0">
                <a:solidFill>
                  <a:srgbClr val="0000FF"/>
                </a:solidFill>
              </a:rPr>
              <a:t>X</a:t>
            </a:r>
          </a:p>
        </p:txBody>
      </p:sp>
      <p:sp>
        <p:nvSpPr>
          <p:cNvPr id="20" name="TextBox 19"/>
          <p:cNvSpPr txBox="1"/>
          <p:nvPr/>
        </p:nvSpPr>
        <p:spPr>
          <a:xfrm>
            <a:off x="4800600" y="3276600"/>
            <a:ext cx="533400" cy="4984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400" b="1" dirty="0">
                <a:solidFill>
                  <a:srgbClr val="0000FF"/>
                </a:solidFill>
              </a:rPr>
              <a:t>X</a:t>
            </a:r>
          </a:p>
        </p:txBody>
      </p:sp>
      <p:sp>
        <p:nvSpPr>
          <p:cNvPr id="23" name="TextBox 22"/>
          <p:cNvSpPr txBox="1"/>
          <p:nvPr/>
        </p:nvSpPr>
        <p:spPr>
          <a:xfrm>
            <a:off x="4648200" y="5334000"/>
            <a:ext cx="609600" cy="5794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b="1" dirty="0">
                <a:solidFill>
                  <a:srgbClr val="0000FF"/>
                </a:solidFill>
              </a:rPr>
              <a:t>X</a:t>
            </a:r>
          </a:p>
        </p:txBody>
      </p:sp>
      <p:sp>
        <p:nvSpPr>
          <p:cNvPr id="32" name="TextBox 31"/>
          <p:cNvSpPr txBox="1"/>
          <p:nvPr/>
        </p:nvSpPr>
        <p:spPr>
          <a:xfrm>
            <a:off x="0" y="990600"/>
            <a:ext cx="9144000" cy="954088"/>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800" dirty="0">
                <a:solidFill>
                  <a:schemeClr val="tx1"/>
                </a:solidFill>
              </a:rPr>
              <a:t>All subsequent sets, except the deciding set (3</a:t>
            </a:r>
            <a:r>
              <a:rPr lang="en-US" sz="2800" baseline="30000" dirty="0">
                <a:solidFill>
                  <a:schemeClr val="tx1"/>
                </a:solidFill>
              </a:rPr>
              <a:t>rd</a:t>
            </a:r>
            <a:r>
              <a:rPr lang="en-US" sz="2800" dirty="0">
                <a:solidFill>
                  <a:schemeClr val="tx1"/>
                </a:solidFill>
              </a:rPr>
              <a:t> or 5</a:t>
            </a:r>
            <a:r>
              <a:rPr lang="en-US" sz="2800" baseline="30000" dirty="0">
                <a:solidFill>
                  <a:schemeClr val="tx1"/>
                </a:solidFill>
              </a:rPr>
              <a:t>th</a:t>
            </a:r>
            <a:r>
              <a:rPr lang="en-US" sz="2800" dirty="0">
                <a:solidFill>
                  <a:schemeClr val="tx1"/>
                </a:solidFill>
              </a:rPr>
              <a:t>) are organized in the same fashion as set one.</a:t>
            </a:r>
          </a:p>
        </p:txBody>
      </p:sp>
      <p:sp>
        <p:nvSpPr>
          <p:cNvPr id="33" name="TextBox 32"/>
          <p:cNvSpPr txBox="1"/>
          <p:nvPr/>
        </p:nvSpPr>
        <p:spPr>
          <a:xfrm>
            <a:off x="0" y="1981200"/>
            <a:ext cx="9144000" cy="954088"/>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800" dirty="0">
                <a:solidFill>
                  <a:schemeClr val="tx1"/>
                </a:solidFill>
              </a:rPr>
              <a:t>The only difference is the Teams change sides (B is on the left, A is on the right).</a:t>
            </a:r>
          </a:p>
        </p:txBody>
      </p:sp>
      <p:sp>
        <p:nvSpPr>
          <p:cNvPr id="34" name="TextBox 33"/>
          <p:cNvSpPr txBox="1">
            <a:spLocks noChangeArrowheads="1"/>
          </p:cNvSpPr>
          <p:nvPr/>
        </p:nvSpPr>
        <p:spPr bwMode="auto">
          <a:xfrm>
            <a:off x="2133600" y="3200400"/>
            <a:ext cx="1219200" cy="452438"/>
          </a:xfrm>
          <a:prstGeom prst="rect">
            <a:avLst/>
          </a:prstGeom>
          <a:noFill/>
          <a:ln w="25400">
            <a:noFill/>
            <a:miter lim="800000"/>
            <a:headEnd/>
            <a:tailEnd/>
          </a:ln>
        </p:spPr>
        <p:txBody>
          <a:bodyPr tIns="36000">
            <a:prstTxWarp prst="textNoShape">
              <a:avLst/>
            </a:prstTxWarp>
            <a:spAutoFit/>
          </a:bodyPr>
          <a:lstStyle/>
          <a:p>
            <a:pPr>
              <a:defRPr/>
            </a:pPr>
            <a:r>
              <a:rPr lang="en-US" sz="2400" dirty="0">
                <a:solidFill>
                  <a:srgbClr val="0000FF"/>
                </a:solidFill>
                <a:latin typeface="+mn-lt"/>
              </a:rPr>
              <a:t> U O A</a:t>
            </a:r>
          </a:p>
        </p:txBody>
      </p:sp>
      <p:sp>
        <p:nvSpPr>
          <p:cNvPr id="35" name="TextBox 34"/>
          <p:cNvSpPr txBox="1">
            <a:spLocks noChangeArrowheads="1"/>
          </p:cNvSpPr>
          <p:nvPr/>
        </p:nvSpPr>
        <p:spPr bwMode="auto">
          <a:xfrm>
            <a:off x="5486400" y="3200400"/>
            <a:ext cx="1219200" cy="452438"/>
          </a:xfrm>
          <a:prstGeom prst="rect">
            <a:avLst/>
          </a:prstGeom>
          <a:noFill/>
          <a:ln w="25400">
            <a:noFill/>
            <a:miter lim="800000"/>
            <a:headEnd/>
            <a:tailEnd/>
          </a:ln>
        </p:spPr>
        <p:txBody>
          <a:bodyPr lIns="9144" tIns="36000">
            <a:prstTxWarp prst="textNoShape">
              <a:avLst/>
            </a:prstTxWarp>
            <a:spAutoFit/>
          </a:bodyPr>
          <a:lstStyle/>
          <a:p>
            <a:pPr>
              <a:defRPr/>
            </a:pPr>
            <a:r>
              <a:rPr lang="en-US" sz="2400" dirty="0">
                <a:solidFill>
                  <a:srgbClr val="0000FF"/>
                </a:solidFill>
                <a:latin typeface="+mn-lt"/>
              </a:rPr>
              <a:t> U O C</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a:defRPr/>
            </a:pPr>
            <a:r>
              <a:rPr lang="en-US" sz="4800" dirty="0" smtClean="0">
                <a:ea typeface="+mj-ea"/>
                <a:cs typeface="+mj-cs"/>
              </a:rPr>
              <a:t>Second Set</a:t>
            </a:r>
            <a:endParaRPr lang="en-US" sz="4800" dirty="0">
              <a:ea typeface="+mj-ea"/>
              <a:cs typeface="+mj-cs"/>
            </a:endParaRPr>
          </a:p>
        </p:txBody>
      </p:sp>
      <p:pic>
        <p:nvPicPr>
          <p:cNvPr id="118787" name="Picture 255" descr="Scoresheet_Best-of-3"/>
          <p:cNvPicPr>
            <a:picLocks noGrp="1" noChangeAspect="1" noChangeArrowheads="1"/>
          </p:cNvPicPr>
          <p:nvPr>
            <p:ph idx="1"/>
          </p:nvPr>
        </p:nvPicPr>
        <p:blipFill>
          <a:blip r:embed="rId3"/>
          <a:srcRect l="55521" t="14717" r="381" b="57375"/>
          <a:stretch>
            <a:fillRect/>
          </a:stretch>
        </p:blipFill>
        <p:spPr>
          <a:xfrm>
            <a:off x="0" y="3124200"/>
            <a:ext cx="9144000" cy="3733800"/>
          </a:xfrm>
        </p:spPr>
      </p:pic>
      <p:sp>
        <p:nvSpPr>
          <p:cNvPr id="19" name="TextBox 18"/>
          <p:cNvSpPr txBox="1"/>
          <p:nvPr/>
        </p:nvSpPr>
        <p:spPr>
          <a:xfrm>
            <a:off x="3581400" y="3124200"/>
            <a:ext cx="457200" cy="4333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400" b="1" dirty="0">
                <a:solidFill>
                  <a:srgbClr val="0000FF"/>
                </a:solidFill>
              </a:rPr>
              <a:t>X</a:t>
            </a:r>
          </a:p>
        </p:txBody>
      </p:sp>
      <p:sp>
        <p:nvSpPr>
          <p:cNvPr id="20" name="TextBox 19"/>
          <p:cNvSpPr txBox="1"/>
          <p:nvPr/>
        </p:nvSpPr>
        <p:spPr>
          <a:xfrm>
            <a:off x="4800600" y="3276600"/>
            <a:ext cx="533400" cy="4984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400" b="1" dirty="0">
                <a:solidFill>
                  <a:srgbClr val="0000FF"/>
                </a:solidFill>
              </a:rPr>
              <a:t>X</a:t>
            </a:r>
          </a:p>
        </p:txBody>
      </p:sp>
      <p:sp>
        <p:nvSpPr>
          <p:cNvPr id="23" name="TextBox 22"/>
          <p:cNvSpPr txBox="1"/>
          <p:nvPr/>
        </p:nvSpPr>
        <p:spPr>
          <a:xfrm>
            <a:off x="4648200" y="5334000"/>
            <a:ext cx="609600" cy="5794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b="1" dirty="0">
                <a:solidFill>
                  <a:srgbClr val="0000FF"/>
                </a:solidFill>
              </a:rPr>
              <a:t>X</a:t>
            </a:r>
          </a:p>
        </p:txBody>
      </p:sp>
      <p:sp>
        <p:nvSpPr>
          <p:cNvPr id="34" name="TextBox 33"/>
          <p:cNvSpPr txBox="1">
            <a:spLocks noChangeArrowheads="1"/>
          </p:cNvSpPr>
          <p:nvPr/>
        </p:nvSpPr>
        <p:spPr bwMode="auto">
          <a:xfrm>
            <a:off x="2133600" y="3200400"/>
            <a:ext cx="1219200" cy="452438"/>
          </a:xfrm>
          <a:prstGeom prst="rect">
            <a:avLst/>
          </a:prstGeom>
          <a:noFill/>
          <a:ln w="25400">
            <a:noFill/>
            <a:miter lim="800000"/>
            <a:headEnd/>
            <a:tailEnd/>
          </a:ln>
        </p:spPr>
        <p:txBody>
          <a:bodyPr tIns="36000">
            <a:prstTxWarp prst="textNoShape">
              <a:avLst/>
            </a:prstTxWarp>
            <a:spAutoFit/>
          </a:bodyPr>
          <a:lstStyle/>
          <a:p>
            <a:pPr>
              <a:defRPr/>
            </a:pPr>
            <a:r>
              <a:rPr lang="en-US" sz="2400" dirty="0">
                <a:solidFill>
                  <a:srgbClr val="0000FF"/>
                </a:solidFill>
                <a:latin typeface="+mn-lt"/>
              </a:rPr>
              <a:t> U O A</a:t>
            </a:r>
          </a:p>
        </p:txBody>
      </p:sp>
      <p:sp>
        <p:nvSpPr>
          <p:cNvPr id="35" name="TextBox 34"/>
          <p:cNvSpPr txBox="1">
            <a:spLocks noChangeArrowheads="1"/>
          </p:cNvSpPr>
          <p:nvPr/>
        </p:nvSpPr>
        <p:spPr bwMode="auto">
          <a:xfrm>
            <a:off x="5486400" y="3200400"/>
            <a:ext cx="1219200" cy="452438"/>
          </a:xfrm>
          <a:prstGeom prst="rect">
            <a:avLst/>
          </a:prstGeom>
          <a:noFill/>
          <a:ln w="25400">
            <a:noFill/>
            <a:miter lim="800000"/>
            <a:headEnd/>
            <a:tailEnd/>
          </a:ln>
        </p:spPr>
        <p:txBody>
          <a:bodyPr lIns="9144" tIns="36000">
            <a:prstTxWarp prst="textNoShape">
              <a:avLst/>
            </a:prstTxWarp>
            <a:spAutoFit/>
          </a:bodyPr>
          <a:lstStyle/>
          <a:p>
            <a:pPr>
              <a:defRPr/>
            </a:pPr>
            <a:r>
              <a:rPr lang="en-US" sz="2400" dirty="0">
                <a:solidFill>
                  <a:srgbClr val="0000FF"/>
                </a:solidFill>
                <a:latin typeface="+mn-lt"/>
              </a:rPr>
              <a:t> U O C</a:t>
            </a:r>
          </a:p>
        </p:txBody>
      </p:sp>
      <p:sp>
        <p:nvSpPr>
          <p:cNvPr id="11" name="TextBox 10"/>
          <p:cNvSpPr txBox="1"/>
          <p:nvPr/>
        </p:nvSpPr>
        <p:spPr>
          <a:xfrm>
            <a:off x="0" y="914400"/>
            <a:ext cx="91440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A new line-up must be submitted by the coach for every set.</a:t>
            </a:r>
          </a:p>
        </p:txBody>
      </p:sp>
      <p:sp>
        <p:nvSpPr>
          <p:cNvPr id="12" name="TextBox 11"/>
          <p:cNvSpPr txBox="1"/>
          <p:nvPr/>
        </p:nvSpPr>
        <p:spPr>
          <a:xfrm>
            <a:off x="0" y="1371600"/>
            <a:ext cx="9144000" cy="16922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a:solidFill>
                  <a:schemeClr val="tx1"/>
                </a:solidFill>
              </a:rPr>
              <a:t>Verify the line-up against the team roster before writing the player numbers  on the score sheet.</a:t>
            </a:r>
          </a:p>
          <a:p>
            <a:pPr>
              <a:defRPr/>
            </a:pPr>
            <a:r>
              <a:rPr lang="en-US" sz="2600">
                <a:solidFill>
                  <a:schemeClr val="tx1"/>
                </a:solidFill>
              </a:rPr>
              <a:t>Initial the back of the line-up card after recording the player numbers.</a:t>
            </a:r>
          </a:p>
        </p:txBody>
      </p:sp>
      <p:sp>
        <p:nvSpPr>
          <p:cNvPr id="14" name="TextBox 13"/>
          <p:cNvSpPr txBox="1"/>
          <p:nvPr/>
        </p:nvSpPr>
        <p:spPr>
          <a:xfrm>
            <a:off x="457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2</a:t>
            </a:r>
          </a:p>
        </p:txBody>
      </p:sp>
      <p:sp>
        <p:nvSpPr>
          <p:cNvPr id="15" name="TextBox 14"/>
          <p:cNvSpPr txBox="1"/>
          <p:nvPr/>
        </p:nvSpPr>
        <p:spPr>
          <a:xfrm>
            <a:off x="990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lgn="ctr">
              <a:defRPr/>
            </a:pPr>
            <a:r>
              <a:rPr lang="en-US" sz="2600" dirty="0">
                <a:solidFill>
                  <a:srgbClr val="0000FF"/>
                </a:solidFill>
              </a:rPr>
              <a:t>6</a:t>
            </a:r>
          </a:p>
        </p:txBody>
      </p:sp>
      <p:sp>
        <p:nvSpPr>
          <p:cNvPr id="16" name="TextBox 15"/>
          <p:cNvSpPr txBox="1"/>
          <p:nvPr/>
        </p:nvSpPr>
        <p:spPr>
          <a:xfrm>
            <a:off x="1600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1</a:t>
            </a:r>
          </a:p>
        </p:txBody>
      </p:sp>
      <p:sp>
        <p:nvSpPr>
          <p:cNvPr id="17" name="TextBox 16"/>
          <p:cNvSpPr txBox="1"/>
          <p:nvPr/>
        </p:nvSpPr>
        <p:spPr>
          <a:xfrm>
            <a:off x="2133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5</a:t>
            </a:r>
          </a:p>
        </p:txBody>
      </p:sp>
      <p:sp>
        <p:nvSpPr>
          <p:cNvPr id="18" name="TextBox 17"/>
          <p:cNvSpPr txBox="1"/>
          <p:nvPr/>
        </p:nvSpPr>
        <p:spPr>
          <a:xfrm>
            <a:off x="2743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7</a:t>
            </a:r>
          </a:p>
        </p:txBody>
      </p:sp>
      <p:sp>
        <p:nvSpPr>
          <p:cNvPr id="21" name="TextBox 20"/>
          <p:cNvSpPr txBox="1"/>
          <p:nvPr/>
        </p:nvSpPr>
        <p:spPr>
          <a:xfrm>
            <a:off x="3276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4</a:t>
            </a:r>
          </a:p>
        </p:txBody>
      </p:sp>
      <p:sp>
        <p:nvSpPr>
          <p:cNvPr id="22" name="TextBox 21"/>
          <p:cNvSpPr txBox="1"/>
          <p:nvPr/>
        </p:nvSpPr>
        <p:spPr>
          <a:xfrm>
            <a:off x="4343400" y="6353175"/>
            <a:ext cx="533400" cy="54927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72000">
            <a:spAutoFit/>
          </a:bodyPr>
          <a:lstStyle/>
          <a:p>
            <a:pPr>
              <a:defRPr/>
            </a:pPr>
            <a:r>
              <a:rPr lang="en-US" sz="2800" dirty="0">
                <a:solidFill>
                  <a:srgbClr val="0000FF"/>
                </a:solidFill>
              </a:rPr>
              <a:t>8</a:t>
            </a:r>
          </a:p>
        </p:txBody>
      </p:sp>
      <p:sp>
        <p:nvSpPr>
          <p:cNvPr id="24" name="TextBox 23"/>
          <p:cNvSpPr txBox="1"/>
          <p:nvPr/>
        </p:nvSpPr>
        <p:spPr>
          <a:xfrm>
            <a:off x="4800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8</a:t>
            </a:r>
          </a:p>
        </p:txBody>
      </p:sp>
      <p:sp>
        <p:nvSpPr>
          <p:cNvPr id="25" name="TextBox 24"/>
          <p:cNvSpPr txBox="1"/>
          <p:nvPr/>
        </p:nvSpPr>
        <p:spPr>
          <a:xfrm>
            <a:off x="5334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lgn="ctr">
              <a:defRPr/>
            </a:pPr>
            <a:r>
              <a:rPr lang="en-US" sz="2600" dirty="0" smtClean="0">
                <a:solidFill>
                  <a:srgbClr val="0000FF"/>
                </a:solidFill>
              </a:rPr>
              <a:t>13</a:t>
            </a:r>
            <a:endParaRPr lang="en-US" sz="2600" dirty="0">
              <a:solidFill>
                <a:srgbClr val="0000FF"/>
              </a:solidFill>
            </a:endParaRPr>
          </a:p>
        </p:txBody>
      </p:sp>
      <p:sp>
        <p:nvSpPr>
          <p:cNvPr id="27" name="TextBox 26"/>
          <p:cNvSpPr txBox="1"/>
          <p:nvPr/>
        </p:nvSpPr>
        <p:spPr>
          <a:xfrm>
            <a:off x="5943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36000">
            <a:spAutoFit/>
          </a:bodyPr>
          <a:lstStyle/>
          <a:p>
            <a:pPr algn="ctr">
              <a:defRPr/>
            </a:pPr>
            <a:r>
              <a:rPr lang="en-US" sz="2600" dirty="0">
                <a:solidFill>
                  <a:srgbClr val="0000FF"/>
                </a:solidFill>
              </a:rPr>
              <a:t>2</a:t>
            </a:r>
          </a:p>
        </p:txBody>
      </p:sp>
      <p:sp>
        <p:nvSpPr>
          <p:cNvPr id="28" name="TextBox 27"/>
          <p:cNvSpPr txBox="1"/>
          <p:nvPr/>
        </p:nvSpPr>
        <p:spPr>
          <a:xfrm>
            <a:off x="6477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3</a:t>
            </a:r>
          </a:p>
        </p:txBody>
      </p:sp>
      <p:sp>
        <p:nvSpPr>
          <p:cNvPr id="29" name="TextBox 28"/>
          <p:cNvSpPr txBox="1"/>
          <p:nvPr/>
        </p:nvSpPr>
        <p:spPr>
          <a:xfrm>
            <a:off x="70104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lgn="ctr">
              <a:defRPr/>
            </a:pPr>
            <a:r>
              <a:rPr lang="en-US" sz="2600" dirty="0">
                <a:solidFill>
                  <a:srgbClr val="0000FF"/>
                </a:solidFill>
              </a:rPr>
              <a:t>4</a:t>
            </a:r>
          </a:p>
        </p:txBody>
      </p:sp>
      <p:sp>
        <p:nvSpPr>
          <p:cNvPr id="30" name="TextBox 29"/>
          <p:cNvSpPr txBox="1"/>
          <p:nvPr/>
        </p:nvSpPr>
        <p:spPr>
          <a:xfrm>
            <a:off x="7620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1</a:t>
            </a:r>
          </a:p>
        </p:txBody>
      </p:sp>
      <p:sp>
        <p:nvSpPr>
          <p:cNvPr id="31" name="TextBox 30"/>
          <p:cNvSpPr txBox="1"/>
          <p:nvPr/>
        </p:nvSpPr>
        <p:spPr>
          <a:xfrm>
            <a:off x="8648700" y="6308725"/>
            <a:ext cx="990600" cy="5857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08000">
            <a:spAutoFit/>
          </a:bodyPr>
          <a:lstStyle/>
          <a:p>
            <a:pPr>
              <a:defRPr/>
            </a:pPr>
            <a:r>
              <a:rPr lang="en-US" sz="2800" dirty="0">
                <a:solidFill>
                  <a:srgbClr val="0000FF"/>
                </a:solidFill>
              </a:rPr>
              <a:t>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Horizontal)">
                                      <p:cBhvr>
                                        <p:cTn id="7" dur="500"/>
                                        <p:tgtEl>
                                          <p:spTgt spid="14"/>
                                        </p:tgtEl>
                                      </p:cBhvr>
                                    </p:animEffect>
                                  </p:childTnLst>
                                </p:cTn>
                              </p:par>
                            </p:childTnLst>
                          </p:cTn>
                        </p:par>
                        <p:par>
                          <p:cTn id="8" fill="hold">
                            <p:stCondLst>
                              <p:cond delay="500"/>
                            </p:stCondLst>
                            <p:childTnLst>
                              <p:par>
                                <p:cTn id="9" presetID="16" presetClass="entr" presetSubtype="26" fill="hold" grpId="0"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barn(inHorizontal)">
                                      <p:cBhvr>
                                        <p:cTn id="11" dur="500"/>
                                        <p:tgtEl>
                                          <p:spTgt spid="15"/>
                                        </p:tgtEl>
                                      </p:cBhvr>
                                    </p:animEffect>
                                  </p:childTnLst>
                                </p:cTn>
                              </p:par>
                            </p:childTnLst>
                          </p:cTn>
                        </p:par>
                        <p:par>
                          <p:cTn id="12" fill="hold">
                            <p:stCondLst>
                              <p:cond delay="1500"/>
                            </p:stCondLst>
                            <p:childTnLst>
                              <p:par>
                                <p:cTn id="13" presetID="16" presetClass="entr" presetSubtype="26"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barn(inHorizontal)">
                                      <p:cBhvr>
                                        <p:cTn id="15" dur="500"/>
                                        <p:tgtEl>
                                          <p:spTgt spid="16"/>
                                        </p:tgtEl>
                                      </p:cBhvr>
                                    </p:animEffect>
                                  </p:childTnLst>
                                </p:cTn>
                              </p:par>
                            </p:childTnLst>
                          </p:cTn>
                        </p:par>
                        <p:par>
                          <p:cTn id="16" fill="hold">
                            <p:stCondLst>
                              <p:cond delay="2500"/>
                            </p:stCondLst>
                            <p:childTnLst>
                              <p:par>
                                <p:cTn id="17" presetID="16" presetClass="entr" presetSubtype="26" fill="hold" grpId="0" nodeType="after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barn(inHorizontal)">
                                      <p:cBhvr>
                                        <p:cTn id="19" dur="500"/>
                                        <p:tgtEl>
                                          <p:spTgt spid="17"/>
                                        </p:tgtEl>
                                      </p:cBhvr>
                                    </p:animEffect>
                                  </p:childTnLst>
                                </p:cTn>
                              </p:par>
                            </p:childTnLst>
                          </p:cTn>
                        </p:par>
                        <p:par>
                          <p:cTn id="20" fill="hold">
                            <p:stCondLst>
                              <p:cond delay="3500"/>
                            </p:stCondLst>
                            <p:childTnLst>
                              <p:par>
                                <p:cTn id="21" presetID="16" presetClass="entr" presetSubtype="26" fill="hold" grpId="0" nodeType="after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barn(inHorizontal)">
                                      <p:cBhvr>
                                        <p:cTn id="23" dur="500"/>
                                        <p:tgtEl>
                                          <p:spTgt spid="18"/>
                                        </p:tgtEl>
                                      </p:cBhvr>
                                    </p:animEffect>
                                  </p:childTnLst>
                                </p:cTn>
                              </p:par>
                            </p:childTnLst>
                          </p:cTn>
                        </p:par>
                        <p:par>
                          <p:cTn id="24" fill="hold">
                            <p:stCondLst>
                              <p:cond delay="4500"/>
                            </p:stCondLst>
                            <p:childTnLst>
                              <p:par>
                                <p:cTn id="25" presetID="16" presetClass="entr" presetSubtype="26" fill="hold" grpId="0" nodeType="afterEffect">
                                  <p:stCondLst>
                                    <p:cond delay="500"/>
                                  </p:stCondLst>
                                  <p:childTnLst>
                                    <p:set>
                                      <p:cBhvr>
                                        <p:cTn id="26" dur="1" fill="hold">
                                          <p:stCondLst>
                                            <p:cond delay="0"/>
                                          </p:stCondLst>
                                        </p:cTn>
                                        <p:tgtEl>
                                          <p:spTgt spid="21"/>
                                        </p:tgtEl>
                                        <p:attrNameLst>
                                          <p:attrName>style.visibility</p:attrName>
                                        </p:attrNameLst>
                                      </p:cBhvr>
                                      <p:to>
                                        <p:strVal val="visible"/>
                                      </p:to>
                                    </p:set>
                                    <p:animEffect transition="in" filter="barn(inHorizontal)">
                                      <p:cBhvr>
                                        <p:cTn id="27" dur="500"/>
                                        <p:tgtEl>
                                          <p:spTgt spid="21"/>
                                        </p:tgtEl>
                                      </p:cBhvr>
                                    </p:animEffect>
                                  </p:childTnLst>
                                </p:cTn>
                              </p:par>
                            </p:childTnLst>
                          </p:cTn>
                        </p:par>
                        <p:par>
                          <p:cTn id="28" fill="hold">
                            <p:stCondLst>
                              <p:cond delay="5500"/>
                            </p:stCondLst>
                            <p:childTnLst>
                              <p:par>
                                <p:cTn id="29" presetID="16" presetClass="entr" presetSubtype="26" fill="hold" grpId="0" nodeType="after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barn(inHorizontal)">
                                      <p:cBhvr>
                                        <p:cTn id="31" dur="500"/>
                                        <p:tgtEl>
                                          <p:spTgt spid="22"/>
                                        </p:tgtEl>
                                      </p:cBhvr>
                                    </p:animEffect>
                                  </p:childTnLst>
                                </p:cTn>
                              </p:par>
                            </p:childTnLst>
                          </p:cTn>
                        </p:par>
                        <p:par>
                          <p:cTn id="32" fill="hold">
                            <p:stCondLst>
                              <p:cond delay="6500"/>
                            </p:stCondLst>
                            <p:childTnLst>
                              <p:par>
                                <p:cTn id="33" presetID="16" presetClass="entr" presetSubtype="26" fill="hold" grpId="0" nodeType="afterEffect">
                                  <p:stCondLst>
                                    <p:cond delay="500"/>
                                  </p:stCondLst>
                                  <p:childTnLst>
                                    <p:set>
                                      <p:cBhvr>
                                        <p:cTn id="34" dur="1" fill="hold">
                                          <p:stCondLst>
                                            <p:cond delay="0"/>
                                          </p:stCondLst>
                                        </p:cTn>
                                        <p:tgtEl>
                                          <p:spTgt spid="24"/>
                                        </p:tgtEl>
                                        <p:attrNameLst>
                                          <p:attrName>style.visibility</p:attrName>
                                        </p:attrNameLst>
                                      </p:cBhvr>
                                      <p:to>
                                        <p:strVal val="visible"/>
                                      </p:to>
                                    </p:set>
                                    <p:animEffect transition="in" filter="barn(inHorizontal)">
                                      <p:cBhvr>
                                        <p:cTn id="35" dur="500"/>
                                        <p:tgtEl>
                                          <p:spTgt spid="24"/>
                                        </p:tgtEl>
                                      </p:cBhvr>
                                    </p:animEffect>
                                  </p:childTnLst>
                                </p:cTn>
                              </p:par>
                            </p:childTnLst>
                          </p:cTn>
                        </p:par>
                        <p:par>
                          <p:cTn id="36" fill="hold">
                            <p:stCondLst>
                              <p:cond delay="7500"/>
                            </p:stCondLst>
                            <p:childTnLst>
                              <p:par>
                                <p:cTn id="37" presetID="16" presetClass="entr" presetSubtype="26" fill="hold" grpId="0" nodeType="afterEffect">
                                  <p:stCondLst>
                                    <p:cond delay="500"/>
                                  </p:stCondLst>
                                  <p:childTnLst>
                                    <p:set>
                                      <p:cBhvr>
                                        <p:cTn id="38" dur="1" fill="hold">
                                          <p:stCondLst>
                                            <p:cond delay="0"/>
                                          </p:stCondLst>
                                        </p:cTn>
                                        <p:tgtEl>
                                          <p:spTgt spid="25"/>
                                        </p:tgtEl>
                                        <p:attrNameLst>
                                          <p:attrName>style.visibility</p:attrName>
                                        </p:attrNameLst>
                                      </p:cBhvr>
                                      <p:to>
                                        <p:strVal val="visible"/>
                                      </p:to>
                                    </p:set>
                                    <p:animEffect transition="in" filter="barn(inHorizontal)">
                                      <p:cBhvr>
                                        <p:cTn id="39" dur="500"/>
                                        <p:tgtEl>
                                          <p:spTgt spid="25"/>
                                        </p:tgtEl>
                                      </p:cBhvr>
                                    </p:animEffect>
                                  </p:childTnLst>
                                </p:cTn>
                              </p:par>
                            </p:childTnLst>
                          </p:cTn>
                        </p:par>
                        <p:par>
                          <p:cTn id="40" fill="hold">
                            <p:stCondLst>
                              <p:cond delay="8500"/>
                            </p:stCondLst>
                            <p:childTnLst>
                              <p:par>
                                <p:cTn id="41" presetID="16" presetClass="entr" presetSubtype="26" fill="hold" grpId="0" nodeType="afterEffect">
                                  <p:stCondLst>
                                    <p:cond delay="500"/>
                                  </p:stCondLst>
                                  <p:childTnLst>
                                    <p:set>
                                      <p:cBhvr>
                                        <p:cTn id="42" dur="1" fill="hold">
                                          <p:stCondLst>
                                            <p:cond delay="0"/>
                                          </p:stCondLst>
                                        </p:cTn>
                                        <p:tgtEl>
                                          <p:spTgt spid="27"/>
                                        </p:tgtEl>
                                        <p:attrNameLst>
                                          <p:attrName>style.visibility</p:attrName>
                                        </p:attrNameLst>
                                      </p:cBhvr>
                                      <p:to>
                                        <p:strVal val="visible"/>
                                      </p:to>
                                    </p:set>
                                    <p:animEffect transition="in" filter="barn(inHorizontal)">
                                      <p:cBhvr>
                                        <p:cTn id="43" dur="500"/>
                                        <p:tgtEl>
                                          <p:spTgt spid="27"/>
                                        </p:tgtEl>
                                      </p:cBhvr>
                                    </p:animEffect>
                                  </p:childTnLst>
                                </p:cTn>
                              </p:par>
                            </p:childTnLst>
                          </p:cTn>
                        </p:par>
                        <p:par>
                          <p:cTn id="44" fill="hold">
                            <p:stCondLst>
                              <p:cond delay="9500"/>
                            </p:stCondLst>
                            <p:childTnLst>
                              <p:par>
                                <p:cTn id="45" presetID="16" presetClass="entr" presetSubtype="26" fill="hold" grpId="0" nodeType="afterEffect">
                                  <p:stCondLst>
                                    <p:cond delay="500"/>
                                  </p:stCondLst>
                                  <p:childTnLst>
                                    <p:set>
                                      <p:cBhvr>
                                        <p:cTn id="46" dur="1" fill="hold">
                                          <p:stCondLst>
                                            <p:cond delay="0"/>
                                          </p:stCondLst>
                                        </p:cTn>
                                        <p:tgtEl>
                                          <p:spTgt spid="28"/>
                                        </p:tgtEl>
                                        <p:attrNameLst>
                                          <p:attrName>style.visibility</p:attrName>
                                        </p:attrNameLst>
                                      </p:cBhvr>
                                      <p:to>
                                        <p:strVal val="visible"/>
                                      </p:to>
                                    </p:set>
                                    <p:animEffect transition="in" filter="barn(inHorizontal)">
                                      <p:cBhvr>
                                        <p:cTn id="47" dur="500"/>
                                        <p:tgtEl>
                                          <p:spTgt spid="28"/>
                                        </p:tgtEl>
                                      </p:cBhvr>
                                    </p:animEffect>
                                  </p:childTnLst>
                                </p:cTn>
                              </p:par>
                            </p:childTnLst>
                          </p:cTn>
                        </p:par>
                        <p:par>
                          <p:cTn id="48" fill="hold">
                            <p:stCondLst>
                              <p:cond delay="10500"/>
                            </p:stCondLst>
                            <p:childTnLst>
                              <p:par>
                                <p:cTn id="49" presetID="16" presetClass="entr" presetSubtype="26" fill="hold" grpId="0" nodeType="afterEffect">
                                  <p:stCondLst>
                                    <p:cond delay="500"/>
                                  </p:stCondLst>
                                  <p:childTnLst>
                                    <p:set>
                                      <p:cBhvr>
                                        <p:cTn id="50" dur="1" fill="hold">
                                          <p:stCondLst>
                                            <p:cond delay="0"/>
                                          </p:stCondLst>
                                        </p:cTn>
                                        <p:tgtEl>
                                          <p:spTgt spid="29"/>
                                        </p:tgtEl>
                                        <p:attrNameLst>
                                          <p:attrName>style.visibility</p:attrName>
                                        </p:attrNameLst>
                                      </p:cBhvr>
                                      <p:to>
                                        <p:strVal val="visible"/>
                                      </p:to>
                                    </p:set>
                                    <p:animEffect transition="in" filter="barn(inHorizontal)">
                                      <p:cBhvr>
                                        <p:cTn id="51" dur="500"/>
                                        <p:tgtEl>
                                          <p:spTgt spid="29"/>
                                        </p:tgtEl>
                                      </p:cBhvr>
                                    </p:animEffect>
                                  </p:childTnLst>
                                </p:cTn>
                              </p:par>
                            </p:childTnLst>
                          </p:cTn>
                        </p:par>
                        <p:par>
                          <p:cTn id="52" fill="hold">
                            <p:stCondLst>
                              <p:cond delay="11500"/>
                            </p:stCondLst>
                            <p:childTnLst>
                              <p:par>
                                <p:cTn id="53" presetID="16" presetClass="entr" presetSubtype="26" fill="hold" grpId="0" nodeType="afterEffect">
                                  <p:stCondLst>
                                    <p:cond delay="500"/>
                                  </p:stCondLst>
                                  <p:childTnLst>
                                    <p:set>
                                      <p:cBhvr>
                                        <p:cTn id="54" dur="1" fill="hold">
                                          <p:stCondLst>
                                            <p:cond delay="0"/>
                                          </p:stCondLst>
                                        </p:cTn>
                                        <p:tgtEl>
                                          <p:spTgt spid="30"/>
                                        </p:tgtEl>
                                        <p:attrNameLst>
                                          <p:attrName>style.visibility</p:attrName>
                                        </p:attrNameLst>
                                      </p:cBhvr>
                                      <p:to>
                                        <p:strVal val="visible"/>
                                      </p:to>
                                    </p:set>
                                    <p:animEffect transition="in" filter="barn(inHorizontal)">
                                      <p:cBhvr>
                                        <p:cTn id="55" dur="500"/>
                                        <p:tgtEl>
                                          <p:spTgt spid="30"/>
                                        </p:tgtEl>
                                      </p:cBhvr>
                                    </p:animEffect>
                                  </p:childTnLst>
                                </p:cTn>
                              </p:par>
                            </p:childTnLst>
                          </p:cTn>
                        </p:par>
                        <p:par>
                          <p:cTn id="56" fill="hold">
                            <p:stCondLst>
                              <p:cond delay="12500"/>
                            </p:stCondLst>
                            <p:childTnLst>
                              <p:par>
                                <p:cTn id="57" presetID="16" presetClass="entr" presetSubtype="26" fill="hold" grpId="0" nodeType="after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barn(inHorizontal)">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21" grpId="0"/>
      <p:bldP spid="22" grpId="0"/>
      <p:bldP spid="24" grpId="0"/>
      <p:bldP spid="25" grpId="0"/>
      <p:bldP spid="27" grpId="0"/>
      <p:bldP spid="28" grpId="0"/>
      <p:bldP spid="29" grpId="0"/>
      <p:bldP spid="30" grpId="0"/>
      <p:bldP spid="3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Second Set</a:t>
            </a:r>
            <a:endParaRPr lang="en-US" sz="4800" dirty="0">
              <a:ea typeface="+mj-ea"/>
              <a:cs typeface="+mj-cs"/>
            </a:endParaRPr>
          </a:p>
        </p:txBody>
      </p:sp>
      <p:pic>
        <p:nvPicPr>
          <p:cNvPr id="120835" name="Picture 255" descr="Scoresheet_Best-of-3"/>
          <p:cNvPicPr>
            <a:picLocks noGrp="1" noChangeAspect="1" noChangeArrowheads="1"/>
          </p:cNvPicPr>
          <p:nvPr>
            <p:ph idx="1"/>
          </p:nvPr>
        </p:nvPicPr>
        <p:blipFill>
          <a:blip r:embed="rId3"/>
          <a:srcRect l="55521" t="14717" r="381" b="57375"/>
          <a:stretch>
            <a:fillRect/>
          </a:stretch>
        </p:blipFill>
        <p:spPr>
          <a:xfrm>
            <a:off x="0" y="3124200"/>
            <a:ext cx="9144000" cy="3733800"/>
          </a:xfrm>
        </p:spPr>
      </p:pic>
      <p:sp>
        <p:nvSpPr>
          <p:cNvPr id="19" name="TextBox 18"/>
          <p:cNvSpPr txBox="1"/>
          <p:nvPr/>
        </p:nvSpPr>
        <p:spPr>
          <a:xfrm>
            <a:off x="3581400" y="3124200"/>
            <a:ext cx="457200" cy="4333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400" b="1" dirty="0">
                <a:solidFill>
                  <a:srgbClr val="0000FF"/>
                </a:solidFill>
              </a:rPr>
              <a:t>X</a:t>
            </a:r>
          </a:p>
        </p:txBody>
      </p:sp>
      <p:sp>
        <p:nvSpPr>
          <p:cNvPr id="20" name="TextBox 19"/>
          <p:cNvSpPr txBox="1"/>
          <p:nvPr/>
        </p:nvSpPr>
        <p:spPr>
          <a:xfrm>
            <a:off x="4800600" y="3276600"/>
            <a:ext cx="533400" cy="4984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400" b="1" dirty="0">
                <a:solidFill>
                  <a:srgbClr val="0000FF"/>
                </a:solidFill>
              </a:rPr>
              <a:t>X</a:t>
            </a:r>
          </a:p>
        </p:txBody>
      </p:sp>
      <p:sp>
        <p:nvSpPr>
          <p:cNvPr id="23" name="TextBox 22"/>
          <p:cNvSpPr txBox="1"/>
          <p:nvPr/>
        </p:nvSpPr>
        <p:spPr>
          <a:xfrm>
            <a:off x="4648200" y="5334000"/>
            <a:ext cx="609600" cy="5794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b="1" dirty="0">
                <a:solidFill>
                  <a:srgbClr val="0000FF"/>
                </a:solidFill>
              </a:rPr>
              <a:t>X</a:t>
            </a:r>
          </a:p>
        </p:txBody>
      </p:sp>
      <p:sp>
        <p:nvSpPr>
          <p:cNvPr id="34" name="TextBox 33"/>
          <p:cNvSpPr txBox="1">
            <a:spLocks noChangeArrowheads="1"/>
          </p:cNvSpPr>
          <p:nvPr/>
        </p:nvSpPr>
        <p:spPr bwMode="auto">
          <a:xfrm>
            <a:off x="2133600" y="3200400"/>
            <a:ext cx="1219200" cy="452438"/>
          </a:xfrm>
          <a:prstGeom prst="rect">
            <a:avLst/>
          </a:prstGeom>
          <a:noFill/>
          <a:ln w="25400">
            <a:noFill/>
            <a:miter lim="800000"/>
            <a:headEnd/>
            <a:tailEnd/>
          </a:ln>
        </p:spPr>
        <p:txBody>
          <a:bodyPr tIns="36000">
            <a:prstTxWarp prst="textNoShape">
              <a:avLst/>
            </a:prstTxWarp>
            <a:spAutoFit/>
          </a:bodyPr>
          <a:lstStyle/>
          <a:p>
            <a:pPr>
              <a:defRPr/>
            </a:pPr>
            <a:r>
              <a:rPr lang="en-US" sz="2400" dirty="0">
                <a:solidFill>
                  <a:srgbClr val="0000FF"/>
                </a:solidFill>
                <a:latin typeface="+mn-lt"/>
              </a:rPr>
              <a:t> U O A</a:t>
            </a:r>
          </a:p>
        </p:txBody>
      </p:sp>
      <p:sp>
        <p:nvSpPr>
          <p:cNvPr id="35" name="TextBox 34"/>
          <p:cNvSpPr txBox="1">
            <a:spLocks noChangeArrowheads="1"/>
          </p:cNvSpPr>
          <p:nvPr/>
        </p:nvSpPr>
        <p:spPr bwMode="auto">
          <a:xfrm>
            <a:off x="5486400" y="3200400"/>
            <a:ext cx="1219200" cy="452438"/>
          </a:xfrm>
          <a:prstGeom prst="rect">
            <a:avLst/>
          </a:prstGeom>
          <a:noFill/>
          <a:ln w="25400">
            <a:noFill/>
            <a:miter lim="800000"/>
            <a:headEnd/>
            <a:tailEnd/>
          </a:ln>
        </p:spPr>
        <p:txBody>
          <a:bodyPr lIns="9144" tIns="36000">
            <a:prstTxWarp prst="textNoShape">
              <a:avLst/>
            </a:prstTxWarp>
            <a:spAutoFit/>
          </a:bodyPr>
          <a:lstStyle/>
          <a:p>
            <a:pPr>
              <a:defRPr/>
            </a:pPr>
            <a:r>
              <a:rPr lang="en-US" sz="2400" dirty="0">
                <a:solidFill>
                  <a:srgbClr val="0000FF"/>
                </a:solidFill>
                <a:latin typeface="+mn-lt"/>
              </a:rPr>
              <a:t> U O C</a:t>
            </a:r>
          </a:p>
        </p:txBody>
      </p:sp>
      <p:sp>
        <p:nvSpPr>
          <p:cNvPr id="14" name="TextBox 13"/>
          <p:cNvSpPr txBox="1"/>
          <p:nvPr/>
        </p:nvSpPr>
        <p:spPr>
          <a:xfrm>
            <a:off x="457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2</a:t>
            </a:r>
          </a:p>
        </p:txBody>
      </p:sp>
      <p:sp>
        <p:nvSpPr>
          <p:cNvPr id="15" name="TextBox 14"/>
          <p:cNvSpPr txBox="1"/>
          <p:nvPr/>
        </p:nvSpPr>
        <p:spPr>
          <a:xfrm>
            <a:off x="990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lgn="ctr">
              <a:defRPr/>
            </a:pPr>
            <a:r>
              <a:rPr lang="en-US" sz="2600" dirty="0">
                <a:solidFill>
                  <a:srgbClr val="0000FF"/>
                </a:solidFill>
              </a:rPr>
              <a:t>6</a:t>
            </a:r>
          </a:p>
        </p:txBody>
      </p:sp>
      <p:sp>
        <p:nvSpPr>
          <p:cNvPr id="16" name="TextBox 15"/>
          <p:cNvSpPr txBox="1"/>
          <p:nvPr/>
        </p:nvSpPr>
        <p:spPr>
          <a:xfrm>
            <a:off x="1600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1</a:t>
            </a:r>
          </a:p>
        </p:txBody>
      </p:sp>
      <p:sp>
        <p:nvSpPr>
          <p:cNvPr id="17" name="TextBox 16"/>
          <p:cNvSpPr txBox="1"/>
          <p:nvPr/>
        </p:nvSpPr>
        <p:spPr>
          <a:xfrm>
            <a:off x="2133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5</a:t>
            </a:r>
          </a:p>
        </p:txBody>
      </p:sp>
      <p:sp>
        <p:nvSpPr>
          <p:cNvPr id="18" name="TextBox 17"/>
          <p:cNvSpPr txBox="1"/>
          <p:nvPr/>
        </p:nvSpPr>
        <p:spPr>
          <a:xfrm>
            <a:off x="27432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7</a:t>
            </a:r>
          </a:p>
        </p:txBody>
      </p:sp>
      <p:sp>
        <p:nvSpPr>
          <p:cNvPr id="21" name="TextBox 20"/>
          <p:cNvSpPr txBox="1"/>
          <p:nvPr/>
        </p:nvSpPr>
        <p:spPr>
          <a:xfrm>
            <a:off x="3276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4</a:t>
            </a:r>
          </a:p>
        </p:txBody>
      </p:sp>
      <p:sp>
        <p:nvSpPr>
          <p:cNvPr id="22" name="TextBox 21"/>
          <p:cNvSpPr txBox="1"/>
          <p:nvPr/>
        </p:nvSpPr>
        <p:spPr>
          <a:xfrm>
            <a:off x="4343400" y="6353175"/>
            <a:ext cx="533400" cy="54927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72000">
            <a:spAutoFit/>
          </a:bodyPr>
          <a:lstStyle/>
          <a:p>
            <a:pPr>
              <a:defRPr/>
            </a:pPr>
            <a:r>
              <a:rPr lang="en-US" sz="2800" dirty="0">
                <a:solidFill>
                  <a:srgbClr val="0000FF"/>
                </a:solidFill>
              </a:rPr>
              <a:t>8</a:t>
            </a:r>
          </a:p>
        </p:txBody>
      </p:sp>
      <p:sp>
        <p:nvSpPr>
          <p:cNvPr id="24" name="TextBox 23"/>
          <p:cNvSpPr txBox="1"/>
          <p:nvPr/>
        </p:nvSpPr>
        <p:spPr>
          <a:xfrm>
            <a:off x="4800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8</a:t>
            </a:r>
          </a:p>
        </p:txBody>
      </p:sp>
      <p:sp>
        <p:nvSpPr>
          <p:cNvPr id="25" name="TextBox 24"/>
          <p:cNvSpPr txBox="1"/>
          <p:nvPr/>
        </p:nvSpPr>
        <p:spPr>
          <a:xfrm>
            <a:off x="5334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lgn="ctr">
              <a:defRPr/>
            </a:pPr>
            <a:r>
              <a:rPr lang="en-US" sz="2600" dirty="0" smtClean="0">
                <a:solidFill>
                  <a:srgbClr val="0000FF"/>
                </a:solidFill>
              </a:rPr>
              <a:t>13</a:t>
            </a:r>
            <a:endParaRPr lang="en-US" sz="2600" dirty="0">
              <a:solidFill>
                <a:srgbClr val="0000FF"/>
              </a:solidFill>
            </a:endParaRPr>
          </a:p>
        </p:txBody>
      </p:sp>
      <p:sp>
        <p:nvSpPr>
          <p:cNvPr id="27" name="TextBox 26"/>
          <p:cNvSpPr txBox="1"/>
          <p:nvPr/>
        </p:nvSpPr>
        <p:spPr>
          <a:xfrm>
            <a:off x="59436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36000">
            <a:spAutoFit/>
          </a:bodyPr>
          <a:lstStyle/>
          <a:p>
            <a:pPr algn="ctr">
              <a:defRPr/>
            </a:pPr>
            <a:r>
              <a:rPr lang="en-US" sz="2600" dirty="0">
                <a:solidFill>
                  <a:srgbClr val="0000FF"/>
                </a:solidFill>
              </a:rPr>
              <a:t>2</a:t>
            </a:r>
          </a:p>
        </p:txBody>
      </p:sp>
      <p:sp>
        <p:nvSpPr>
          <p:cNvPr id="28" name="TextBox 27"/>
          <p:cNvSpPr txBox="1"/>
          <p:nvPr/>
        </p:nvSpPr>
        <p:spPr>
          <a:xfrm>
            <a:off x="6477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600" dirty="0">
                <a:solidFill>
                  <a:srgbClr val="0000FF"/>
                </a:solidFill>
              </a:rPr>
              <a:t>3</a:t>
            </a:r>
          </a:p>
        </p:txBody>
      </p:sp>
      <p:sp>
        <p:nvSpPr>
          <p:cNvPr id="29" name="TextBox 28"/>
          <p:cNvSpPr txBox="1"/>
          <p:nvPr/>
        </p:nvSpPr>
        <p:spPr>
          <a:xfrm>
            <a:off x="70104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0">
            <a:spAutoFit/>
          </a:bodyPr>
          <a:lstStyle/>
          <a:p>
            <a:pPr algn="ctr">
              <a:defRPr/>
            </a:pPr>
            <a:r>
              <a:rPr lang="en-US" sz="2600" dirty="0">
                <a:solidFill>
                  <a:srgbClr val="0000FF"/>
                </a:solidFill>
              </a:rPr>
              <a:t>4</a:t>
            </a:r>
          </a:p>
        </p:txBody>
      </p:sp>
      <p:sp>
        <p:nvSpPr>
          <p:cNvPr id="30" name="TextBox 29"/>
          <p:cNvSpPr txBox="1"/>
          <p:nvPr/>
        </p:nvSpPr>
        <p:spPr>
          <a:xfrm>
            <a:off x="7620000" y="4038600"/>
            <a:ext cx="685800" cy="4826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lgn="ctr">
              <a:defRPr/>
            </a:pPr>
            <a:r>
              <a:rPr lang="en-US" sz="2600" dirty="0">
                <a:solidFill>
                  <a:srgbClr val="0000FF"/>
                </a:solidFill>
              </a:rPr>
              <a:t>1</a:t>
            </a:r>
          </a:p>
        </p:txBody>
      </p:sp>
      <p:sp>
        <p:nvSpPr>
          <p:cNvPr id="31" name="TextBox 30"/>
          <p:cNvSpPr txBox="1"/>
          <p:nvPr/>
        </p:nvSpPr>
        <p:spPr>
          <a:xfrm>
            <a:off x="8648700" y="6308725"/>
            <a:ext cx="990600" cy="5857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08000">
            <a:spAutoFit/>
          </a:bodyPr>
          <a:lstStyle/>
          <a:p>
            <a:pPr>
              <a:defRPr/>
            </a:pPr>
            <a:r>
              <a:rPr lang="en-US" sz="2800" dirty="0">
                <a:solidFill>
                  <a:srgbClr val="0000FF"/>
                </a:solidFill>
              </a:rPr>
              <a:t>19</a:t>
            </a:r>
          </a:p>
        </p:txBody>
      </p:sp>
      <p:sp>
        <p:nvSpPr>
          <p:cNvPr id="26" name="TextBox 25"/>
          <p:cNvSpPr txBox="1"/>
          <p:nvPr/>
        </p:nvSpPr>
        <p:spPr>
          <a:xfrm>
            <a:off x="0" y="1219200"/>
            <a:ext cx="9144000" cy="88582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All subsequent sets start three (3) minutes after the end of the preceding set.</a:t>
            </a:r>
          </a:p>
        </p:txBody>
      </p:sp>
      <p:sp>
        <p:nvSpPr>
          <p:cNvPr id="32" name="Line 5"/>
          <p:cNvSpPr>
            <a:spLocks noChangeShapeType="1"/>
          </p:cNvSpPr>
          <p:nvPr/>
        </p:nvSpPr>
        <p:spPr bwMode="auto">
          <a:xfrm flipH="1">
            <a:off x="1752600" y="2133600"/>
            <a:ext cx="1371600" cy="792163"/>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33" name="TextBox 32"/>
          <p:cNvSpPr txBox="1"/>
          <p:nvPr/>
        </p:nvSpPr>
        <p:spPr>
          <a:xfrm>
            <a:off x="990600" y="3200400"/>
            <a:ext cx="1066800" cy="33655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600" dirty="0">
                <a:solidFill>
                  <a:srgbClr val="0000FF"/>
                </a:solidFill>
              </a:rPr>
              <a:t> 18 58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75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ppt_x</p:attrName>
                                        </p:attrNameLst>
                                      </p:cBhvr>
                                      <p:tavLst>
                                        <p:tav tm="0">
                                          <p:val>
                                            <p:strVal val="#ppt_x-.2"/>
                                          </p:val>
                                        </p:tav>
                                        <p:tav tm="100000">
                                          <p:val>
                                            <p:strVal val="#ppt_x"/>
                                          </p:val>
                                        </p:tav>
                                      </p:tavLst>
                                    </p:anim>
                                    <p:anim calcmode="lin" valueType="num">
                                      <p:cBhvr>
                                        <p:cTn id="8"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1026"/>
          <p:cNvSpPr>
            <a:spLocks noGrp="1" noChangeArrowheads="1"/>
          </p:cNvSpPr>
          <p:nvPr>
            <p:ph type="ctrTitle"/>
          </p:nvPr>
        </p:nvSpPr>
        <p:spPr>
          <a:xfrm>
            <a:off x="381000" y="381000"/>
            <a:ext cx="8229600" cy="1828800"/>
          </a:xfrm>
        </p:spPr>
        <p:txBody>
          <a:bodyPr/>
          <a:lstStyle/>
          <a:p>
            <a:pPr eaLnBrk="1" fontAlgn="auto" hangingPunct="1">
              <a:spcAft>
                <a:spcPts val="0"/>
              </a:spcAft>
              <a:defRPr/>
            </a:pPr>
            <a:r>
              <a:rPr lang="en-US" sz="6000" dirty="0" smtClean="0">
                <a:ea typeface="+mj-ea"/>
                <a:cs typeface="+mj-cs"/>
              </a:rPr>
              <a:t>Deciding Set</a:t>
            </a:r>
          </a:p>
        </p:txBody>
      </p:sp>
      <p:sp>
        <p:nvSpPr>
          <p:cNvPr id="122883" name="Rectangle 1027"/>
          <p:cNvSpPr>
            <a:spLocks noGrp="1" noChangeArrowheads="1"/>
          </p:cNvSpPr>
          <p:nvPr>
            <p:ph type="subTitle" idx="1"/>
          </p:nvPr>
        </p:nvSpPr>
        <p:spPr>
          <a:xfrm>
            <a:off x="1371600" y="2590800"/>
            <a:ext cx="6400800" cy="3352800"/>
          </a:xfrm>
        </p:spPr>
        <p:txBody>
          <a:bodyPr/>
          <a:lstStyle/>
          <a:p>
            <a:pPr eaLnBrk="1" hangingPunct="1"/>
            <a:r>
              <a:rPr lang="en-CA" sz="3600">
                <a:latin typeface="Calibri" pitchFamily="-111" charset="0"/>
                <a:ea typeface="ＭＳ Ｐゴシック" pitchFamily="-111" charset="-128"/>
                <a:cs typeface="ＭＳ Ｐゴシック" pitchFamily="-111" charset="-128"/>
              </a:rPr>
              <a:t>Set 3 - in a best 2 of 3 Match</a:t>
            </a:r>
          </a:p>
          <a:p>
            <a:pPr eaLnBrk="1" hangingPunct="1"/>
            <a:endParaRPr lang="en-CA" sz="3600">
              <a:latin typeface="Calibri" pitchFamily="-111" charset="0"/>
              <a:ea typeface="ＭＳ Ｐゴシック" pitchFamily="-111" charset="-128"/>
              <a:cs typeface="ＭＳ Ｐゴシック" pitchFamily="-111" charset="-128"/>
            </a:endParaRPr>
          </a:p>
          <a:p>
            <a:pPr eaLnBrk="1" hangingPunct="1"/>
            <a:r>
              <a:rPr lang="en-CA" sz="3600">
                <a:latin typeface="Calibri" pitchFamily="-111" charset="0"/>
                <a:ea typeface="ＭＳ Ｐゴシック" pitchFamily="-111" charset="-128"/>
                <a:cs typeface="ＭＳ Ｐゴシック" pitchFamily="-111" charset="-128"/>
              </a:rPr>
              <a:t>Or </a:t>
            </a:r>
          </a:p>
          <a:p>
            <a:pPr eaLnBrk="1" hangingPunct="1"/>
            <a:endParaRPr lang="en-CA" sz="3600">
              <a:latin typeface="Calibri" pitchFamily="-111" charset="0"/>
              <a:ea typeface="ＭＳ Ｐゴシック" pitchFamily="-111" charset="-128"/>
              <a:cs typeface="ＭＳ Ｐゴシック" pitchFamily="-111" charset="-128"/>
            </a:endParaRPr>
          </a:p>
          <a:p>
            <a:pPr eaLnBrk="1" hangingPunct="1"/>
            <a:r>
              <a:rPr lang="en-CA" sz="3600">
                <a:latin typeface="Calibri" pitchFamily="-111" charset="0"/>
                <a:ea typeface="ＭＳ Ｐゴシック" pitchFamily="-111" charset="-128"/>
                <a:cs typeface="ＭＳ Ｐゴシック" pitchFamily="-111" charset="-128"/>
              </a:rPr>
              <a:t>Set 5 - in a best 3 of 5 Match</a:t>
            </a:r>
          </a:p>
          <a:p>
            <a:pPr eaLnBrk="1" hangingPunct="1"/>
            <a:endParaRPr lang="en-CA" sz="3600">
              <a:latin typeface="Calibri" pitchFamily="-111" charset="0"/>
              <a:ea typeface="ＭＳ Ｐゴシック" pitchFamily="-111" charset="-128"/>
              <a:cs typeface="ＭＳ Ｐゴシック" pitchFamily="-111"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6" name="Title 1"/>
          <p:cNvSpPr>
            <a:spLocks noGrp="1"/>
          </p:cNvSpPr>
          <p:nvPr>
            <p:ph type="title"/>
          </p:nvPr>
        </p:nvSpPr>
        <p:spPr>
          <a:xfrm>
            <a:off x="0" y="0"/>
            <a:ext cx="9144000" cy="1143000"/>
          </a:xfrm>
        </p:spPr>
        <p:txBody>
          <a:bodyPr/>
          <a:lstStyle/>
          <a:p>
            <a:pPr>
              <a:defRPr/>
            </a:pPr>
            <a:r>
              <a:rPr lang="en-US" sz="4800" dirty="0" smtClean="0">
                <a:ea typeface="+mj-ea"/>
                <a:cs typeface="+mj-cs"/>
              </a:rPr>
              <a:t>Deciding Set</a:t>
            </a:r>
            <a:endParaRPr lang="en-US" sz="4800" dirty="0">
              <a:ea typeface="+mj-ea"/>
              <a:cs typeface="+mj-cs"/>
            </a:endParaRPr>
          </a:p>
        </p:txBody>
      </p:sp>
      <p:sp>
        <p:nvSpPr>
          <p:cNvPr id="7" name="TextBox 6"/>
          <p:cNvSpPr txBox="1"/>
          <p:nvPr/>
        </p:nvSpPr>
        <p:spPr>
          <a:xfrm>
            <a:off x="0" y="3352800"/>
            <a:ext cx="8991600" cy="8921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The deciding sets works in a similar manner as all previous sets.  </a:t>
            </a:r>
          </a:p>
        </p:txBody>
      </p:sp>
      <p:sp>
        <p:nvSpPr>
          <p:cNvPr id="8" name="TextBox 7"/>
          <p:cNvSpPr txBox="1"/>
          <p:nvPr/>
        </p:nvSpPr>
        <p:spPr>
          <a:xfrm>
            <a:off x="0" y="4191000"/>
            <a:ext cx="9144000" cy="24923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As the scorer, you will have to:</a:t>
            </a:r>
          </a:p>
          <a:p>
            <a:pPr>
              <a:defRPr/>
            </a:pPr>
            <a:endParaRPr lang="en-US" sz="2600" dirty="0">
              <a:solidFill>
                <a:schemeClr val="tx1"/>
              </a:solidFill>
            </a:endParaRPr>
          </a:p>
          <a:p>
            <a:pPr marL="914400" lvl="1" indent="-457200">
              <a:buFont typeface="Lucida Sans" pitchFamily="-108" charset="0"/>
              <a:buAutoNum type="arabicParenR"/>
              <a:defRPr/>
            </a:pPr>
            <a:r>
              <a:rPr lang="en-US" sz="2600" dirty="0">
                <a:solidFill>
                  <a:schemeClr val="tx1"/>
                </a:solidFill>
              </a:rPr>
              <a:t>Be aware of the deciding set coin toss conducted by the </a:t>
            </a:r>
            <a:r>
              <a:rPr lang="en-US" sz="2600" dirty="0" smtClean="0">
                <a:solidFill>
                  <a:schemeClr val="tx1"/>
                </a:solidFill>
              </a:rPr>
              <a:t>first referee </a:t>
            </a:r>
            <a:r>
              <a:rPr lang="en-US" sz="2600" dirty="0">
                <a:solidFill>
                  <a:schemeClr val="tx1"/>
                </a:solidFill>
              </a:rPr>
              <a:t>in front of the scorer’s table</a:t>
            </a:r>
          </a:p>
          <a:p>
            <a:pPr marL="914400" lvl="1" indent="-457200">
              <a:buFont typeface="Lucida Sans" pitchFamily="-108" charset="0"/>
              <a:buAutoNum type="arabicParenR"/>
              <a:defRPr/>
            </a:pPr>
            <a:r>
              <a:rPr lang="en-US" sz="2600" dirty="0">
                <a:solidFill>
                  <a:schemeClr val="tx1"/>
                </a:solidFill>
              </a:rPr>
              <a:t>Fill in the three (3) letter team abbreviations</a:t>
            </a:r>
          </a:p>
          <a:p>
            <a:pPr marL="914400" lvl="1" indent="-457200">
              <a:buFont typeface="Lucida Sans" pitchFamily="-108" charset="0"/>
              <a:buAutoNum type="arabicParenR"/>
              <a:defRPr/>
            </a:pPr>
            <a:r>
              <a:rPr lang="en-US" sz="2600" dirty="0">
                <a:solidFill>
                  <a:schemeClr val="tx1"/>
                </a:solidFill>
              </a:rPr>
              <a:t>Fill in “A” and “B” based on the results of the coin toss</a:t>
            </a:r>
          </a:p>
        </p:txBody>
      </p:sp>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linds(horizontal)">
                                      <p:cBhvr>
                                        <p:cTn id="7" dur="1000"/>
                                        <p:tgtEl>
                                          <p:spTgt spid="8">
                                            <p:txEl>
                                              <p:pRg st="2" end="2"/>
                                            </p:txEl>
                                          </p:spTgt>
                                        </p:tgtEl>
                                      </p:cBhvr>
                                    </p:animEffect>
                                  </p:childTnLst>
                                </p:cTn>
                              </p:par>
                            </p:childTnLst>
                          </p:cTn>
                        </p:par>
                        <p:par>
                          <p:cTn id="8" fill="hold">
                            <p:stCondLst>
                              <p:cond delay="1000"/>
                            </p:stCondLst>
                            <p:childTnLst>
                              <p:par>
                                <p:cTn id="9" presetID="3" presetClass="entr" presetSubtype="10" fill="hold" nodeType="afterEffect">
                                  <p:stCondLst>
                                    <p:cond delay="150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blinds(horizontal)">
                                      <p:cBhvr>
                                        <p:cTn id="11" dur="1000"/>
                                        <p:tgtEl>
                                          <p:spTgt spid="8">
                                            <p:txEl>
                                              <p:pRg st="3" end="3"/>
                                            </p:txEl>
                                          </p:spTgt>
                                        </p:tgtEl>
                                      </p:cBhvr>
                                    </p:animEffect>
                                  </p:childTnLst>
                                </p:cTn>
                              </p:par>
                            </p:childTnLst>
                          </p:cTn>
                        </p:par>
                        <p:par>
                          <p:cTn id="12" fill="hold">
                            <p:stCondLst>
                              <p:cond delay="3500"/>
                            </p:stCondLst>
                            <p:childTnLst>
                              <p:par>
                                <p:cTn id="13" presetID="43" presetClass="entr" presetSubtype="0" fill="hold" grpId="0" nodeType="after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
                                        <p:tgtEl>
                                          <p:spTgt spid="9"/>
                                        </p:tgtEl>
                                      </p:cBhvr>
                                    </p:animEffect>
                                    <p:anim calcmode="lin" valueType="num">
                                      <p:cBhvr>
                                        <p:cTn id="16" dur="400" fill="hold"/>
                                        <p:tgtEl>
                                          <p:spTgt spid="9"/>
                                        </p:tgtEl>
                                        <p:attrNameLst>
                                          <p:attrName>ppt_x</p:attrName>
                                        </p:attrNameLst>
                                      </p:cBhvr>
                                      <p:tavLst>
                                        <p:tav tm="0">
                                          <p:val>
                                            <p:strVal val="#ppt_x"/>
                                          </p:val>
                                        </p:tav>
                                        <p:tav tm="100000">
                                          <p:val>
                                            <p:strVal val="#ppt_x"/>
                                          </p:val>
                                        </p:tav>
                                      </p:tavLst>
                                    </p:anim>
                                    <p:anim calcmode="lin" valueType="num">
                                      <p:cBhvr>
                                        <p:cTn id="17" dur="400" fill="hold"/>
                                        <p:tgtEl>
                                          <p:spTgt spid="9"/>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0" fill="hold">
                            <p:stCondLst>
                              <p:cond delay="5250"/>
                            </p:stCondLst>
                            <p:childTnLst>
                              <p:par>
                                <p:cTn id="21" presetID="43" presetClass="entr" presetSubtype="0" fill="hold" grpId="0" nodeType="afterEffect">
                                  <p:stCondLst>
                                    <p:cond delay="7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
                                        <p:tgtEl>
                                          <p:spTgt spid="11"/>
                                        </p:tgtEl>
                                      </p:cBhvr>
                                    </p:animEffect>
                                    <p:anim calcmode="lin" valueType="num">
                                      <p:cBhvr>
                                        <p:cTn id="24" dur="400" fill="hold"/>
                                        <p:tgtEl>
                                          <p:spTgt spid="11"/>
                                        </p:tgtEl>
                                        <p:attrNameLst>
                                          <p:attrName>ppt_x</p:attrName>
                                        </p:attrNameLst>
                                      </p:cBhvr>
                                      <p:tavLst>
                                        <p:tav tm="0">
                                          <p:val>
                                            <p:strVal val="#ppt_x"/>
                                          </p:val>
                                        </p:tav>
                                        <p:tav tm="100000">
                                          <p:val>
                                            <p:strVal val="#ppt_x"/>
                                          </p:val>
                                        </p:tav>
                                      </p:tavLst>
                                    </p:anim>
                                    <p:anim calcmode="lin" valueType="num">
                                      <p:cBhvr>
                                        <p:cTn id="25" dur="400" fill="hold"/>
                                        <p:tgtEl>
                                          <p:spTgt spid="11"/>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p:stCondLst>
                              <p:cond delay="7000"/>
                            </p:stCondLst>
                            <p:childTnLst>
                              <p:par>
                                <p:cTn id="29" presetID="3" presetClass="entr" presetSubtype="10" fill="hold" nodeType="afterEffect">
                                  <p:stCondLst>
                                    <p:cond delay="150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blinds(horizontal)">
                                      <p:cBhvr>
                                        <p:cTn id="31" dur="1000"/>
                                        <p:tgtEl>
                                          <p:spTgt spid="8">
                                            <p:txEl>
                                              <p:pRg st="4" end="4"/>
                                            </p:txEl>
                                          </p:spTgt>
                                        </p:tgtEl>
                                      </p:cBhvr>
                                    </p:animEffect>
                                  </p:childTnLst>
                                </p:cTn>
                              </p:par>
                            </p:childTnLst>
                          </p:cTn>
                        </p:par>
                        <p:par>
                          <p:cTn id="32" fill="hold">
                            <p:stCondLst>
                              <p:cond delay="9500"/>
                            </p:stCondLst>
                            <p:childTnLst>
                              <p:par>
                                <p:cTn id="33" presetID="43" presetClass="entr" presetSubtype="0" fill="hold" grpId="0" nodeType="after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
                                        <p:tgtEl>
                                          <p:spTgt spid="10"/>
                                        </p:tgtEl>
                                      </p:cBhvr>
                                    </p:animEffect>
                                    <p:anim calcmode="lin" valueType="num">
                                      <p:cBhvr>
                                        <p:cTn id="36" dur="400" fill="hold"/>
                                        <p:tgtEl>
                                          <p:spTgt spid="10"/>
                                        </p:tgtEl>
                                        <p:attrNameLst>
                                          <p:attrName>ppt_x</p:attrName>
                                        </p:attrNameLst>
                                      </p:cBhvr>
                                      <p:tavLst>
                                        <p:tav tm="0">
                                          <p:val>
                                            <p:strVal val="#ppt_x"/>
                                          </p:val>
                                        </p:tav>
                                        <p:tav tm="100000">
                                          <p:val>
                                            <p:strVal val="#ppt_x"/>
                                          </p:val>
                                        </p:tav>
                                      </p:tavLst>
                                    </p:anim>
                                    <p:anim calcmode="lin" valueType="num">
                                      <p:cBhvr>
                                        <p:cTn id="37" dur="400" fill="hold"/>
                                        <p:tgtEl>
                                          <p:spTgt spid="10"/>
                                        </p:tgtEl>
                                        <p:attrNameLst>
                                          <p:attrName>ppt_y</p:attrName>
                                        </p:attrNameLst>
                                      </p:cBhvr>
                                      <p:tavLst>
                                        <p:tav tm="0">
                                          <p:val>
                                            <p:strVal val="#ppt_y+0.31"/>
                                          </p:val>
                                        </p:tav>
                                        <p:tav tm="100000">
                                          <p:val>
                                            <p:strVal val="#ppt_y+0.31"/>
                                          </p:val>
                                        </p:tav>
                                      </p:tavLst>
                                    </p:anim>
                                    <p:anim calcmode="lin" valueType="num">
                                      <p:cBhvr>
                                        <p:cTn id="38"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40" fill="hold">
                            <p:stCondLst>
                              <p:cond delay="11000"/>
                            </p:stCondLst>
                            <p:childTnLst>
                              <p:par>
                                <p:cTn id="41" presetID="43" presetClass="entr" presetSubtype="0" fill="hold" grpId="0" nodeType="afterEffect">
                                  <p:stCondLst>
                                    <p:cond delay="5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
                                        <p:tgtEl>
                                          <p:spTgt spid="12"/>
                                        </p:tgtEl>
                                      </p:cBhvr>
                                    </p:animEffect>
                                    <p:anim calcmode="lin" valueType="num">
                                      <p:cBhvr>
                                        <p:cTn id="44" dur="400" fill="hold"/>
                                        <p:tgtEl>
                                          <p:spTgt spid="12"/>
                                        </p:tgtEl>
                                        <p:attrNameLst>
                                          <p:attrName>ppt_x</p:attrName>
                                        </p:attrNameLst>
                                      </p:cBhvr>
                                      <p:tavLst>
                                        <p:tav tm="0">
                                          <p:val>
                                            <p:strVal val="#ppt_x"/>
                                          </p:val>
                                        </p:tav>
                                        <p:tav tm="100000">
                                          <p:val>
                                            <p:strVal val="#ppt_x"/>
                                          </p:val>
                                        </p:tav>
                                      </p:tavLst>
                                    </p:anim>
                                    <p:anim calcmode="lin" valueType="num">
                                      <p:cBhvr>
                                        <p:cTn id="45" dur="400" fill="hold"/>
                                        <p:tgtEl>
                                          <p:spTgt spid="12"/>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1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1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6" name="Title 1"/>
          <p:cNvSpPr>
            <a:spLocks noGrp="1"/>
          </p:cNvSpPr>
          <p:nvPr>
            <p:ph type="title"/>
          </p:nvPr>
        </p:nvSpPr>
        <p:spPr>
          <a:xfrm>
            <a:off x="0" y="0"/>
            <a:ext cx="9144000" cy="1143000"/>
          </a:xfrm>
        </p:spPr>
        <p:txBody>
          <a:bodyPr/>
          <a:lstStyle/>
          <a:p>
            <a:pPr>
              <a:defRPr/>
            </a:pPr>
            <a:r>
              <a:rPr lang="en-US" sz="4800" dirty="0" smtClean="0">
                <a:ea typeface="+mj-ea"/>
                <a:cs typeface="+mj-cs"/>
              </a:rPr>
              <a:t>Deciding Set</a:t>
            </a:r>
            <a:endParaRPr lang="en-US" sz="4800" dirty="0">
              <a:ea typeface="+mj-ea"/>
              <a:cs typeface="+mj-cs"/>
            </a:endParaRPr>
          </a:p>
        </p:txBody>
      </p:sp>
      <p:sp>
        <p:nvSpPr>
          <p:cNvPr id="8" name="TextBox 7"/>
          <p:cNvSpPr txBox="1"/>
          <p:nvPr/>
        </p:nvSpPr>
        <p:spPr>
          <a:xfrm>
            <a:off x="0" y="3657600"/>
            <a:ext cx="9144000" cy="32924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600" dirty="0">
                <a:solidFill>
                  <a:schemeClr val="tx1"/>
                </a:solidFill>
              </a:rPr>
              <a:t>As the scorer, you will have to:</a:t>
            </a:r>
          </a:p>
          <a:p>
            <a:pPr>
              <a:defRPr/>
            </a:pPr>
            <a:endParaRPr lang="en-US" sz="2600" dirty="0">
              <a:solidFill>
                <a:schemeClr val="tx1"/>
              </a:solidFill>
            </a:endParaRPr>
          </a:p>
          <a:p>
            <a:pPr marL="914400" lvl="1" indent="-457200">
              <a:buFont typeface="+mj-lt"/>
              <a:buAutoNum type="arabicParenR" startAt="4"/>
              <a:defRPr/>
            </a:pPr>
            <a:r>
              <a:rPr lang="en-US" sz="2600" dirty="0">
                <a:solidFill>
                  <a:schemeClr val="tx1"/>
                </a:solidFill>
              </a:rPr>
              <a:t>Put an “X” over the respective S and R for each team</a:t>
            </a:r>
          </a:p>
          <a:p>
            <a:pPr marL="914400" lvl="1" indent="-457200">
              <a:buFont typeface="Lucida Sans" pitchFamily="-108" charset="0"/>
              <a:buAutoNum type="arabicParenR" startAt="4"/>
              <a:defRPr/>
            </a:pPr>
            <a:r>
              <a:rPr lang="en-US" sz="2600" dirty="0">
                <a:solidFill>
                  <a:schemeClr val="tx1"/>
                </a:solidFill>
              </a:rPr>
              <a:t>Put an “X” in the first box of the receiving team</a:t>
            </a:r>
          </a:p>
          <a:p>
            <a:pPr marL="914400" lvl="1" indent="-457200">
              <a:buFont typeface="Lucida Sans" pitchFamily="-108" charset="0"/>
              <a:buAutoNum type="arabicParenR" startAt="4"/>
              <a:defRPr/>
            </a:pPr>
            <a:r>
              <a:rPr lang="en-US" sz="2600" dirty="0">
                <a:solidFill>
                  <a:schemeClr val="tx1"/>
                </a:solidFill>
              </a:rPr>
              <a:t>Verify the line-up against the team roster before writing the player numbers on the score sheet</a:t>
            </a:r>
          </a:p>
          <a:p>
            <a:pPr marL="914400" lvl="1" indent="-457200">
              <a:buFont typeface="Lucida Sans" pitchFamily="-108" charset="0"/>
              <a:buAutoNum type="arabicParenR" startAt="4"/>
              <a:defRPr/>
            </a:pPr>
            <a:r>
              <a:rPr lang="en-US" sz="2600" dirty="0">
                <a:solidFill>
                  <a:schemeClr val="tx1"/>
                </a:solidFill>
              </a:rPr>
              <a:t>Initial the back of the line-up cards</a:t>
            </a:r>
          </a:p>
          <a:p>
            <a:pPr marL="914400" lvl="1" indent="-457200">
              <a:buFont typeface="Lucida Sans" pitchFamily="-108" charset="0"/>
              <a:buAutoNum type="arabicParenR" startAt="4"/>
              <a:defRPr/>
            </a:pPr>
            <a:endParaRPr lang="en-US" sz="2600" dirty="0">
              <a:solidFill>
                <a:schemeClr val="tx1"/>
              </a:solidFill>
            </a:endParaRPr>
          </a:p>
        </p:txBody>
      </p:sp>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linds(horizontal)">
                                      <p:cBhvr>
                                        <p:cTn id="7" dur="1000"/>
                                        <p:tgtEl>
                                          <p:spTgt spid="8">
                                            <p:txEl>
                                              <p:pRg st="2" end="2"/>
                                            </p:txEl>
                                          </p:spTgt>
                                        </p:tgtEl>
                                      </p:cBhvr>
                                    </p:animEffect>
                                  </p:childTnLst>
                                </p:cTn>
                              </p:par>
                            </p:childTnLst>
                          </p:cTn>
                        </p:par>
                        <p:par>
                          <p:cTn id="8" fill="hold">
                            <p:stCondLst>
                              <p:cond delay="1000"/>
                            </p:stCondLst>
                            <p:childTnLst>
                              <p:par>
                                <p:cTn id="9" presetID="43" presetClass="entr" presetSubtype="0" fill="hold" grpId="0" nodeType="afterEffect">
                                  <p:stCondLst>
                                    <p:cond delay="5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
                                        <p:tgtEl>
                                          <p:spTgt spid="13"/>
                                        </p:tgtEl>
                                      </p:cBhvr>
                                    </p:animEffect>
                                    <p:anim calcmode="lin" valueType="num">
                                      <p:cBhvr>
                                        <p:cTn id="12" dur="400" fill="hold"/>
                                        <p:tgtEl>
                                          <p:spTgt spid="13"/>
                                        </p:tgtEl>
                                        <p:attrNameLst>
                                          <p:attrName>ppt_x</p:attrName>
                                        </p:attrNameLst>
                                      </p:cBhvr>
                                      <p:tavLst>
                                        <p:tav tm="0">
                                          <p:val>
                                            <p:strVal val="#ppt_x"/>
                                          </p:val>
                                        </p:tav>
                                        <p:tav tm="100000">
                                          <p:val>
                                            <p:strVal val="#ppt_x"/>
                                          </p:val>
                                        </p:tav>
                                      </p:tavLst>
                                    </p:anim>
                                    <p:anim calcmode="lin" valueType="num">
                                      <p:cBhvr>
                                        <p:cTn id="13" dur="400" fill="hold"/>
                                        <p:tgtEl>
                                          <p:spTgt spid="13"/>
                                        </p:tgtEl>
                                        <p:attrNameLst>
                                          <p:attrName>ppt_y</p:attrName>
                                        </p:attrNameLst>
                                      </p:cBhvr>
                                      <p:tavLst>
                                        <p:tav tm="0">
                                          <p:val>
                                            <p:strVal val="#ppt_y+0.31"/>
                                          </p:val>
                                        </p:tav>
                                        <p:tav tm="100000">
                                          <p:val>
                                            <p:strVal val="#ppt_y+0.31"/>
                                          </p:val>
                                        </p:tav>
                                      </p:tavLst>
                                    </p:anim>
                                    <p:anim calcmode="lin" valueType="num">
                                      <p:cBhvr>
                                        <p:cTn id="14" dur="600" decel="50000" fill="hold">
                                          <p:stCondLst>
                                            <p:cond delay="400"/>
                                          </p:stCondLst>
                                        </p:cTn>
                                        <p:tgtEl>
                                          <p:spTgt spid="1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5" dur="600" decel="50000" fill="hold">
                                          <p:stCondLst>
                                            <p:cond delay="400"/>
                                          </p:stCondLst>
                                        </p:cTn>
                                        <p:tgtEl>
                                          <p:spTgt spid="1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6" fill="hold">
                            <p:stCondLst>
                              <p:cond delay="2500"/>
                            </p:stCondLst>
                            <p:childTnLst>
                              <p:par>
                                <p:cTn id="17" presetID="43" presetClass="entr" presetSubtype="0" fill="hold" grpId="0" nodeType="after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
                                        <p:tgtEl>
                                          <p:spTgt spid="14"/>
                                        </p:tgtEl>
                                      </p:cBhvr>
                                    </p:animEffect>
                                    <p:anim calcmode="lin" valueType="num">
                                      <p:cBhvr>
                                        <p:cTn id="20" dur="400" fill="hold"/>
                                        <p:tgtEl>
                                          <p:spTgt spid="14"/>
                                        </p:tgtEl>
                                        <p:attrNameLst>
                                          <p:attrName>ppt_x</p:attrName>
                                        </p:attrNameLst>
                                      </p:cBhvr>
                                      <p:tavLst>
                                        <p:tav tm="0">
                                          <p:val>
                                            <p:strVal val="#ppt_x"/>
                                          </p:val>
                                        </p:tav>
                                        <p:tav tm="100000">
                                          <p:val>
                                            <p:strVal val="#ppt_x"/>
                                          </p:val>
                                        </p:tav>
                                      </p:tavLst>
                                    </p:anim>
                                    <p:anim calcmode="lin" valueType="num">
                                      <p:cBhvr>
                                        <p:cTn id="21" dur="400" fill="hold"/>
                                        <p:tgtEl>
                                          <p:spTgt spid="14"/>
                                        </p:tgtEl>
                                        <p:attrNameLst>
                                          <p:attrName>ppt_y</p:attrName>
                                        </p:attrNameLst>
                                      </p:cBhvr>
                                      <p:tavLst>
                                        <p:tav tm="0">
                                          <p:val>
                                            <p:strVal val="#ppt_y+0.31"/>
                                          </p:val>
                                        </p:tav>
                                        <p:tav tm="100000">
                                          <p:val>
                                            <p:strVal val="#ppt_y+0.31"/>
                                          </p:val>
                                        </p:tav>
                                      </p:tavLst>
                                    </p:anim>
                                    <p:anim calcmode="lin" valueType="num">
                                      <p:cBhvr>
                                        <p:cTn id="22" dur="600" decel="50000" fill="hold">
                                          <p:stCondLst>
                                            <p:cond delay="400"/>
                                          </p:stCondLst>
                                        </p:cTn>
                                        <p:tgtEl>
                                          <p:spTgt spid="1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600" decel="50000" fill="hold">
                                          <p:stCondLst>
                                            <p:cond delay="400"/>
                                          </p:stCondLst>
                                        </p:cTn>
                                        <p:tgtEl>
                                          <p:spTgt spid="1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4" fill="hold">
                            <p:stCondLst>
                              <p:cond delay="4000"/>
                            </p:stCondLst>
                            <p:childTnLst>
                              <p:par>
                                <p:cTn id="25" presetID="3" presetClass="entr" presetSubtype="10" fill="hold" nodeType="afterEffect">
                                  <p:stCondLst>
                                    <p:cond delay="150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linds(horizontal)">
                                      <p:cBhvr>
                                        <p:cTn id="27" dur="1000"/>
                                        <p:tgtEl>
                                          <p:spTgt spid="8">
                                            <p:txEl>
                                              <p:pRg st="3" end="3"/>
                                            </p:txEl>
                                          </p:spTgt>
                                        </p:tgtEl>
                                      </p:cBhvr>
                                    </p:animEffect>
                                  </p:childTnLst>
                                </p:cTn>
                              </p:par>
                            </p:childTnLst>
                          </p:cTn>
                        </p:par>
                        <p:par>
                          <p:cTn id="28" fill="hold">
                            <p:stCondLst>
                              <p:cond delay="6500"/>
                            </p:stCondLst>
                            <p:childTnLst>
                              <p:par>
                                <p:cTn id="29" presetID="43" presetClass="entr" presetSubtype="0" fill="hold" grpId="0" nodeType="after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
                                        <p:tgtEl>
                                          <p:spTgt spid="16"/>
                                        </p:tgtEl>
                                      </p:cBhvr>
                                    </p:animEffect>
                                    <p:anim calcmode="lin" valueType="num">
                                      <p:cBhvr>
                                        <p:cTn id="32" dur="400" fill="hold"/>
                                        <p:tgtEl>
                                          <p:spTgt spid="16"/>
                                        </p:tgtEl>
                                        <p:attrNameLst>
                                          <p:attrName>ppt_x</p:attrName>
                                        </p:attrNameLst>
                                      </p:cBhvr>
                                      <p:tavLst>
                                        <p:tav tm="0">
                                          <p:val>
                                            <p:strVal val="#ppt_x"/>
                                          </p:val>
                                        </p:tav>
                                        <p:tav tm="100000">
                                          <p:val>
                                            <p:strVal val="#ppt_x"/>
                                          </p:val>
                                        </p:tav>
                                      </p:tavLst>
                                    </p:anim>
                                    <p:anim calcmode="lin" valueType="num">
                                      <p:cBhvr>
                                        <p:cTn id="33" dur="400" fill="hold"/>
                                        <p:tgtEl>
                                          <p:spTgt spid="16"/>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1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1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36" fill="hold">
                            <p:stCondLst>
                              <p:cond delay="8000"/>
                            </p:stCondLst>
                            <p:childTnLst>
                              <p:par>
                                <p:cTn id="37" presetID="3" presetClass="entr" presetSubtype="10" fill="hold" nodeType="afterEffect">
                                  <p:stCondLst>
                                    <p:cond delay="150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blinds(horizontal)">
                                      <p:cBhvr>
                                        <p:cTn id="39" dur="1000"/>
                                        <p:tgtEl>
                                          <p:spTgt spid="8">
                                            <p:txEl>
                                              <p:pRg st="4" end="4"/>
                                            </p:txEl>
                                          </p:spTgt>
                                        </p:tgtEl>
                                      </p:cBhvr>
                                    </p:animEffect>
                                  </p:childTnLst>
                                </p:cTn>
                              </p:par>
                            </p:childTnLst>
                          </p:cTn>
                        </p:par>
                        <p:par>
                          <p:cTn id="40" fill="hold">
                            <p:stCondLst>
                              <p:cond delay="10500"/>
                            </p:stCondLst>
                            <p:childTnLst>
                              <p:par>
                                <p:cTn id="41" presetID="12" presetClass="entr" presetSubtype="4" fill="hold" grpId="0" nodeType="afterEffect">
                                  <p:stCondLst>
                                    <p:cond delay="500"/>
                                  </p:stCondLst>
                                  <p:childTnLst>
                                    <p:set>
                                      <p:cBhvr>
                                        <p:cTn id="42" dur="1" fill="hold">
                                          <p:stCondLst>
                                            <p:cond delay="0"/>
                                          </p:stCondLst>
                                        </p:cTn>
                                        <p:tgtEl>
                                          <p:spTgt spid="15"/>
                                        </p:tgtEl>
                                        <p:attrNameLst>
                                          <p:attrName>style.visibility</p:attrName>
                                        </p:attrNameLst>
                                      </p:cBhvr>
                                      <p:to>
                                        <p:strVal val="visible"/>
                                      </p:to>
                                    </p:set>
                                    <p:animEffect transition="in" filter="slide(fromBottom)">
                                      <p:cBhvr>
                                        <p:cTn id="43" dur="500"/>
                                        <p:tgtEl>
                                          <p:spTgt spid="15"/>
                                        </p:tgtEl>
                                      </p:cBhvr>
                                    </p:animEffect>
                                  </p:childTnLst>
                                </p:cTn>
                              </p:par>
                            </p:childTnLst>
                          </p:cTn>
                        </p:par>
                        <p:par>
                          <p:cTn id="44" fill="hold">
                            <p:stCondLst>
                              <p:cond delay="11500"/>
                            </p:stCondLst>
                            <p:childTnLst>
                              <p:par>
                                <p:cTn id="45" presetID="12" presetClass="entr" presetSubtype="4" fill="hold" grpId="0" nodeType="afterEffect">
                                  <p:stCondLst>
                                    <p:cond delay="500"/>
                                  </p:stCondLst>
                                  <p:childTnLst>
                                    <p:set>
                                      <p:cBhvr>
                                        <p:cTn id="46" dur="1" fill="hold">
                                          <p:stCondLst>
                                            <p:cond delay="0"/>
                                          </p:stCondLst>
                                        </p:cTn>
                                        <p:tgtEl>
                                          <p:spTgt spid="17"/>
                                        </p:tgtEl>
                                        <p:attrNameLst>
                                          <p:attrName>style.visibility</p:attrName>
                                        </p:attrNameLst>
                                      </p:cBhvr>
                                      <p:to>
                                        <p:strVal val="visible"/>
                                      </p:to>
                                    </p:set>
                                    <p:animEffect transition="in" filter="slide(fromBottom)">
                                      <p:cBhvr>
                                        <p:cTn id="47" dur="500"/>
                                        <p:tgtEl>
                                          <p:spTgt spid="17"/>
                                        </p:tgtEl>
                                      </p:cBhvr>
                                    </p:animEffect>
                                  </p:childTnLst>
                                </p:cTn>
                              </p:par>
                            </p:childTnLst>
                          </p:cTn>
                        </p:par>
                        <p:par>
                          <p:cTn id="48" fill="hold">
                            <p:stCondLst>
                              <p:cond delay="12500"/>
                            </p:stCondLst>
                            <p:childTnLst>
                              <p:par>
                                <p:cTn id="49" presetID="12" presetClass="entr" presetSubtype="4" fill="hold" grpId="0" nodeType="afterEffect">
                                  <p:stCondLst>
                                    <p:cond delay="500"/>
                                  </p:stCondLst>
                                  <p:childTnLst>
                                    <p:set>
                                      <p:cBhvr>
                                        <p:cTn id="50" dur="1" fill="hold">
                                          <p:stCondLst>
                                            <p:cond delay="0"/>
                                          </p:stCondLst>
                                        </p:cTn>
                                        <p:tgtEl>
                                          <p:spTgt spid="18"/>
                                        </p:tgtEl>
                                        <p:attrNameLst>
                                          <p:attrName>style.visibility</p:attrName>
                                        </p:attrNameLst>
                                      </p:cBhvr>
                                      <p:to>
                                        <p:strVal val="visible"/>
                                      </p:to>
                                    </p:set>
                                    <p:animEffect transition="in" filter="slide(fromBottom)">
                                      <p:cBhvr>
                                        <p:cTn id="51" dur="500"/>
                                        <p:tgtEl>
                                          <p:spTgt spid="18"/>
                                        </p:tgtEl>
                                      </p:cBhvr>
                                    </p:animEffect>
                                  </p:childTnLst>
                                </p:cTn>
                              </p:par>
                            </p:childTnLst>
                          </p:cTn>
                        </p:par>
                        <p:par>
                          <p:cTn id="52" fill="hold">
                            <p:stCondLst>
                              <p:cond delay="13500"/>
                            </p:stCondLst>
                            <p:childTnLst>
                              <p:par>
                                <p:cTn id="53" presetID="12" presetClass="entr" presetSubtype="4" fill="hold" grpId="0" nodeType="afterEffect">
                                  <p:stCondLst>
                                    <p:cond delay="500"/>
                                  </p:stCondLst>
                                  <p:childTnLst>
                                    <p:set>
                                      <p:cBhvr>
                                        <p:cTn id="54" dur="1" fill="hold">
                                          <p:stCondLst>
                                            <p:cond delay="0"/>
                                          </p:stCondLst>
                                        </p:cTn>
                                        <p:tgtEl>
                                          <p:spTgt spid="19"/>
                                        </p:tgtEl>
                                        <p:attrNameLst>
                                          <p:attrName>style.visibility</p:attrName>
                                        </p:attrNameLst>
                                      </p:cBhvr>
                                      <p:to>
                                        <p:strVal val="visible"/>
                                      </p:to>
                                    </p:set>
                                    <p:animEffect transition="in" filter="slide(fromBottom)">
                                      <p:cBhvr>
                                        <p:cTn id="55" dur="500"/>
                                        <p:tgtEl>
                                          <p:spTgt spid="19"/>
                                        </p:tgtEl>
                                      </p:cBhvr>
                                    </p:animEffect>
                                  </p:childTnLst>
                                </p:cTn>
                              </p:par>
                            </p:childTnLst>
                          </p:cTn>
                        </p:par>
                        <p:par>
                          <p:cTn id="56" fill="hold">
                            <p:stCondLst>
                              <p:cond delay="14500"/>
                            </p:stCondLst>
                            <p:childTnLst>
                              <p:par>
                                <p:cTn id="57" presetID="12" presetClass="entr" presetSubtype="4" fill="hold" grpId="0" nodeType="afterEffect">
                                  <p:stCondLst>
                                    <p:cond delay="500"/>
                                  </p:stCondLst>
                                  <p:childTnLst>
                                    <p:set>
                                      <p:cBhvr>
                                        <p:cTn id="58" dur="1" fill="hold">
                                          <p:stCondLst>
                                            <p:cond delay="0"/>
                                          </p:stCondLst>
                                        </p:cTn>
                                        <p:tgtEl>
                                          <p:spTgt spid="20"/>
                                        </p:tgtEl>
                                        <p:attrNameLst>
                                          <p:attrName>style.visibility</p:attrName>
                                        </p:attrNameLst>
                                      </p:cBhvr>
                                      <p:to>
                                        <p:strVal val="visible"/>
                                      </p:to>
                                    </p:set>
                                    <p:animEffect transition="in" filter="slide(fromBottom)">
                                      <p:cBhvr>
                                        <p:cTn id="59" dur="500"/>
                                        <p:tgtEl>
                                          <p:spTgt spid="20"/>
                                        </p:tgtEl>
                                      </p:cBhvr>
                                    </p:animEffect>
                                  </p:childTnLst>
                                </p:cTn>
                              </p:par>
                            </p:childTnLst>
                          </p:cTn>
                        </p:par>
                        <p:par>
                          <p:cTn id="60" fill="hold">
                            <p:stCondLst>
                              <p:cond delay="15500"/>
                            </p:stCondLst>
                            <p:childTnLst>
                              <p:par>
                                <p:cTn id="61" presetID="12" presetClass="entr" presetSubtype="4" fill="hold" grpId="0" nodeType="afterEffect">
                                  <p:stCondLst>
                                    <p:cond delay="500"/>
                                  </p:stCondLst>
                                  <p:childTnLst>
                                    <p:set>
                                      <p:cBhvr>
                                        <p:cTn id="62" dur="1" fill="hold">
                                          <p:stCondLst>
                                            <p:cond delay="0"/>
                                          </p:stCondLst>
                                        </p:cTn>
                                        <p:tgtEl>
                                          <p:spTgt spid="21"/>
                                        </p:tgtEl>
                                        <p:attrNameLst>
                                          <p:attrName>style.visibility</p:attrName>
                                        </p:attrNameLst>
                                      </p:cBhvr>
                                      <p:to>
                                        <p:strVal val="visible"/>
                                      </p:to>
                                    </p:set>
                                    <p:animEffect transition="in" filter="slide(fromBottom)">
                                      <p:cBhvr>
                                        <p:cTn id="63" dur="500"/>
                                        <p:tgtEl>
                                          <p:spTgt spid="21"/>
                                        </p:tgtEl>
                                      </p:cBhvr>
                                    </p:animEffect>
                                  </p:childTnLst>
                                </p:cTn>
                              </p:par>
                            </p:childTnLst>
                          </p:cTn>
                        </p:par>
                        <p:par>
                          <p:cTn id="64" fill="hold">
                            <p:stCondLst>
                              <p:cond delay="16500"/>
                            </p:stCondLst>
                            <p:childTnLst>
                              <p:par>
                                <p:cTn id="65" presetID="12" presetClass="entr" presetSubtype="4" fill="hold" grpId="0" nodeType="afterEffect">
                                  <p:stCondLst>
                                    <p:cond delay="500"/>
                                  </p:stCondLst>
                                  <p:childTnLst>
                                    <p:set>
                                      <p:cBhvr>
                                        <p:cTn id="66" dur="1" fill="hold">
                                          <p:stCondLst>
                                            <p:cond delay="0"/>
                                          </p:stCondLst>
                                        </p:cTn>
                                        <p:tgtEl>
                                          <p:spTgt spid="22"/>
                                        </p:tgtEl>
                                        <p:attrNameLst>
                                          <p:attrName>style.visibility</p:attrName>
                                        </p:attrNameLst>
                                      </p:cBhvr>
                                      <p:to>
                                        <p:strVal val="visible"/>
                                      </p:to>
                                    </p:set>
                                    <p:animEffect transition="in" filter="slide(fromBottom)">
                                      <p:cBhvr>
                                        <p:cTn id="67" dur="500"/>
                                        <p:tgtEl>
                                          <p:spTgt spid="22"/>
                                        </p:tgtEl>
                                      </p:cBhvr>
                                    </p:animEffect>
                                  </p:childTnLst>
                                </p:cTn>
                              </p:par>
                            </p:childTnLst>
                          </p:cTn>
                        </p:par>
                        <p:par>
                          <p:cTn id="68" fill="hold">
                            <p:stCondLst>
                              <p:cond delay="17500"/>
                            </p:stCondLst>
                            <p:childTnLst>
                              <p:par>
                                <p:cTn id="69" presetID="12" presetClass="entr" presetSubtype="4" fill="hold" grpId="0" nodeType="afterEffect">
                                  <p:stCondLst>
                                    <p:cond delay="500"/>
                                  </p:stCondLst>
                                  <p:childTnLst>
                                    <p:set>
                                      <p:cBhvr>
                                        <p:cTn id="70" dur="1" fill="hold">
                                          <p:stCondLst>
                                            <p:cond delay="0"/>
                                          </p:stCondLst>
                                        </p:cTn>
                                        <p:tgtEl>
                                          <p:spTgt spid="23"/>
                                        </p:tgtEl>
                                        <p:attrNameLst>
                                          <p:attrName>style.visibility</p:attrName>
                                        </p:attrNameLst>
                                      </p:cBhvr>
                                      <p:to>
                                        <p:strVal val="visible"/>
                                      </p:to>
                                    </p:set>
                                    <p:animEffect transition="in" filter="slide(fromBottom)">
                                      <p:cBhvr>
                                        <p:cTn id="71" dur="500"/>
                                        <p:tgtEl>
                                          <p:spTgt spid="23"/>
                                        </p:tgtEl>
                                      </p:cBhvr>
                                    </p:animEffect>
                                  </p:childTnLst>
                                </p:cTn>
                              </p:par>
                            </p:childTnLst>
                          </p:cTn>
                        </p:par>
                        <p:par>
                          <p:cTn id="72" fill="hold">
                            <p:stCondLst>
                              <p:cond delay="18500"/>
                            </p:stCondLst>
                            <p:childTnLst>
                              <p:par>
                                <p:cTn id="73" presetID="12" presetClass="entr" presetSubtype="4" fill="hold" grpId="0" nodeType="afterEffect">
                                  <p:stCondLst>
                                    <p:cond delay="500"/>
                                  </p:stCondLst>
                                  <p:childTnLst>
                                    <p:set>
                                      <p:cBhvr>
                                        <p:cTn id="74" dur="1" fill="hold">
                                          <p:stCondLst>
                                            <p:cond delay="0"/>
                                          </p:stCondLst>
                                        </p:cTn>
                                        <p:tgtEl>
                                          <p:spTgt spid="24"/>
                                        </p:tgtEl>
                                        <p:attrNameLst>
                                          <p:attrName>style.visibility</p:attrName>
                                        </p:attrNameLst>
                                      </p:cBhvr>
                                      <p:to>
                                        <p:strVal val="visible"/>
                                      </p:to>
                                    </p:set>
                                    <p:animEffect transition="in" filter="slide(fromBottom)">
                                      <p:cBhvr>
                                        <p:cTn id="75" dur="500"/>
                                        <p:tgtEl>
                                          <p:spTgt spid="24"/>
                                        </p:tgtEl>
                                      </p:cBhvr>
                                    </p:animEffect>
                                  </p:childTnLst>
                                </p:cTn>
                              </p:par>
                            </p:childTnLst>
                          </p:cTn>
                        </p:par>
                        <p:par>
                          <p:cTn id="76" fill="hold">
                            <p:stCondLst>
                              <p:cond delay="19500"/>
                            </p:stCondLst>
                            <p:childTnLst>
                              <p:par>
                                <p:cTn id="77" presetID="12" presetClass="entr" presetSubtype="4" fill="hold" grpId="0" nodeType="afterEffect">
                                  <p:stCondLst>
                                    <p:cond delay="500"/>
                                  </p:stCondLst>
                                  <p:childTnLst>
                                    <p:set>
                                      <p:cBhvr>
                                        <p:cTn id="78" dur="1" fill="hold">
                                          <p:stCondLst>
                                            <p:cond delay="0"/>
                                          </p:stCondLst>
                                        </p:cTn>
                                        <p:tgtEl>
                                          <p:spTgt spid="25"/>
                                        </p:tgtEl>
                                        <p:attrNameLst>
                                          <p:attrName>style.visibility</p:attrName>
                                        </p:attrNameLst>
                                      </p:cBhvr>
                                      <p:to>
                                        <p:strVal val="visible"/>
                                      </p:to>
                                    </p:set>
                                    <p:animEffect transition="in" filter="slide(fromBottom)">
                                      <p:cBhvr>
                                        <p:cTn id="79" dur="500"/>
                                        <p:tgtEl>
                                          <p:spTgt spid="25"/>
                                        </p:tgtEl>
                                      </p:cBhvr>
                                    </p:animEffect>
                                  </p:childTnLst>
                                </p:cTn>
                              </p:par>
                            </p:childTnLst>
                          </p:cTn>
                        </p:par>
                        <p:par>
                          <p:cTn id="80" fill="hold">
                            <p:stCondLst>
                              <p:cond delay="20500"/>
                            </p:stCondLst>
                            <p:childTnLst>
                              <p:par>
                                <p:cTn id="81" presetID="12" presetClass="entr" presetSubtype="4" fill="hold" grpId="0" nodeType="afterEffect">
                                  <p:stCondLst>
                                    <p:cond delay="500"/>
                                  </p:stCondLst>
                                  <p:childTnLst>
                                    <p:set>
                                      <p:cBhvr>
                                        <p:cTn id="82" dur="1" fill="hold">
                                          <p:stCondLst>
                                            <p:cond delay="0"/>
                                          </p:stCondLst>
                                        </p:cTn>
                                        <p:tgtEl>
                                          <p:spTgt spid="26"/>
                                        </p:tgtEl>
                                        <p:attrNameLst>
                                          <p:attrName>style.visibility</p:attrName>
                                        </p:attrNameLst>
                                      </p:cBhvr>
                                      <p:to>
                                        <p:strVal val="visible"/>
                                      </p:to>
                                    </p:set>
                                    <p:animEffect transition="in" filter="slide(fromBottom)">
                                      <p:cBhvr>
                                        <p:cTn id="83" dur="500"/>
                                        <p:tgtEl>
                                          <p:spTgt spid="26"/>
                                        </p:tgtEl>
                                      </p:cBhvr>
                                    </p:animEffect>
                                  </p:childTnLst>
                                </p:cTn>
                              </p:par>
                            </p:childTnLst>
                          </p:cTn>
                        </p:par>
                        <p:par>
                          <p:cTn id="84" fill="hold">
                            <p:stCondLst>
                              <p:cond delay="21500"/>
                            </p:stCondLst>
                            <p:childTnLst>
                              <p:par>
                                <p:cTn id="85" presetID="12" presetClass="entr" presetSubtype="4" fill="hold" grpId="0" nodeType="afterEffect">
                                  <p:stCondLst>
                                    <p:cond delay="500"/>
                                  </p:stCondLst>
                                  <p:childTnLst>
                                    <p:set>
                                      <p:cBhvr>
                                        <p:cTn id="86" dur="1" fill="hold">
                                          <p:stCondLst>
                                            <p:cond delay="0"/>
                                          </p:stCondLst>
                                        </p:cTn>
                                        <p:tgtEl>
                                          <p:spTgt spid="27"/>
                                        </p:tgtEl>
                                        <p:attrNameLst>
                                          <p:attrName>style.visibility</p:attrName>
                                        </p:attrNameLst>
                                      </p:cBhvr>
                                      <p:to>
                                        <p:strVal val="visible"/>
                                      </p:to>
                                    </p:set>
                                    <p:animEffect transition="in" filter="slide(fromBottom)">
                                      <p:cBhvr>
                                        <p:cTn id="87" dur="500"/>
                                        <p:tgtEl>
                                          <p:spTgt spid="27"/>
                                        </p:tgtEl>
                                      </p:cBhvr>
                                    </p:animEffect>
                                  </p:childTnLst>
                                </p:cTn>
                              </p:par>
                            </p:childTnLst>
                          </p:cTn>
                        </p:par>
                        <p:par>
                          <p:cTn id="88" fill="hold">
                            <p:stCondLst>
                              <p:cond delay="22500"/>
                            </p:stCondLst>
                            <p:childTnLst>
                              <p:par>
                                <p:cTn id="89" presetID="12" presetClass="entr" presetSubtype="4" fill="hold" grpId="0" nodeType="afterEffect">
                                  <p:stCondLst>
                                    <p:cond delay="500"/>
                                  </p:stCondLst>
                                  <p:childTnLst>
                                    <p:set>
                                      <p:cBhvr>
                                        <p:cTn id="90" dur="1" fill="hold">
                                          <p:stCondLst>
                                            <p:cond delay="0"/>
                                          </p:stCondLst>
                                        </p:cTn>
                                        <p:tgtEl>
                                          <p:spTgt spid="28"/>
                                        </p:tgtEl>
                                        <p:attrNameLst>
                                          <p:attrName>style.visibility</p:attrName>
                                        </p:attrNameLst>
                                      </p:cBhvr>
                                      <p:to>
                                        <p:strVal val="visible"/>
                                      </p:to>
                                    </p:set>
                                    <p:animEffect transition="in" filter="slide(fromBottom)">
                                      <p:cBhvr>
                                        <p:cTn id="91" dur="500"/>
                                        <p:tgtEl>
                                          <p:spTgt spid="28"/>
                                        </p:tgtEl>
                                      </p:cBhvr>
                                    </p:animEffect>
                                  </p:childTnLst>
                                </p:cTn>
                              </p:par>
                            </p:childTnLst>
                          </p:cTn>
                        </p:par>
                        <p:par>
                          <p:cTn id="92" fill="hold">
                            <p:stCondLst>
                              <p:cond delay="23500"/>
                            </p:stCondLst>
                            <p:childTnLst>
                              <p:par>
                                <p:cTn id="93" presetID="12" presetClass="entr" presetSubtype="4" fill="hold" grpId="0" nodeType="afterEffect">
                                  <p:stCondLst>
                                    <p:cond delay="500"/>
                                  </p:stCondLst>
                                  <p:childTnLst>
                                    <p:set>
                                      <p:cBhvr>
                                        <p:cTn id="94" dur="1" fill="hold">
                                          <p:stCondLst>
                                            <p:cond delay="0"/>
                                          </p:stCondLst>
                                        </p:cTn>
                                        <p:tgtEl>
                                          <p:spTgt spid="29"/>
                                        </p:tgtEl>
                                        <p:attrNameLst>
                                          <p:attrName>style.visibility</p:attrName>
                                        </p:attrNameLst>
                                      </p:cBhvr>
                                      <p:to>
                                        <p:strVal val="visible"/>
                                      </p:to>
                                    </p:set>
                                    <p:animEffect transition="in" filter="slide(fromBottom)">
                                      <p:cBhvr>
                                        <p:cTn id="95" dur="500"/>
                                        <p:tgtEl>
                                          <p:spTgt spid="29"/>
                                        </p:tgtEl>
                                      </p:cBhvr>
                                    </p:animEffect>
                                  </p:childTnLst>
                                </p:cTn>
                              </p:par>
                            </p:childTnLst>
                          </p:cTn>
                        </p:par>
                        <p:par>
                          <p:cTn id="96" fill="hold">
                            <p:stCondLst>
                              <p:cond delay="24500"/>
                            </p:stCondLst>
                            <p:childTnLst>
                              <p:par>
                                <p:cTn id="97" presetID="3" presetClass="entr" presetSubtype="10" fill="hold" nodeType="afterEffect">
                                  <p:stCondLst>
                                    <p:cond delay="1500"/>
                                  </p:stCondLst>
                                  <p:childTnLst>
                                    <p:set>
                                      <p:cBhvr>
                                        <p:cTn id="98" dur="1" fill="hold">
                                          <p:stCondLst>
                                            <p:cond delay="0"/>
                                          </p:stCondLst>
                                        </p:cTn>
                                        <p:tgtEl>
                                          <p:spTgt spid="8">
                                            <p:txEl>
                                              <p:pRg st="5" end="5"/>
                                            </p:txEl>
                                          </p:spTgt>
                                        </p:tgtEl>
                                        <p:attrNameLst>
                                          <p:attrName>style.visibility</p:attrName>
                                        </p:attrNameLst>
                                      </p:cBhvr>
                                      <p:to>
                                        <p:strVal val="visible"/>
                                      </p:to>
                                    </p:set>
                                    <p:animEffect transition="in" filter="blinds(horizontal)">
                                      <p:cBhvr>
                                        <p:cTn id="99" dur="1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5"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6" name="Title 1"/>
          <p:cNvSpPr>
            <a:spLocks noGrp="1"/>
          </p:cNvSpPr>
          <p:nvPr>
            <p:ph type="title"/>
          </p:nvPr>
        </p:nvSpPr>
        <p:spPr>
          <a:xfrm>
            <a:off x="0" y="0"/>
            <a:ext cx="9144000" cy="1143000"/>
          </a:xfrm>
        </p:spPr>
        <p:txBody>
          <a:bodyPr/>
          <a:lstStyle/>
          <a:p>
            <a:pPr>
              <a:defRPr/>
            </a:pPr>
            <a:r>
              <a:rPr lang="en-US" sz="4800" dirty="0" smtClean="0">
                <a:ea typeface="+mj-ea"/>
                <a:cs typeface="+mj-cs"/>
              </a:rPr>
              <a:t>Deciding Set</a:t>
            </a:r>
            <a:endParaRPr lang="en-US" sz="4800" dirty="0">
              <a:ea typeface="+mj-ea"/>
              <a:cs typeface="+mj-cs"/>
            </a:endParaRPr>
          </a:p>
        </p:txBody>
      </p:sp>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0" name="TextBox 29"/>
          <p:cNvSpPr txBox="1"/>
          <p:nvPr/>
        </p:nvSpPr>
        <p:spPr>
          <a:xfrm>
            <a:off x="0" y="3352800"/>
            <a:ext cx="9144000" cy="28924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600" dirty="0">
                <a:solidFill>
                  <a:schemeClr val="tx1"/>
                </a:solidFill>
              </a:rPr>
              <a:t>There are, however, some differences in the organization process.  As the scorer, you will have to:</a:t>
            </a:r>
          </a:p>
          <a:p>
            <a:pPr>
              <a:defRPr/>
            </a:pPr>
            <a:endParaRPr lang="en-US" sz="2600" dirty="0">
              <a:solidFill>
                <a:schemeClr val="tx1"/>
              </a:solidFill>
            </a:endParaRPr>
          </a:p>
          <a:p>
            <a:pPr marL="971550" lvl="1" indent="-514350">
              <a:buFont typeface="+mj-lt"/>
              <a:buAutoNum type="arabicParenR" startAt="8"/>
              <a:defRPr/>
            </a:pPr>
            <a:r>
              <a:rPr lang="en-US" sz="2600" dirty="0">
                <a:solidFill>
                  <a:schemeClr val="tx1"/>
                </a:solidFill>
              </a:rPr>
              <a:t>Transcribe the information for the team on the left side of the score sheet to the far right side of the score sheet  </a:t>
            </a:r>
          </a:p>
          <a:p>
            <a:pPr marL="914400" lvl="1" indent="-457200">
              <a:buFont typeface="+mj-lt"/>
              <a:buAutoNum type="arabicParenR" startAt="8"/>
              <a:defRPr/>
            </a:pPr>
            <a:r>
              <a:rPr lang="en-US" sz="2600" dirty="0">
                <a:solidFill>
                  <a:schemeClr val="tx1"/>
                </a:solidFill>
              </a:rPr>
              <a:t>Fill in the starting time for the set (three (3) minutes following the end of the previous set)</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animEffect transition="in" filter="blinds(horizontal)">
                                      <p:cBhvr>
                                        <p:cTn id="7" dur="1000"/>
                                        <p:tgtEl>
                                          <p:spTgt spid="30">
                                            <p:txEl>
                                              <p:pRg st="2" end="2"/>
                                            </p:txEl>
                                          </p:spTgt>
                                        </p:tgtEl>
                                      </p:cBhvr>
                                    </p:animEffect>
                                  </p:childTnLst>
                                </p:cTn>
                              </p:par>
                            </p:childTnLst>
                          </p:cTn>
                        </p:par>
                        <p:par>
                          <p:cTn id="8" fill="hold">
                            <p:stCondLst>
                              <p:cond delay="1000"/>
                            </p:stCondLst>
                            <p:childTnLst>
                              <p:par>
                                <p:cTn id="9" presetID="43" presetClass="entr" presetSubtype="0" fill="hold" grpId="0" nodeType="afterEffect">
                                  <p:stCondLst>
                                    <p:cond delay="7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
                                        <p:tgtEl>
                                          <p:spTgt spid="31"/>
                                        </p:tgtEl>
                                      </p:cBhvr>
                                    </p:animEffect>
                                    <p:anim calcmode="lin" valueType="num">
                                      <p:cBhvr>
                                        <p:cTn id="12" dur="400" fill="hold"/>
                                        <p:tgtEl>
                                          <p:spTgt spid="31"/>
                                        </p:tgtEl>
                                        <p:attrNameLst>
                                          <p:attrName>ppt_x</p:attrName>
                                        </p:attrNameLst>
                                      </p:cBhvr>
                                      <p:tavLst>
                                        <p:tav tm="0">
                                          <p:val>
                                            <p:strVal val="#ppt_x"/>
                                          </p:val>
                                        </p:tav>
                                        <p:tav tm="100000">
                                          <p:val>
                                            <p:strVal val="#ppt_x"/>
                                          </p:val>
                                        </p:tav>
                                      </p:tavLst>
                                    </p:anim>
                                    <p:anim calcmode="lin" valueType="num">
                                      <p:cBhvr>
                                        <p:cTn id="13" dur="400" fill="hold"/>
                                        <p:tgtEl>
                                          <p:spTgt spid="31"/>
                                        </p:tgtEl>
                                        <p:attrNameLst>
                                          <p:attrName>ppt_y</p:attrName>
                                        </p:attrNameLst>
                                      </p:cBhvr>
                                      <p:tavLst>
                                        <p:tav tm="0">
                                          <p:val>
                                            <p:strVal val="#ppt_y+0.31"/>
                                          </p:val>
                                        </p:tav>
                                        <p:tav tm="100000">
                                          <p:val>
                                            <p:strVal val="#ppt_y+0.31"/>
                                          </p:val>
                                        </p:tav>
                                      </p:tavLst>
                                    </p:anim>
                                    <p:anim calcmode="lin" valueType="num">
                                      <p:cBhvr>
                                        <p:cTn id="14" dur="600" decel="50000" fill="hold">
                                          <p:stCondLst>
                                            <p:cond delay="400"/>
                                          </p:stCondLst>
                                        </p:cTn>
                                        <p:tgtEl>
                                          <p:spTgt spid="3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5" dur="600" decel="50000" fill="hold">
                                          <p:stCondLst>
                                            <p:cond delay="400"/>
                                          </p:stCondLst>
                                        </p:cTn>
                                        <p:tgtEl>
                                          <p:spTgt spid="3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6" fill="hold">
                            <p:stCondLst>
                              <p:cond delay="2750"/>
                            </p:stCondLst>
                            <p:childTnLst>
                              <p:par>
                                <p:cTn id="17" presetID="12" presetClass="entr" presetSubtype="4" fill="hold" grpId="0" nodeType="afterEffect">
                                  <p:stCondLst>
                                    <p:cond delay="500"/>
                                  </p:stCondLst>
                                  <p:childTnLst>
                                    <p:set>
                                      <p:cBhvr>
                                        <p:cTn id="18" dur="1" fill="hold">
                                          <p:stCondLst>
                                            <p:cond delay="0"/>
                                          </p:stCondLst>
                                        </p:cTn>
                                        <p:tgtEl>
                                          <p:spTgt spid="32"/>
                                        </p:tgtEl>
                                        <p:attrNameLst>
                                          <p:attrName>style.visibility</p:attrName>
                                        </p:attrNameLst>
                                      </p:cBhvr>
                                      <p:to>
                                        <p:strVal val="visible"/>
                                      </p:to>
                                    </p:set>
                                    <p:animEffect transition="in" filter="slide(fromBottom)">
                                      <p:cBhvr>
                                        <p:cTn id="19" dur="500"/>
                                        <p:tgtEl>
                                          <p:spTgt spid="32"/>
                                        </p:tgtEl>
                                      </p:cBhvr>
                                    </p:animEffect>
                                  </p:childTnLst>
                                </p:cTn>
                              </p:par>
                            </p:childTnLst>
                          </p:cTn>
                        </p:par>
                        <p:par>
                          <p:cTn id="20" fill="hold">
                            <p:stCondLst>
                              <p:cond delay="3750"/>
                            </p:stCondLst>
                            <p:childTnLst>
                              <p:par>
                                <p:cTn id="21" presetID="12" presetClass="entr" presetSubtype="4" fill="hold" grpId="0" nodeType="after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slide(fromBottom)">
                                      <p:cBhvr>
                                        <p:cTn id="23" dur="500"/>
                                        <p:tgtEl>
                                          <p:spTgt spid="33"/>
                                        </p:tgtEl>
                                      </p:cBhvr>
                                    </p:animEffect>
                                  </p:childTnLst>
                                </p:cTn>
                              </p:par>
                            </p:childTnLst>
                          </p:cTn>
                        </p:par>
                        <p:par>
                          <p:cTn id="24" fill="hold">
                            <p:stCondLst>
                              <p:cond delay="4750"/>
                            </p:stCondLst>
                            <p:childTnLst>
                              <p:par>
                                <p:cTn id="25" presetID="12" presetClass="entr" presetSubtype="4" fill="hold" grpId="0" nodeType="afterEffect">
                                  <p:stCondLst>
                                    <p:cond delay="500"/>
                                  </p:stCondLst>
                                  <p:childTnLst>
                                    <p:set>
                                      <p:cBhvr>
                                        <p:cTn id="26" dur="1" fill="hold">
                                          <p:stCondLst>
                                            <p:cond delay="0"/>
                                          </p:stCondLst>
                                        </p:cTn>
                                        <p:tgtEl>
                                          <p:spTgt spid="34"/>
                                        </p:tgtEl>
                                        <p:attrNameLst>
                                          <p:attrName>style.visibility</p:attrName>
                                        </p:attrNameLst>
                                      </p:cBhvr>
                                      <p:to>
                                        <p:strVal val="visible"/>
                                      </p:to>
                                    </p:set>
                                    <p:animEffect transition="in" filter="slide(fromBottom)">
                                      <p:cBhvr>
                                        <p:cTn id="27" dur="500"/>
                                        <p:tgtEl>
                                          <p:spTgt spid="34"/>
                                        </p:tgtEl>
                                      </p:cBhvr>
                                    </p:animEffect>
                                  </p:childTnLst>
                                </p:cTn>
                              </p:par>
                            </p:childTnLst>
                          </p:cTn>
                        </p:par>
                        <p:par>
                          <p:cTn id="28" fill="hold">
                            <p:stCondLst>
                              <p:cond delay="5750"/>
                            </p:stCondLst>
                            <p:childTnLst>
                              <p:par>
                                <p:cTn id="29" presetID="12" presetClass="entr" presetSubtype="4" fill="hold" grpId="0" nodeType="afterEffect">
                                  <p:stCondLst>
                                    <p:cond delay="500"/>
                                  </p:stCondLst>
                                  <p:childTnLst>
                                    <p:set>
                                      <p:cBhvr>
                                        <p:cTn id="30" dur="1" fill="hold">
                                          <p:stCondLst>
                                            <p:cond delay="0"/>
                                          </p:stCondLst>
                                        </p:cTn>
                                        <p:tgtEl>
                                          <p:spTgt spid="35"/>
                                        </p:tgtEl>
                                        <p:attrNameLst>
                                          <p:attrName>style.visibility</p:attrName>
                                        </p:attrNameLst>
                                      </p:cBhvr>
                                      <p:to>
                                        <p:strVal val="visible"/>
                                      </p:to>
                                    </p:set>
                                    <p:animEffect transition="in" filter="slide(fromBottom)">
                                      <p:cBhvr>
                                        <p:cTn id="31" dur="500"/>
                                        <p:tgtEl>
                                          <p:spTgt spid="35"/>
                                        </p:tgtEl>
                                      </p:cBhvr>
                                    </p:animEffect>
                                  </p:childTnLst>
                                </p:cTn>
                              </p:par>
                            </p:childTnLst>
                          </p:cTn>
                        </p:par>
                        <p:par>
                          <p:cTn id="32" fill="hold">
                            <p:stCondLst>
                              <p:cond delay="6750"/>
                            </p:stCondLst>
                            <p:childTnLst>
                              <p:par>
                                <p:cTn id="33" presetID="12" presetClass="entr" presetSubtype="4" fill="hold" grpId="0" nodeType="afterEffect">
                                  <p:stCondLst>
                                    <p:cond delay="500"/>
                                  </p:stCondLst>
                                  <p:childTnLst>
                                    <p:set>
                                      <p:cBhvr>
                                        <p:cTn id="34" dur="1" fill="hold">
                                          <p:stCondLst>
                                            <p:cond delay="0"/>
                                          </p:stCondLst>
                                        </p:cTn>
                                        <p:tgtEl>
                                          <p:spTgt spid="36"/>
                                        </p:tgtEl>
                                        <p:attrNameLst>
                                          <p:attrName>style.visibility</p:attrName>
                                        </p:attrNameLst>
                                      </p:cBhvr>
                                      <p:to>
                                        <p:strVal val="visible"/>
                                      </p:to>
                                    </p:set>
                                    <p:animEffect transition="in" filter="slide(fromBottom)">
                                      <p:cBhvr>
                                        <p:cTn id="35" dur="500"/>
                                        <p:tgtEl>
                                          <p:spTgt spid="36"/>
                                        </p:tgtEl>
                                      </p:cBhvr>
                                    </p:animEffect>
                                  </p:childTnLst>
                                </p:cTn>
                              </p:par>
                            </p:childTnLst>
                          </p:cTn>
                        </p:par>
                        <p:par>
                          <p:cTn id="36" fill="hold">
                            <p:stCondLst>
                              <p:cond delay="7750"/>
                            </p:stCondLst>
                            <p:childTnLst>
                              <p:par>
                                <p:cTn id="37" presetID="12" presetClass="entr" presetSubtype="4" fill="hold" grpId="0" nodeType="afterEffect">
                                  <p:stCondLst>
                                    <p:cond delay="500"/>
                                  </p:stCondLst>
                                  <p:childTnLst>
                                    <p:set>
                                      <p:cBhvr>
                                        <p:cTn id="38" dur="1" fill="hold">
                                          <p:stCondLst>
                                            <p:cond delay="0"/>
                                          </p:stCondLst>
                                        </p:cTn>
                                        <p:tgtEl>
                                          <p:spTgt spid="37"/>
                                        </p:tgtEl>
                                        <p:attrNameLst>
                                          <p:attrName>style.visibility</p:attrName>
                                        </p:attrNameLst>
                                      </p:cBhvr>
                                      <p:to>
                                        <p:strVal val="visible"/>
                                      </p:to>
                                    </p:set>
                                    <p:animEffect transition="in" filter="slide(fromBottom)">
                                      <p:cBhvr>
                                        <p:cTn id="39" dur="500"/>
                                        <p:tgtEl>
                                          <p:spTgt spid="37"/>
                                        </p:tgtEl>
                                      </p:cBhvr>
                                    </p:animEffect>
                                  </p:childTnLst>
                                </p:cTn>
                              </p:par>
                            </p:childTnLst>
                          </p:cTn>
                        </p:par>
                        <p:par>
                          <p:cTn id="40" fill="hold">
                            <p:stCondLst>
                              <p:cond delay="8750"/>
                            </p:stCondLst>
                            <p:childTnLst>
                              <p:par>
                                <p:cTn id="41" presetID="12" presetClass="entr" presetSubtype="4" fill="hold" grpId="0" nodeType="afterEffect">
                                  <p:stCondLst>
                                    <p:cond delay="500"/>
                                  </p:stCondLst>
                                  <p:childTnLst>
                                    <p:set>
                                      <p:cBhvr>
                                        <p:cTn id="42" dur="1" fill="hold">
                                          <p:stCondLst>
                                            <p:cond delay="0"/>
                                          </p:stCondLst>
                                        </p:cTn>
                                        <p:tgtEl>
                                          <p:spTgt spid="38"/>
                                        </p:tgtEl>
                                        <p:attrNameLst>
                                          <p:attrName>style.visibility</p:attrName>
                                        </p:attrNameLst>
                                      </p:cBhvr>
                                      <p:to>
                                        <p:strVal val="visible"/>
                                      </p:to>
                                    </p:set>
                                    <p:animEffect transition="in" filter="slide(fromBottom)">
                                      <p:cBhvr>
                                        <p:cTn id="43" dur="500"/>
                                        <p:tgtEl>
                                          <p:spTgt spid="38"/>
                                        </p:tgtEl>
                                      </p:cBhvr>
                                    </p:animEffect>
                                  </p:childTnLst>
                                </p:cTn>
                              </p:par>
                            </p:childTnLst>
                          </p:cTn>
                        </p:par>
                        <p:par>
                          <p:cTn id="44" fill="hold">
                            <p:stCondLst>
                              <p:cond delay="9750"/>
                            </p:stCondLst>
                            <p:childTnLst>
                              <p:par>
                                <p:cTn id="45" presetID="3" presetClass="entr" presetSubtype="10" fill="hold" nodeType="afterEffect">
                                  <p:stCondLst>
                                    <p:cond delay="1500"/>
                                  </p:stCondLst>
                                  <p:childTnLst>
                                    <p:set>
                                      <p:cBhvr>
                                        <p:cTn id="46" dur="1" fill="hold">
                                          <p:stCondLst>
                                            <p:cond delay="0"/>
                                          </p:stCondLst>
                                        </p:cTn>
                                        <p:tgtEl>
                                          <p:spTgt spid="30">
                                            <p:txEl>
                                              <p:pRg st="3" end="3"/>
                                            </p:txEl>
                                          </p:spTgt>
                                        </p:tgtEl>
                                        <p:attrNameLst>
                                          <p:attrName>style.visibility</p:attrName>
                                        </p:attrNameLst>
                                      </p:cBhvr>
                                      <p:to>
                                        <p:strVal val="visible"/>
                                      </p:to>
                                    </p:set>
                                    <p:animEffect transition="in" filter="blinds(horizontal)">
                                      <p:cBhvr>
                                        <p:cTn id="47" dur="1000"/>
                                        <p:tgtEl>
                                          <p:spTgt spid="30">
                                            <p:txEl>
                                              <p:pRg st="3" end="3"/>
                                            </p:txEl>
                                          </p:spTgt>
                                        </p:tgtEl>
                                      </p:cBhvr>
                                    </p:animEffect>
                                  </p:childTnLst>
                                </p:cTn>
                              </p:par>
                            </p:childTnLst>
                          </p:cTn>
                        </p:par>
                        <p:par>
                          <p:cTn id="48" fill="hold">
                            <p:stCondLst>
                              <p:cond delay="12250"/>
                            </p:stCondLst>
                            <p:childTnLst>
                              <p:par>
                                <p:cTn id="49" presetID="29" presetClass="entr" presetSubtype="0" fill="hold" grpId="0" nodeType="after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1000" fill="hold"/>
                                        <p:tgtEl>
                                          <p:spTgt spid="39"/>
                                        </p:tgtEl>
                                        <p:attrNameLst>
                                          <p:attrName>ppt_x</p:attrName>
                                        </p:attrNameLst>
                                      </p:cBhvr>
                                      <p:tavLst>
                                        <p:tav tm="0">
                                          <p:val>
                                            <p:strVal val="#ppt_x-.2"/>
                                          </p:val>
                                        </p:tav>
                                        <p:tav tm="100000">
                                          <p:val>
                                            <p:strVal val="#ppt_x"/>
                                          </p:val>
                                        </p:tav>
                                      </p:tavLst>
                                    </p:anim>
                                    <p:anim calcmode="lin" valueType="num">
                                      <p:cBhvr>
                                        <p:cTn id="52"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6" name="Title 1"/>
          <p:cNvSpPr>
            <a:spLocks noGrp="1"/>
          </p:cNvSpPr>
          <p:nvPr>
            <p:ph type="title"/>
          </p:nvPr>
        </p:nvSpPr>
        <p:spPr>
          <a:xfrm>
            <a:off x="0" y="0"/>
            <a:ext cx="9144000" cy="1143000"/>
          </a:xfrm>
        </p:spPr>
        <p:txBody>
          <a:bodyPr/>
          <a:lstStyle/>
          <a:p>
            <a:pPr>
              <a:defRPr/>
            </a:pPr>
            <a:r>
              <a:rPr lang="en-US" sz="4800" dirty="0" smtClean="0">
                <a:ea typeface="+mj-ea"/>
                <a:cs typeface="+mj-cs"/>
              </a:rPr>
              <a:t>Deciding Set</a:t>
            </a:r>
            <a:endParaRPr lang="en-US" sz="4800" dirty="0">
              <a:ea typeface="+mj-ea"/>
              <a:cs typeface="+mj-cs"/>
            </a:endParaRPr>
          </a:p>
        </p:txBody>
      </p:sp>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0" name="TextBox 39"/>
          <p:cNvSpPr txBox="1"/>
          <p:nvPr/>
        </p:nvSpPr>
        <p:spPr>
          <a:xfrm>
            <a:off x="0" y="3429000"/>
            <a:ext cx="9144000" cy="94615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800" dirty="0">
                <a:solidFill>
                  <a:schemeClr val="tx1"/>
                </a:solidFill>
              </a:rPr>
              <a:t>For the first eight (8) points of the set, only look at the left part of the </a:t>
            </a:r>
            <a:r>
              <a:rPr lang="en-US" sz="2600" dirty="0">
                <a:solidFill>
                  <a:schemeClr val="tx1"/>
                </a:solidFill>
              </a:rPr>
              <a:t>sheet</a:t>
            </a:r>
            <a:r>
              <a:rPr lang="en-US" sz="2800" dirty="0">
                <a:solidFill>
                  <a:schemeClr val="tx1"/>
                </a:solidFill>
              </a:rPr>
              <a:t>.</a:t>
            </a:r>
          </a:p>
        </p:txBody>
      </p:sp>
      <p:sp>
        <p:nvSpPr>
          <p:cNvPr id="41" name="Rectangle 78"/>
          <p:cNvSpPr>
            <a:spLocks noChangeArrowheads="1"/>
          </p:cNvSpPr>
          <p:nvPr/>
        </p:nvSpPr>
        <p:spPr bwMode="auto">
          <a:xfrm>
            <a:off x="6019800" y="990600"/>
            <a:ext cx="3124200" cy="2362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42" name="TextBox 41"/>
          <p:cNvSpPr txBox="1"/>
          <p:nvPr/>
        </p:nvSpPr>
        <p:spPr>
          <a:xfrm>
            <a:off x="0" y="4495800"/>
            <a:ext cx="9144000" cy="19383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chemeClr val="tx1"/>
                </a:solidFill>
              </a:rPr>
              <a:t>The scoring example is broken down into three sections:</a:t>
            </a:r>
          </a:p>
          <a:p>
            <a:pPr marL="800100" lvl="1" indent="-342900">
              <a:buFont typeface="+mj-lt"/>
              <a:buAutoNum type="arabicParenR"/>
              <a:defRPr/>
            </a:pPr>
            <a:r>
              <a:rPr lang="en-US" sz="2400" dirty="0">
                <a:solidFill>
                  <a:schemeClr val="tx1"/>
                </a:solidFill>
              </a:rPr>
              <a:t>Start of set through until the first time out (U of A at 1:5)</a:t>
            </a:r>
          </a:p>
          <a:p>
            <a:pPr marL="800100" lvl="1" indent="-342900">
              <a:buFont typeface="+mj-lt"/>
              <a:buAutoNum type="arabicParenR"/>
              <a:defRPr/>
            </a:pPr>
            <a:r>
              <a:rPr lang="en-US" sz="2400" dirty="0">
                <a:solidFill>
                  <a:schemeClr val="tx1"/>
                </a:solidFill>
              </a:rPr>
              <a:t>From the first time out until the first substitution (U of A at 3:6)</a:t>
            </a:r>
          </a:p>
          <a:p>
            <a:pPr marL="800100" lvl="1" indent="-342900">
              <a:buFont typeface="+mj-lt"/>
              <a:buAutoNum type="arabicParenR"/>
              <a:defRPr/>
            </a:pPr>
            <a:r>
              <a:rPr lang="en-US" sz="2400" dirty="0">
                <a:solidFill>
                  <a:schemeClr val="tx1"/>
                </a:solidFill>
              </a:rPr>
              <a:t>From the first substitution until the change of court</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Horizontal)">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75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10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10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500"/>
                                  </p:stCondLst>
                                  <p:childTnLst>
                                    <p:set>
                                      <p:cBhvr>
                                        <p:cTn id="20" dur="1" fill="hold">
                                          <p:stCondLst>
                                            <p:cond delay="0"/>
                                          </p:stCondLst>
                                        </p:cTn>
                                        <p:tgtEl>
                                          <p:spTgt spid="54"/>
                                        </p:tgtEl>
                                        <p:attrNameLst>
                                          <p:attrName>style.visibility</p:attrName>
                                        </p:attrNameLst>
                                      </p:cBhvr>
                                      <p:to>
                                        <p:strVal val="visible"/>
                                      </p:to>
                                    </p:set>
                                    <p:animEffect transition="in" filter="slide(fromTop)">
                                      <p:cBhvr>
                                        <p:cTn id="21" dur="1000"/>
                                        <p:tgtEl>
                                          <p:spTgt spid="54"/>
                                        </p:tgtEl>
                                      </p:cBhvr>
                                    </p:animEffect>
                                  </p:childTnLst>
                                </p:cTn>
                              </p:par>
                            </p:childTnLst>
                          </p:cTn>
                        </p:par>
                        <p:par>
                          <p:cTn id="22" fill="hold">
                            <p:stCondLst>
                              <p:cond delay="1500"/>
                            </p:stCondLst>
                            <p:childTnLst>
                              <p:par>
                                <p:cTn id="23" presetID="9" presetClass="entr" presetSubtype="0" fill="hold" grpId="0" nodeType="after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dissolve">
                                      <p:cBhvr>
                                        <p:cTn id="25" dur="1000"/>
                                        <p:tgtEl>
                                          <p:spTgt spid="43"/>
                                        </p:tgtEl>
                                      </p:cBhvr>
                                    </p:animEffect>
                                  </p:childTnLst>
                                </p:cTn>
                              </p:par>
                            </p:childTnLst>
                          </p:cTn>
                        </p:par>
                        <p:par>
                          <p:cTn id="26" fill="hold">
                            <p:stCondLst>
                              <p:cond delay="3000"/>
                            </p:stCondLst>
                            <p:childTnLst>
                              <p:par>
                                <p:cTn id="27" presetID="1" presetClass="entr" presetSubtype="0" fill="hold" grpId="0" nodeType="afterEffect">
                                  <p:stCondLst>
                                    <p:cond delay="500"/>
                                  </p:stCondLst>
                                  <p:childTnLst>
                                    <p:set>
                                      <p:cBhvr>
                                        <p:cTn id="28" dur="1" fill="hold">
                                          <p:stCondLst>
                                            <p:cond delay="499"/>
                                          </p:stCondLst>
                                        </p:cTn>
                                        <p:tgtEl>
                                          <p:spTgt spid="70"/>
                                        </p:tgtEl>
                                        <p:attrNameLst>
                                          <p:attrName>style.visibility</p:attrName>
                                        </p:attrNameLst>
                                      </p:cBhvr>
                                      <p:to>
                                        <p:strVal val="visible"/>
                                      </p:to>
                                    </p:set>
                                  </p:childTnLst>
                                </p:cTn>
                              </p:par>
                            </p:childTnLst>
                          </p:cTn>
                        </p:par>
                        <p:par>
                          <p:cTn id="29" fill="hold">
                            <p:stCondLst>
                              <p:cond delay="4000"/>
                            </p:stCondLst>
                            <p:childTnLst>
                              <p:par>
                                <p:cTn id="30" presetID="12" presetClass="entr" presetSubtype="1" fill="hold" nodeType="afterEffect">
                                  <p:stCondLst>
                                    <p:cond delay="500"/>
                                  </p:stCondLst>
                                  <p:childTnLst>
                                    <p:set>
                                      <p:cBhvr>
                                        <p:cTn id="31" dur="1" fill="hold">
                                          <p:stCondLst>
                                            <p:cond delay="0"/>
                                          </p:stCondLst>
                                        </p:cTn>
                                        <p:tgtEl>
                                          <p:spTgt spid="59"/>
                                        </p:tgtEl>
                                        <p:attrNameLst>
                                          <p:attrName>style.visibility</p:attrName>
                                        </p:attrNameLst>
                                      </p:cBhvr>
                                      <p:to>
                                        <p:strVal val="visible"/>
                                      </p:to>
                                    </p:set>
                                    <p:animEffect transition="in" filter="slide(fromTop)">
                                      <p:cBhvr>
                                        <p:cTn id="32" dur="1000"/>
                                        <p:tgtEl>
                                          <p:spTgt spid="59"/>
                                        </p:tgtEl>
                                      </p:cBhvr>
                                    </p:animEffect>
                                  </p:childTnLst>
                                </p:cTn>
                              </p:par>
                            </p:childTnLst>
                          </p:cTn>
                        </p:par>
                        <p:par>
                          <p:cTn id="33" fill="hold">
                            <p:stCondLst>
                              <p:cond delay="5500"/>
                            </p:stCondLst>
                            <p:childTnLst>
                              <p:par>
                                <p:cTn id="34" presetID="1" presetClass="entr" presetSubtype="0" fill="hold" grpId="0" nodeType="afterEffect">
                                  <p:stCondLst>
                                    <p:cond delay="500"/>
                                  </p:stCondLst>
                                  <p:childTnLst>
                                    <p:set>
                                      <p:cBhvr>
                                        <p:cTn id="35" dur="1" fill="hold">
                                          <p:stCondLst>
                                            <p:cond delay="499"/>
                                          </p:stCondLst>
                                        </p:cTn>
                                        <p:tgtEl>
                                          <p:spTgt spid="71"/>
                                        </p:tgtEl>
                                        <p:attrNameLst>
                                          <p:attrName>style.visibility</p:attrName>
                                        </p:attrNameLst>
                                      </p:cBhvr>
                                      <p:to>
                                        <p:strVal val="visible"/>
                                      </p:to>
                                    </p:set>
                                  </p:childTnLst>
                                </p:cTn>
                              </p:par>
                            </p:childTnLst>
                          </p:cTn>
                        </p:par>
                        <p:par>
                          <p:cTn id="36" fill="hold">
                            <p:stCondLst>
                              <p:cond delay="6500"/>
                            </p:stCondLst>
                            <p:childTnLst>
                              <p:par>
                                <p:cTn id="37" presetID="1" presetClass="entr" presetSubtype="0" fill="hold" grpId="0" nodeType="afterEffect">
                                  <p:stCondLst>
                                    <p:cond delay="500"/>
                                  </p:stCondLst>
                                  <p:childTnLst>
                                    <p:set>
                                      <p:cBhvr>
                                        <p:cTn id="38" dur="1" fill="hold">
                                          <p:stCondLst>
                                            <p:cond delay="499"/>
                                          </p:stCondLst>
                                        </p:cTn>
                                        <p:tgtEl>
                                          <p:spTgt spid="72"/>
                                        </p:tgtEl>
                                        <p:attrNameLst>
                                          <p:attrName>style.visibility</p:attrName>
                                        </p:attrNameLst>
                                      </p:cBhvr>
                                      <p:to>
                                        <p:strVal val="visible"/>
                                      </p:to>
                                    </p:set>
                                  </p:childTnLst>
                                </p:cTn>
                              </p:par>
                            </p:childTnLst>
                          </p:cTn>
                        </p:par>
                        <p:par>
                          <p:cTn id="39" fill="hold">
                            <p:stCondLst>
                              <p:cond delay="7500"/>
                            </p:stCondLst>
                            <p:childTnLst>
                              <p:par>
                                <p:cTn id="40" presetID="9" presetClass="entr" presetSubtype="0" fill="hold" grpId="0" nodeType="afterEffect">
                                  <p:stCondLst>
                                    <p:cond delay="500"/>
                                  </p:stCondLst>
                                  <p:childTnLst>
                                    <p:set>
                                      <p:cBhvr>
                                        <p:cTn id="41" dur="1" fill="hold">
                                          <p:stCondLst>
                                            <p:cond delay="0"/>
                                          </p:stCondLst>
                                        </p:cTn>
                                        <p:tgtEl>
                                          <p:spTgt spid="50"/>
                                        </p:tgtEl>
                                        <p:attrNameLst>
                                          <p:attrName>style.visibility</p:attrName>
                                        </p:attrNameLst>
                                      </p:cBhvr>
                                      <p:to>
                                        <p:strVal val="visible"/>
                                      </p:to>
                                    </p:set>
                                    <p:animEffect transition="in" filter="dissolve">
                                      <p:cBhvr>
                                        <p:cTn id="42" dur="1000"/>
                                        <p:tgtEl>
                                          <p:spTgt spid="50"/>
                                        </p:tgtEl>
                                      </p:cBhvr>
                                    </p:animEffect>
                                  </p:childTnLst>
                                </p:cTn>
                              </p:par>
                            </p:childTnLst>
                          </p:cTn>
                        </p:par>
                        <p:par>
                          <p:cTn id="43" fill="hold">
                            <p:stCondLst>
                              <p:cond delay="9000"/>
                            </p:stCondLst>
                            <p:childTnLst>
                              <p:par>
                                <p:cTn id="44" presetID="1" presetClass="entr" presetSubtype="0" fill="hold" grpId="0" nodeType="afterEffect">
                                  <p:stCondLst>
                                    <p:cond delay="500"/>
                                  </p:stCondLst>
                                  <p:childTnLst>
                                    <p:set>
                                      <p:cBhvr>
                                        <p:cTn id="45" dur="1" fill="hold">
                                          <p:stCondLst>
                                            <p:cond delay="499"/>
                                          </p:stCondLst>
                                        </p:cTn>
                                        <p:tgtEl>
                                          <p:spTgt spid="63"/>
                                        </p:tgtEl>
                                        <p:attrNameLst>
                                          <p:attrName>style.visibility</p:attrName>
                                        </p:attrNameLst>
                                      </p:cBhvr>
                                      <p:to>
                                        <p:strVal val="visible"/>
                                      </p:to>
                                    </p:set>
                                  </p:childTnLst>
                                </p:cTn>
                              </p:par>
                            </p:childTnLst>
                          </p:cTn>
                        </p:par>
                        <p:par>
                          <p:cTn id="46" fill="hold">
                            <p:stCondLst>
                              <p:cond delay="10000"/>
                            </p:stCondLst>
                            <p:childTnLst>
                              <p:par>
                                <p:cTn id="47" presetID="12" presetClass="entr" presetSubtype="1" fill="hold" nodeType="afterEffect">
                                  <p:stCondLst>
                                    <p:cond delay="500"/>
                                  </p:stCondLst>
                                  <p:childTnLst>
                                    <p:set>
                                      <p:cBhvr>
                                        <p:cTn id="48" dur="1" fill="hold">
                                          <p:stCondLst>
                                            <p:cond delay="0"/>
                                          </p:stCondLst>
                                        </p:cTn>
                                        <p:tgtEl>
                                          <p:spTgt spid="55"/>
                                        </p:tgtEl>
                                        <p:attrNameLst>
                                          <p:attrName>style.visibility</p:attrName>
                                        </p:attrNameLst>
                                      </p:cBhvr>
                                      <p:to>
                                        <p:strVal val="visible"/>
                                      </p:to>
                                    </p:set>
                                    <p:animEffect transition="in" filter="slide(fromTop)">
                                      <p:cBhvr>
                                        <p:cTn id="49" dur="1000"/>
                                        <p:tgtEl>
                                          <p:spTgt spid="55"/>
                                        </p:tgtEl>
                                      </p:cBhvr>
                                    </p:animEffect>
                                  </p:childTnLst>
                                </p:cTn>
                              </p:par>
                            </p:childTnLst>
                          </p:cTn>
                        </p:par>
                        <p:par>
                          <p:cTn id="50" fill="hold">
                            <p:stCondLst>
                              <p:cond delay="11500"/>
                            </p:stCondLst>
                            <p:childTnLst>
                              <p:par>
                                <p:cTn id="51" presetID="9" presetClass="entr" presetSubtype="0" fill="hold" grpId="0" nodeType="after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dissolve">
                                      <p:cBhvr>
                                        <p:cTn id="53" dur="1000"/>
                                        <p:tgtEl>
                                          <p:spTgt spid="44"/>
                                        </p:tgtEl>
                                      </p:cBhvr>
                                    </p:animEffect>
                                  </p:childTnLst>
                                </p:cTn>
                              </p:par>
                            </p:childTnLst>
                          </p:cTn>
                        </p:par>
                        <p:par>
                          <p:cTn id="54" fill="hold">
                            <p:stCondLst>
                              <p:cond delay="13000"/>
                            </p:stCondLst>
                            <p:childTnLst>
                              <p:par>
                                <p:cTn id="55" presetID="1" presetClass="entr" presetSubtype="0" fill="hold" grpId="0" nodeType="afterEffect">
                                  <p:stCondLst>
                                    <p:cond delay="500"/>
                                  </p:stCondLst>
                                  <p:childTnLst>
                                    <p:set>
                                      <p:cBhvr>
                                        <p:cTn id="56" dur="1" fill="hold">
                                          <p:stCondLst>
                                            <p:cond delay="499"/>
                                          </p:stCondLst>
                                        </p:cTn>
                                        <p:tgtEl>
                                          <p:spTgt spid="73"/>
                                        </p:tgtEl>
                                        <p:attrNameLst>
                                          <p:attrName>style.visibility</p:attrName>
                                        </p:attrNameLst>
                                      </p:cBhvr>
                                      <p:to>
                                        <p:strVal val="visible"/>
                                      </p:to>
                                    </p:set>
                                  </p:childTnLst>
                                </p:cTn>
                              </p:par>
                            </p:childTnLst>
                          </p:cTn>
                        </p:par>
                        <p:par>
                          <p:cTn id="57" fill="hold">
                            <p:stCondLst>
                              <p:cond delay="14000"/>
                            </p:stCondLst>
                            <p:childTnLst>
                              <p:par>
                                <p:cTn id="58" presetID="12" presetClass="entr" presetSubtype="1" fill="hold" nodeType="afterEffect">
                                  <p:stCondLst>
                                    <p:cond delay="500"/>
                                  </p:stCondLst>
                                  <p:childTnLst>
                                    <p:set>
                                      <p:cBhvr>
                                        <p:cTn id="59" dur="1" fill="hold">
                                          <p:stCondLst>
                                            <p:cond delay="0"/>
                                          </p:stCondLst>
                                        </p:cTn>
                                        <p:tgtEl>
                                          <p:spTgt spid="60"/>
                                        </p:tgtEl>
                                        <p:attrNameLst>
                                          <p:attrName>style.visibility</p:attrName>
                                        </p:attrNameLst>
                                      </p:cBhvr>
                                      <p:to>
                                        <p:strVal val="visible"/>
                                      </p:to>
                                    </p:set>
                                    <p:animEffect transition="in" filter="slide(fromTop)">
                                      <p:cBhvr>
                                        <p:cTn id="60" dur="1000"/>
                                        <p:tgtEl>
                                          <p:spTgt spid="60"/>
                                        </p:tgtEl>
                                      </p:cBhvr>
                                    </p:animEffect>
                                  </p:childTnLst>
                                </p:cTn>
                              </p:par>
                            </p:childTnLst>
                          </p:cTn>
                        </p:par>
                        <p:par>
                          <p:cTn id="61" fill="hold">
                            <p:stCondLst>
                              <p:cond delay="15500"/>
                            </p:stCondLst>
                            <p:childTnLst>
                              <p:par>
                                <p:cTn id="62" presetID="1" presetClass="entr" presetSubtype="0" fill="hold" grpId="0" nodeType="afterEffect">
                                  <p:stCondLst>
                                    <p:cond delay="500"/>
                                  </p:stCondLst>
                                  <p:childTnLst>
                                    <p:set>
                                      <p:cBhvr>
                                        <p:cTn id="63" dur="1" fill="hold">
                                          <p:stCondLst>
                                            <p:cond delay="499"/>
                                          </p:stCondLst>
                                        </p:cTn>
                                        <p:tgtEl>
                                          <p:spTgt spid="74"/>
                                        </p:tgtEl>
                                        <p:attrNameLst>
                                          <p:attrName>style.visibility</p:attrName>
                                        </p:attrNameLst>
                                      </p:cBhvr>
                                      <p:to>
                                        <p:strVal val="visible"/>
                                      </p:to>
                                    </p:set>
                                  </p:childTnLst>
                                </p:cTn>
                              </p:par>
                            </p:childTnLst>
                          </p:cTn>
                        </p:par>
                        <p:par>
                          <p:cTn id="64" fill="hold">
                            <p:stCondLst>
                              <p:cond delay="16500"/>
                            </p:stCondLst>
                            <p:childTnLst>
                              <p:par>
                                <p:cTn id="65" presetID="16" presetClass="entr" presetSubtype="26" fill="hold" grpId="0" nodeType="afterEffect">
                                  <p:stCondLst>
                                    <p:cond delay="500"/>
                                  </p:stCondLst>
                                  <p:childTnLst>
                                    <p:set>
                                      <p:cBhvr>
                                        <p:cTn id="66" dur="1" fill="hold">
                                          <p:stCondLst>
                                            <p:cond delay="0"/>
                                          </p:stCondLst>
                                        </p:cTn>
                                        <p:tgtEl>
                                          <p:spTgt spid="48"/>
                                        </p:tgtEl>
                                        <p:attrNameLst>
                                          <p:attrName>style.visibility</p:attrName>
                                        </p:attrNameLst>
                                      </p:cBhvr>
                                      <p:to>
                                        <p:strVal val="visible"/>
                                      </p:to>
                                    </p:set>
                                    <p:animEffect transition="in" filter="barn(inHorizontal)">
                                      <p:cBhvr>
                                        <p:cTn id="67" dur="10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dissolve">
                                      <p:cBhvr>
                                        <p:cTn id="72" dur="1000"/>
                                        <p:tgtEl>
                                          <p:spTgt spid="51"/>
                                        </p:tgtEl>
                                      </p:cBhvr>
                                    </p:animEffect>
                                  </p:childTnLst>
                                </p:cTn>
                              </p:par>
                            </p:childTnLst>
                          </p:cTn>
                        </p:par>
                        <p:par>
                          <p:cTn id="73" fill="hold">
                            <p:stCondLst>
                              <p:cond delay="1000"/>
                            </p:stCondLst>
                            <p:childTnLst>
                              <p:par>
                                <p:cTn id="74" presetID="1" presetClass="entr" presetSubtype="0" fill="hold" grpId="0" nodeType="afterEffect">
                                  <p:stCondLst>
                                    <p:cond delay="500"/>
                                  </p:stCondLst>
                                  <p:childTnLst>
                                    <p:set>
                                      <p:cBhvr>
                                        <p:cTn id="75" dur="1" fill="hold">
                                          <p:stCondLst>
                                            <p:cond delay="499"/>
                                          </p:stCondLst>
                                        </p:cTn>
                                        <p:tgtEl>
                                          <p:spTgt spid="64"/>
                                        </p:tgtEl>
                                        <p:attrNameLst>
                                          <p:attrName>style.visibility</p:attrName>
                                        </p:attrNameLst>
                                      </p:cBhvr>
                                      <p:to>
                                        <p:strVal val="visible"/>
                                      </p:to>
                                    </p:set>
                                  </p:childTnLst>
                                </p:cTn>
                              </p:par>
                            </p:childTnLst>
                          </p:cTn>
                        </p:par>
                        <p:par>
                          <p:cTn id="76" fill="hold">
                            <p:stCondLst>
                              <p:cond delay="2000"/>
                            </p:stCondLst>
                            <p:childTnLst>
                              <p:par>
                                <p:cTn id="77" presetID="12" presetClass="entr" presetSubtype="1" fill="hold" nodeType="afterEffect">
                                  <p:stCondLst>
                                    <p:cond delay="500"/>
                                  </p:stCondLst>
                                  <p:childTnLst>
                                    <p:set>
                                      <p:cBhvr>
                                        <p:cTn id="78" dur="1" fill="hold">
                                          <p:stCondLst>
                                            <p:cond delay="0"/>
                                          </p:stCondLst>
                                        </p:cTn>
                                        <p:tgtEl>
                                          <p:spTgt spid="56"/>
                                        </p:tgtEl>
                                        <p:attrNameLst>
                                          <p:attrName>style.visibility</p:attrName>
                                        </p:attrNameLst>
                                      </p:cBhvr>
                                      <p:to>
                                        <p:strVal val="visible"/>
                                      </p:to>
                                    </p:set>
                                    <p:animEffect transition="in" filter="slide(fromTop)">
                                      <p:cBhvr>
                                        <p:cTn id="79" dur="1000"/>
                                        <p:tgtEl>
                                          <p:spTgt spid="56"/>
                                        </p:tgtEl>
                                      </p:cBhvr>
                                    </p:animEffect>
                                  </p:childTnLst>
                                </p:cTn>
                              </p:par>
                            </p:childTnLst>
                          </p:cTn>
                        </p:par>
                        <p:par>
                          <p:cTn id="80" fill="hold">
                            <p:stCondLst>
                              <p:cond delay="3500"/>
                            </p:stCondLst>
                            <p:childTnLst>
                              <p:par>
                                <p:cTn id="81" presetID="9" presetClass="entr" presetSubtype="0" fill="hold" grpId="0" nodeType="afterEffect">
                                  <p:stCondLst>
                                    <p:cond delay="500"/>
                                  </p:stCondLst>
                                  <p:childTnLst>
                                    <p:set>
                                      <p:cBhvr>
                                        <p:cTn id="82" dur="1" fill="hold">
                                          <p:stCondLst>
                                            <p:cond delay="0"/>
                                          </p:stCondLst>
                                        </p:cTn>
                                        <p:tgtEl>
                                          <p:spTgt spid="45"/>
                                        </p:tgtEl>
                                        <p:attrNameLst>
                                          <p:attrName>style.visibility</p:attrName>
                                        </p:attrNameLst>
                                      </p:cBhvr>
                                      <p:to>
                                        <p:strVal val="visible"/>
                                      </p:to>
                                    </p:set>
                                    <p:animEffect transition="in" filter="dissolve">
                                      <p:cBhvr>
                                        <p:cTn id="83" dur="1000"/>
                                        <p:tgtEl>
                                          <p:spTgt spid="45"/>
                                        </p:tgtEl>
                                      </p:cBhvr>
                                    </p:animEffect>
                                  </p:childTnLst>
                                </p:cTn>
                              </p:par>
                            </p:childTnLst>
                          </p:cTn>
                        </p:par>
                        <p:par>
                          <p:cTn id="84" fill="hold">
                            <p:stCondLst>
                              <p:cond delay="5000"/>
                            </p:stCondLst>
                            <p:childTnLst>
                              <p:par>
                                <p:cTn id="85" presetID="1" presetClass="entr" presetSubtype="0" fill="hold" grpId="0" nodeType="afterEffect">
                                  <p:stCondLst>
                                    <p:cond delay="500"/>
                                  </p:stCondLst>
                                  <p:childTnLst>
                                    <p:set>
                                      <p:cBhvr>
                                        <p:cTn id="86" dur="1" fill="hold">
                                          <p:stCondLst>
                                            <p:cond delay="499"/>
                                          </p:stCondLst>
                                        </p:cTn>
                                        <p:tgtEl>
                                          <p:spTgt spid="75"/>
                                        </p:tgtEl>
                                        <p:attrNameLst>
                                          <p:attrName>style.visibility</p:attrName>
                                        </p:attrNameLst>
                                      </p:cBhvr>
                                      <p:to>
                                        <p:strVal val="visible"/>
                                      </p:to>
                                    </p:set>
                                  </p:childTnLst>
                                </p:cTn>
                              </p:par>
                            </p:childTnLst>
                          </p:cTn>
                        </p:par>
                        <p:par>
                          <p:cTn id="87" fill="hold">
                            <p:stCondLst>
                              <p:cond delay="6000"/>
                            </p:stCondLst>
                            <p:childTnLst>
                              <p:par>
                                <p:cTn id="88" presetID="12" presetClass="entr" presetSubtype="1" fill="hold" nodeType="afterEffect">
                                  <p:stCondLst>
                                    <p:cond delay="500"/>
                                  </p:stCondLst>
                                  <p:childTnLst>
                                    <p:set>
                                      <p:cBhvr>
                                        <p:cTn id="89" dur="1" fill="hold">
                                          <p:stCondLst>
                                            <p:cond delay="0"/>
                                          </p:stCondLst>
                                        </p:cTn>
                                        <p:tgtEl>
                                          <p:spTgt spid="61"/>
                                        </p:tgtEl>
                                        <p:attrNameLst>
                                          <p:attrName>style.visibility</p:attrName>
                                        </p:attrNameLst>
                                      </p:cBhvr>
                                      <p:to>
                                        <p:strVal val="visible"/>
                                      </p:to>
                                    </p:set>
                                    <p:animEffect transition="in" filter="slide(fromTop)">
                                      <p:cBhvr>
                                        <p:cTn id="90" dur="1000"/>
                                        <p:tgtEl>
                                          <p:spTgt spid="61"/>
                                        </p:tgtEl>
                                      </p:cBhvr>
                                    </p:animEffect>
                                  </p:childTnLst>
                                </p:cTn>
                              </p:par>
                            </p:childTnLst>
                          </p:cTn>
                        </p:par>
                        <p:par>
                          <p:cTn id="91" fill="hold">
                            <p:stCondLst>
                              <p:cond delay="7500"/>
                            </p:stCondLst>
                            <p:childTnLst>
                              <p:par>
                                <p:cTn id="92" presetID="9" presetClass="entr" presetSubtype="0" fill="hold" grpId="0" nodeType="afterEffect">
                                  <p:stCondLst>
                                    <p:cond delay="500"/>
                                  </p:stCondLst>
                                  <p:childTnLst>
                                    <p:set>
                                      <p:cBhvr>
                                        <p:cTn id="93" dur="1" fill="hold">
                                          <p:stCondLst>
                                            <p:cond delay="0"/>
                                          </p:stCondLst>
                                        </p:cTn>
                                        <p:tgtEl>
                                          <p:spTgt spid="52"/>
                                        </p:tgtEl>
                                        <p:attrNameLst>
                                          <p:attrName>style.visibility</p:attrName>
                                        </p:attrNameLst>
                                      </p:cBhvr>
                                      <p:to>
                                        <p:strVal val="visible"/>
                                      </p:to>
                                    </p:set>
                                    <p:animEffect transition="in" filter="dissolve">
                                      <p:cBhvr>
                                        <p:cTn id="94" dur="1000"/>
                                        <p:tgtEl>
                                          <p:spTgt spid="52"/>
                                        </p:tgtEl>
                                      </p:cBhvr>
                                    </p:animEffect>
                                  </p:childTnLst>
                                </p:cTn>
                              </p:par>
                            </p:childTnLst>
                          </p:cTn>
                        </p:par>
                        <p:par>
                          <p:cTn id="95" fill="hold">
                            <p:stCondLst>
                              <p:cond delay="9000"/>
                            </p:stCondLst>
                            <p:childTnLst>
                              <p:par>
                                <p:cTn id="96" presetID="1" presetClass="entr" presetSubtype="0" fill="hold" grpId="0" nodeType="afterEffect">
                                  <p:stCondLst>
                                    <p:cond delay="500"/>
                                  </p:stCondLst>
                                  <p:childTnLst>
                                    <p:set>
                                      <p:cBhvr>
                                        <p:cTn id="97" dur="1" fill="hold">
                                          <p:stCondLst>
                                            <p:cond delay="499"/>
                                          </p:stCondLst>
                                        </p:cTn>
                                        <p:tgtEl>
                                          <p:spTgt spid="65"/>
                                        </p:tgtEl>
                                        <p:attrNameLst>
                                          <p:attrName>style.visibility</p:attrName>
                                        </p:attrNameLst>
                                      </p:cBhvr>
                                      <p:to>
                                        <p:strVal val="visible"/>
                                      </p:to>
                                    </p:set>
                                  </p:childTnLst>
                                </p:cTn>
                              </p:par>
                            </p:childTnLst>
                          </p:cTn>
                        </p:par>
                        <p:par>
                          <p:cTn id="98" fill="hold">
                            <p:stCondLst>
                              <p:cond delay="10000"/>
                            </p:stCondLst>
                            <p:childTnLst>
                              <p:par>
                                <p:cTn id="99" presetID="9" presetClass="entr" presetSubtype="0" fill="hold" grpId="0" nodeType="afterEffect">
                                  <p:stCondLst>
                                    <p:cond delay="500"/>
                                  </p:stCondLst>
                                  <p:childTnLst>
                                    <p:set>
                                      <p:cBhvr>
                                        <p:cTn id="100" dur="1" fill="hold">
                                          <p:stCondLst>
                                            <p:cond delay="0"/>
                                          </p:stCondLst>
                                        </p:cTn>
                                        <p:tgtEl>
                                          <p:spTgt spid="78"/>
                                        </p:tgtEl>
                                        <p:attrNameLst>
                                          <p:attrName>style.visibility</p:attrName>
                                        </p:attrNameLst>
                                      </p:cBhvr>
                                      <p:to>
                                        <p:strVal val="visible"/>
                                      </p:to>
                                    </p:set>
                                    <p:animEffect transition="in" filter="dissolve">
                                      <p:cBhvr>
                                        <p:cTn id="101" dur="1000"/>
                                        <p:tgtEl>
                                          <p:spTgt spid="78"/>
                                        </p:tgtEl>
                                      </p:cBhvr>
                                    </p:animEffect>
                                  </p:childTnLst>
                                </p:cTn>
                              </p:par>
                            </p:childTnLst>
                          </p:cTn>
                        </p:par>
                        <p:par>
                          <p:cTn id="102" fill="hold">
                            <p:stCondLst>
                              <p:cond delay="11500"/>
                            </p:stCondLst>
                            <p:childTnLst>
                              <p:par>
                                <p:cTn id="103" presetID="9" presetClass="entr" presetSubtype="0" fill="hold" grpId="0" nodeType="afterEffect">
                                  <p:stCondLst>
                                    <p:cond delay="500"/>
                                  </p:stCondLst>
                                  <p:childTnLst>
                                    <p:set>
                                      <p:cBhvr>
                                        <p:cTn id="104" dur="1" fill="hold">
                                          <p:stCondLst>
                                            <p:cond delay="0"/>
                                          </p:stCondLst>
                                        </p:cTn>
                                        <p:tgtEl>
                                          <p:spTgt spid="79"/>
                                        </p:tgtEl>
                                        <p:attrNameLst>
                                          <p:attrName>style.visibility</p:attrName>
                                        </p:attrNameLst>
                                      </p:cBhvr>
                                      <p:to>
                                        <p:strVal val="visible"/>
                                      </p:to>
                                    </p:set>
                                    <p:animEffect transition="in" filter="dissolve">
                                      <p:cBhvr>
                                        <p:cTn id="105" dur="1000"/>
                                        <p:tgtEl>
                                          <p:spTgt spid="79"/>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1" fill="hold" nodeType="click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slide(fromTop)">
                                      <p:cBhvr>
                                        <p:cTn id="110" dur="1000"/>
                                        <p:tgtEl>
                                          <p:spTgt spid="57"/>
                                        </p:tgtEl>
                                      </p:cBhvr>
                                    </p:animEffect>
                                  </p:childTnLst>
                                </p:cTn>
                              </p:par>
                            </p:childTnLst>
                          </p:cTn>
                        </p:par>
                        <p:par>
                          <p:cTn id="111" fill="hold">
                            <p:stCondLst>
                              <p:cond delay="1000"/>
                            </p:stCondLst>
                            <p:childTnLst>
                              <p:par>
                                <p:cTn id="112" presetID="1" presetClass="entr" presetSubtype="0" fill="hold" grpId="0" nodeType="afterEffect">
                                  <p:stCondLst>
                                    <p:cond delay="500"/>
                                  </p:stCondLst>
                                  <p:childTnLst>
                                    <p:set>
                                      <p:cBhvr>
                                        <p:cTn id="113" dur="1" fill="hold">
                                          <p:stCondLst>
                                            <p:cond delay="499"/>
                                          </p:stCondLst>
                                        </p:cTn>
                                        <p:tgtEl>
                                          <p:spTgt spid="66"/>
                                        </p:tgtEl>
                                        <p:attrNameLst>
                                          <p:attrName>style.visibility</p:attrName>
                                        </p:attrNameLst>
                                      </p:cBhvr>
                                      <p:to>
                                        <p:strVal val="visible"/>
                                      </p:to>
                                    </p:set>
                                  </p:childTnLst>
                                </p:cTn>
                              </p:par>
                            </p:childTnLst>
                          </p:cTn>
                        </p:par>
                        <p:par>
                          <p:cTn id="114" fill="hold">
                            <p:stCondLst>
                              <p:cond delay="2000"/>
                            </p:stCondLst>
                            <p:childTnLst>
                              <p:par>
                                <p:cTn id="115" presetID="9" presetClass="entr" presetSubtype="0" fill="hold" grpId="0" nodeType="afterEffect">
                                  <p:stCondLst>
                                    <p:cond delay="500"/>
                                  </p:stCondLst>
                                  <p:childTnLst>
                                    <p:set>
                                      <p:cBhvr>
                                        <p:cTn id="116" dur="1" fill="hold">
                                          <p:stCondLst>
                                            <p:cond delay="0"/>
                                          </p:stCondLst>
                                        </p:cTn>
                                        <p:tgtEl>
                                          <p:spTgt spid="46"/>
                                        </p:tgtEl>
                                        <p:attrNameLst>
                                          <p:attrName>style.visibility</p:attrName>
                                        </p:attrNameLst>
                                      </p:cBhvr>
                                      <p:to>
                                        <p:strVal val="visible"/>
                                      </p:to>
                                    </p:set>
                                    <p:animEffect transition="in" filter="dissolve">
                                      <p:cBhvr>
                                        <p:cTn id="117" dur="1000"/>
                                        <p:tgtEl>
                                          <p:spTgt spid="46"/>
                                        </p:tgtEl>
                                      </p:cBhvr>
                                    </p:animEffect>
                                  </p:childTnLst>
                                </p:cTn>
                              </p:par>
                            </p:childTnLst>
                          </p:cTn>
                        </p:par>
                        <p:par>
                          <p:cTn id="118" fill="hold">
                            <p:stCondLst>
                              <p:cond delay="3500"/>
                            </p:stCondLst>
                            <p:childTnLst>
                              <p:par>
                                <p:cTn id="119" presetID="1" presetClass="entr" presetSubtype="0" fill="hold" grpId="0" nodeType="afterEffect">
                                  <p:stCondLst>
                                    <p:cond delay="500"/>
                                  </p:stCondLst>
                                  <p:childTnLst>
                                    <p:set>
                                      <p:cBhvr>
                                        <p:cTn id="120" dur="1" fill="hold">
                                          <p:stCondLst>
                                            <p:cond delay="499"/>
                                          </p:stCondLst>
                                        </p:cTn>
                                        <p:tgtEl>
                                          <p:spTgt spid="76"/>
                                        </p:tgtEl>
                                        <p:attrNameLst>
                                          <p:attrName>style.visibility</p:attrName>
                                        </p:attrNameLst>
                                      </p:cBhvr>
                                      <p:to>
                                        <p:strVal val="visible"/>
                                      </p:to>
                                    </p:set>
                                  </p:childTnLst>
                                </p:cTn>
                              </p:par>
                            </p:childTnLst>
                          </p:cTn>
                        </p:par>
                        <p:par>
                          <p:cTn id="121" fill="hold">
                            <p:stCondLst>
                              <p:cond delay="4500"/>
                            </p:stCondLst>
                            <p:childTnLst>
                              <p:par>
                                <p:cTn id="122" presetID="12" presetClass="entr" presetSubtype="1" fill="hold" nodeType="afterEffect">
                                  <p:stCondLst>
                                    <p:cond delay="500"/>
                                  </p:stCondLst>
                                  <p:childTnLst>
                                    <p:set>
                                      <p:cBhvr>
                                        <p:cTn id="123" dur="1" fill="hold">
                                          <p:stCondLst>
                                            <p:cond delay="0"/>
                                          </p:stCondLst>
                                        </p:cTn>
                                        <p:tgtEl>
                                          <p:spTgt spid="62"/>
                                        </p:tgtEl>
                                        <p:attrNameLst>
                                          <p:attrName>style.visibility</p:attrName>
                                        </p:attrNameLst>
                                      </p:cBhvr>
                                      <p:to>
                                        <p:strVal val="visible"/>
                                      </p:to>
                                    </p:set>
                                    <p:animEffect transition="in" filter="slide(fromTop)">
                                      <p:cBhvr>
                                        <p:cTn id="124" dur="1000"/>
                                        <p:tgtEl>
                                          <p:spTgt spid="62"/>
                                        </p:tgtEl>
                                      </p:cBhvr>
                                    </p:animEffect>
                                  </p:childTnLst>
                                </p:cTn>
                              </p:par>
                            </p:childTnLst>
                          </p:cTn>
                        </p:par>
                        <p:par>
                          <p:cTn id="125" fill="hold">
                            <p:stCondLst>
                              <p:cond delay="6000"/>
                            </p:stCondLst>
                            <p:childTnLst>
                              <p:par>
                                <p:cTn id="126" presetID="9" presetClass="entr" presetSubtype="0" fill="hold" grpId="0" nodeType="afterEffect">
                                  <p:stCondLst>
                                    <p:cond delay="500"/>
                                  </p:stCondLst>
                                  <p:childTnLst>
                                    <p:set>
                                      <p:cBhvr>
                                        <p:cTn id="127" dur="1" fill="hold">
                                          <p:stCondLst>
                                            <p:cond delay="0"/>
                                          </p:stCondLst>
                                        </p:cTn>
                                        <p:tgtEl>
                                          <p:spTgt spid="53"/>
                                        </p:tgtEl>
                                        <p:attrNameLst>
                                          <p:attrName>style.visibility</p:attrName>
                                        </p:attrNameLst>
                                      </p:cBhvr>
                                      <p:to>
                                        <p:strVal val="visible"/>
                                      </p:to>
                                    </p:set>
                                    <p:animEffect transition="in" filter="dissolve">
                                      <p:cBhvr>
                                        <p:cTn id="128" dur="1000"/>
                                        <p:tgtEl>
                                          <p:spTgt spid="53"/>
                                        </p:tgtEl>
                                      </p:cBhvr>
                                    </p:animEffect>
                                  </p:childTnLst>
                                </p:cTn>
                              </p:par>
                            </p:childTnLst>
                          </p:cTn>
                        </p:par>
                        <p:par>
                          <p:cTn id="129" fill="hold">
                            <p:stCondLst>
                              <p:cond delay="7500"/>
                            </p:stCondLst>
                            <p:childTnLst>
                              <p:par>
                                <p:cTn id="130" presetID="1" presetClass="entr" presetSubtype="0" fill="hold" grpId="0" nodeType="afterEffect">
                                  <p:stCondLst>
                                    <p:cond delay="500"/>
                                  </p:stCondLst>
                                  <p:childTnLst>
                                    <p:set>
                                      <p:cBhvr>
                                        <p:cTn id="131" dur="1" fill="hold">
                                          <p:stCondLst>
                                            <p:cond delay="499"/>
                                          </p:stCondLst>
                                        </p:cTn>
                                        <p:tgtEl>
                                          <p:spTgt spid="67"/>
                                        </p:tgtEl>
                                        <p:attrNameLst>
                                          <p:attrName>style.visibility</p:attrName>
                                        </p:attrNameLst>
                                      </p:cBhvr>
                                      <p:to>
                                        <p:strVal val="visible"/>
                                      </p:to>
                                    </p:set>
                                  </p:childTnLst>
                                </p:cTn>
                              </p:par>
                            </p:childTnLst>
                          </p:cTn>
                        </p:par>
                        <p:par>
                          <p:cTn id="132" fill="hold">
                            <p:stCondLst>
                              <p:cond delay="8500"/>
                            </p:stCondLst>
                            <p:childTnLst>
                              <p:par>
                                <p:cTn id="133" presetID="12" presetClass="entr" presetSubtype="1" fill="hold" nodeType="afterEffect">
                                  <p:stCondLst>
                                    <p:cond delay="500"/>
                                  </p:stCondLst>
                                  <p:childTnLst>
                                    <p:set>
                                      <p:cBhvr>
                                        <p:cTn id="134" dur="1" fill="hold">
                                          <p:stCondLst>
                                            <p:cond delay="0"/>
                                          </p:stCondLst>
                                        </p:cTn>
                                        <p:tgtEl>
                                          <p:spTgt spid="58"/>
                                        </p:tgtEl>
                                        <p:attrNameLst>
                                          <p:attrName>style.visibility</p:attrName>
                                        </p:attrNameLst>
                                      </p:cBhvr>
                                      <p:to>
                                        <p:strVal val="visible"/>
                                      </p:to>
                                    </p:set>
                                    <p:animEffect transition="in" filter="slide(fromTop)">
                                      <p:cBhvr>
                                        <p:cTn id="135" dur="1000"/>
                                        <p:tgtEl>
                                          <p:spTgt spid="58"/>
                                        </p:tgtEl>
                                      </p:cBhvr>
                                    </p:animEffect>
                                  </p:childTnLst>
                                </p:cTn>
                              </p:par>
                            </p:childTnLst>
                          </p:cTn>
                        </p:par>
                        <p:par>
                          <p:cTn id="136" fill="hold">
                            <p:stCondLst>
                              <p:cond delay="10000"/>
                            </p:stCondLst>
                            <p:childTnLst>
                              <p:par>
                                <p:cTn id="137" presetID="1" presetClass="entr" presetSubtype="0" fill="hold" grpId="0" nodeType="afterEffect">
                                  <p:stCondLst>
                                    <p:cond delay="500"/>
                                  </p:stCondLst>
                                  <p:childTnLst>
                                    <p:set>
                                      <p:cBhvr>
                                        <p:cTn id="138" dur="1" fill="hold">
                                          <p:stCondLst>
                                            <p:cond delay="499"/>
                                          </p:stCondLst>
                                        </p:cTn>
                                        <p:tgtEl>
                                          <p:spTgt spid="68"/>
                                        </p:tgtEl>
                                        <p:attrNameLst>
                                          <p:attrName>style.visibility</p:attrName>
                                        </p:attrNameLst>
                                      </p:cBhvr>
                                      <p:to>
                                        <p:strVal val="visible"/>
                                      </p:to>
                                    </p:set>
                                  </p:childTnLst>
                                </p:cTn>
                              </p:par>
                            </p:childTnLst>
                          </p:cTn>
                        </p:par>
                        <p:par>
                          <p:cTn id="139" fill="hold">
                            <p:stCondLst>
                              <p:cond delay="11000"/>
                            </p:stCondLst>
                            <p:childTnLst>
                              <p:par>
                                <p:cTn id="140" presetID="1" presetClass="entr" presetSubtype="0" fill="hold" grpId="0" nodeType="afterEffect">
                                  <p:stCondLst>
                                    <p:cond delay="500"/>
                                  </p:stCondLst>
                                  <p:childTnLst>
                                    <p:set>
                                      <p:cBhvr>
                                        <p:cTn id="141" dur="1" fill="hold">
                                          <p:stCondLst>
                                            <p:cond delay="499"/>
                                          </p:stCondLst>
                                        </p:cTn>
                                        <p:tgtEl>
                                          <p:spTgt spid="69"/>
                                        </p:tgtEl>
                                        <p:attrNameLst>
                                          <p:attrName>style.visibility</p:attrName>
                                        </p:attrNameLst>
                                      </p:cBhvr>
                                      <p:to>
                                        <p:strVal val="visible"/>
                                      </p:to>
                                    </p:set>
                                  </p:childTnLst>
                                </p:cTn>
                              </p:par>
                            </p:childTnLst>
                          </p:cTn>
                        </p:par>
                        <p:par>
                          <p:cTn id="142" fill="hold">
                            <p:stCondLst>
                              <p:cond delay="12000"/>
                            </p:stCondLst>
                            <p:childTnLst>
                              <p:par>
                                <p:cTn id="143" presetID="9" presetClass="entr" presetSubtype="0" fill="hold" grpId="0" nodeType="afterEffect">
                                  <p:stCondLst>
                                    <p:cond delay="500"/>
                                  </p:stCondLst>
                                  <p:childTnLst>
                                    <p:set>
                                      <p:cBhvr>
                                        <p:cTn id="144" dur="1" fill="hold">
                                          <p:stCondLst>
                                            <p:cond delay="0"/>
                                          </p:stCondLst>
                                        </p:cTn>
                                        <p:tgtEl>
                                          <p:spTgt spid="47"/>
                                        </p:tgtEl>
                                        <p:attrNameLst>
                                          <p:attrName>style.visibility</p:attrName>
                                        </p:attrNameLst>
                                      </p:cBhvr>
                                      <p:to>
                                        <p:strVal val="visible"/>
                                      </p:to>
                                    </p:set>
                                    <p:animEffect transition="in" filter="dissolve">
                                      <p:cBhvr>
                                        <p:cTn id="145" dur="1000"/>
                                        <p:tgtEl>
                                          <p:spTgt spid="47"/>
                                        </p:tgtEl>
                                      </p:cBhvr>
                                    </p:animEffect>
                                  </p:childTnLst>
                                </p:cTn>
                              </p:par>
                            </p:childTnLst>
                          </p:cTn>
                        </p:par>
                        <p:par>
                          <p:cTn id="146" fill="hold">
                            <p:stCondLst>
                              <p:cond delay="13500"/>
                            </p:stCondLst>
                            <p:childTnLst>
                              <p:par>
                                <p:cTn id="147" presetID="1" presetClass="entr" presetSubtype="0" fill="hold" grpId="0" nodeType="afterEffect">
                                  <p:stCondLst>
                                    <p:cond delay="500"/>
                                  </p:stCondLst>
                                  <p:childTnLst>
                                    <p:set>
                                      <p:cBhvr>
                                        <p:cTn id="148" dur="1" fill="hold">
                                          <p:stCondLst>
                                            <p:cond delay="499"/>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utoUpdateAnimBg="0"/>
      <p:bldP spid="41" grpId="0" animBg="1"/>
      <p:bldP spid="42" grpId="0" autoUpdateAnimBg="0"/>
      <p:bldP spid="43" grpId="0" autoUpdateAnimBg="0"/>
      <p:bldP spid="44" grpId="0" autoUpdateAnimBg="0"/>
      <p:bldP spid="45" grpId="0" autoUpdateAnimBg="0"/>
      <p:bldP spid="46" grpId="0" autoUpdateAnimBg="0"/>
      <p:bldP spid="47" grpId="0" autoUpdateAnimBg="0"/>
      <p:bldP spid="48" grpId="0" autoUpdateAnimBg="0"/>
      <p:bldP spid="50" grpId="0" autoUpdateAnimBg="0"/>
      <p:bldP spid="51" grpId="0" autoUpdateAnimBg="0"/>
      <p:bldP spid="52" grpId="0" autoUpdateAnimBg="0"/>
      <p:bldP spid="53" grpId="0" autoUpdateAnimBg="0"/>
      <p:bldP spid="63" grpId="0" animBg="1" autoUpdateAnimBg="0"/>
      <p:bldP spid="64" grpId="0" animBg="1" autoUpdateAnimBg="0"/>
      <p:bldP spid="65" grpId="0" animBg="1" autoUpdateAnimBg="0"/>
      <p:bldP spid="66" grpId="0" animBg="1" autoUpdateAnimBg="0"/>
      <p:bldP spid="67"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nimBg="1" autoUpdateAnimBg="0"/>
      <p:bldP spid="74" grpId="0" animBg="1" autoUpdateAnimBg="0"/>
      <p:bldP spid="75" grpId="0" animBg="1" autoUpdateAnimBg="0"/>
      <p:bldP spid="76" grpId="0" animBg="1" autoUpdateAnimBg="0"/>
      <p:bldP spid="77" grpId="0" animBg="1" autoUpdateAnimBg="0"/>
      <p:bldP spid="78" grpId="0" autoUpdateAnimBg="0"/>
      <p:bldP spid="79"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0" name="TextBox 79"/>
          <p:cNvSpPr txBox="1"/>
          <p:nvPr/>
        </p:nvSpPr>
        <p:spPr>
          <a:xfrm>
            <a:off x="0" y="3352800"/>
            <a:ext cx="8839200" cy="8302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dirty="0">
                <a:solidFill>
                  <a:schemeClr val="tx1"/>
                </a:solidFill>
              </a:rPr>
              <a:t>After one of the teams attains eight (8) points, the teams will be directed to change sides of the court</a:t>
            </a:r>
          </a:p>
        </p:txBody>
      </p:sp>
      <p:sp>
        <p:nvSpPr>
          <p:cNvPr id="81" name="Curved Right Arrow 80"/>
          <p:cNvSpPr/>
          <p:nvPr/>
        </p:nvSpPr>
        <p:spPr>
          <a:xfrm flipH="1">
            <a:off x="8458200" y="1371600"/>
            <a:ext cx="685800" cy="3810000"/>
          </a:xfrm>
          <a:prstGeom prst="curvedRigh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TextBox 81"/>
          <p:cNvSpPr txBox="1"/>
          <p:nvPr/>
        </p:nvSpPr>
        <p:spPr>
          <a:xfrm>
            <a:off x="0" y="4114800"/>
            <a:ext cx="9144000" cy="252412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400" dirty="0">
                <a:solidFill>
                  <a:schemeClr val="tx1"/>
                </a:solidFill>
              </a:rPr>
              <a:t>During the change of courts, as the scorer, the following must be completed:</a:t>
            </a:r>
          </a:p>
          <a:p>
            <a:pPr marL="914400" lvl="1" indent="-457200">
              <a:buFont typeface="Lucida Sans" pitchFamily="-108" charset="0"/>
              <a:buAutoNum type="arabicParenR"/>
              <a:defRPr/>
            </a:pPr>
            <a:r>
              <a:rPr lang="en-US" sz="2200" dirty="0">
                <a:solidFill>
                  <a:schemeClr val="tx1"/>
                </a:solidFill>
              </a:rPr>
              <a:t>Record the points at change</a:t>
            </a:r>
          </a:p>
          <a:p>
            <a:pPr marL="1371600" lvl="2" indent="-457200">
              <a:buFont typeface="Arial" pitchFamily="-108" charset="0"/>
              <a:buChar char="•"/>
              <a:defRPr/>
            </a:pPr>
            <a:r>
              <a:rPr lang="en-US" sz="2200" b="1" u="sng" dirty="0">
                <a:solidFill>
                  <a:schemeClr val="tx1"/>
                </a:solidFill>
              </a:rPr>
              <a:t>Note:</a:t>
            </a:r>
            <a:r>
              <a:rPr lang="en-US" sz="2200" dirty="0">
                <a:solidFill>
                  <a:schemeClr val="tx1"/>
                </a:solidFill>
              </a:rPr>
              <a:t> Points at Change refers only to the number of points scored by this team.</a:t>
            </a:r>
            <a:endParaRPr lang="en-US" sz="2200" b="1" u="sng" dirty="0">
              <a:solidFill>
                <a:schemeClr val="tx1"/>
              </a:solidFill>
            </a:endParaRPr>
          </a:p>
          <a:p>
            <a:pPr marL="914400" lvl="1" indent="-457200">
              <a:buFont typeface="Lucida Sans" pitchFamily="-108" charset="0"/>
              <a:buAutoNum type="arabicParenR"/>
              <a:defRPr/>
            </a:pPr>
            <a:r>
              <a:rPr lang="en-US" sz="2200" dirty="0">
                <a:solidFill>
                  <a:schemeClr val="tx1"/>
                </a:solidFill>
              </a:rPr>
              <a:t>Remind the 2</a:t>
            </a:r>
            <a:r>
              <a:rPr lang="en-US" sz="2200" baseline="30000" dirty="0">
                <a:solidFill>
                  <a:schemeClr val="tx1"/>
                </a:solidFill>
              </a:rPr>
              <a:t>nd</a:t>
            </a:r>
            <a:r>
              <a:rPr lang="en-US" sz="2200" dirty="0">
                <a:solidFill>
                  <a:schemeClr val="tx1"/>
                </a:solidFill>
              </a:rPr>
              <a:t> referee who the next server is on each team so they can check the team’s rotation after the change is complete</a:t>
            </a:r>
            <a:endParaRPr lang="en-US" sz="2400" dirty="0">
              <a:solidFill>
                <a:schemeClr val="tx1"/>
              </a:solidFill>
            </a:endParaRP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5" name="Title 1"/>
          <p:cNvSpPr txBox="1">
            <a:spLocks/>
          </p:cNvSpPr>
          <p:nvPr/>
        </p:nvSpPr>
        <p:spPr>
          <a:xfrm>
            <a:off x="-6350" y="23813"/>
            <a:ext cx="9144000" cy="1042987"/>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eaLnBrk="0" hangingPunct="0">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Change of Courts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2">
                                            <p:txEl>
                                              <p:pRg st="1" end="1"/>
                                            </p:txEl>
                                          </p:spTgt>
                                        </p:tgtEl>
                                        <p:attrNameLst>
                                          <p:attrName>style.visibility</p:attrName>
                                        </p:attrNameLst>
                                      </p:cBhvr>
                                      <p:to>
                                        <p:strVal val="visible"/>
                                      </p:to>
                                    </p:set>
                                    <p:animEffect transition="in" filter="blinds(horizontal)">
                                      <p:cBhvr>
                                        <p:cTn id="7" dur="1000"/>
                                        <p:tgtEl>
                                          <p:spTgt spid="82">
                                            <p:txEl>
                                              <p:pRg st="1" end="1"/>
                                            </p:txEl>
                                          </p:spTgt>
                                        </p:tgtEl>
                                      </p:cBhvr>
                                    </p:animEffect>
                                  </p:childTnLst>
                                </p:cTn>
                              </p:par>
                            </p:childTnLst>
                          </p:cTn>
                        </p:par>
                        <p:par>
                          <p:cTn id="8" fill="hold">
                            <p:stCondLst>
                              <p:cond delay="1000"/>
                            </p:stCondLst>
                            <p:childTnLst>
                              <p:par>
                                <p:cTn id="9" presetID="39" presetClass="entr" presetSubtype="0" accel="100000" fill="hold" nodeType="afterEffect">
                                  <p:stCondLst>
                                    <p:cond delay="500"/>
                                  </p:stCondLst>
                                  <p:childTnLst>
                                    <p:set>
                                      <p:cBhvr>
                                        <p:cTn id="10" dur="1" fill="hold">
                                          <p:stCondLst>
                                            <p:cond delay="0"/>
                                          </p:stCondLst>
                                        </p:cTn>
                                        <p:tgtEl>
                                          <p:spTgt spid="81"/>
                                        </p:tgtEl>
                                        <p:attrNameLst>
                                          <p:attrName>style.visibility</p:attrName>
                                        </p:attrNameLst>
                                      </p:cBhvr>
                                      <p:to>
                                        <p:strVal val="visible"/>
                                      </p:to>
                                    </p:set>
                                    <p:anim calcmode="lin" valueType="num">
                                      <p:cBhvr>
                                        <p:cTn id="11" dur="1000" fill="hold"/>
                                        <p:tgtEl>
                                          <p:spTgt spid="81"/>
                                        </p:tgtEl>
                                        <p:attrNameLst>
                                          <p:attrName>ppt_h</p:attrName>
                                        </p:attrNameLst>
                                      </p:cBhvr>
                                      <p:tavLst>
                                        <p:tav tm="0">
                                          <p:val>
                                            <p:strVal val="#ppt_h/20"/>
                                          </p:val>
                                        </p:tav>
                                        <p:tav tm="50000">
                                          <p:val>
                                            <p:strVal val="#ppt_h/20"/>
                                          </p:val>
                                        </p:tav>
                                        <p:tav tm="100000">
                                          <p:val>
                                            <p:strVal val="#ppt_h"/>
                                          </p:val>
                                        </p:tav>
                                      </p:tavLst>
                                    </p:anim>
                                    <p:anim calcmode="lin" valueType="num">
                                      <p:cBhvr>
                                        <p:cTn id="12" dur="1000" fill="hold"/>
                                        <p:tgtEl>
                                          <p:spTgt spid="81"/>
                                        </p:tgtEl>
                                        <p:attrNameLst>
                                          <p:attrName>ppt_w</p:attrName>
                                        </p:attrNameLst>
                                      </p:cBhvr>
                                      <p:tavLst>
                                        <p:tav tm="0">
                                          <p:val>
                                            <p:strVal val="#ppt_w+.3"/>
                                          </p:val>
                                        </p:tav>
                                        <p:tav tm="50000">
                                          <p:val>
                                            <p:strVal val="#ppt_w+.3"/>
                                          </p:val>
                                        </p:tav>
                                        <p:tav tm="100000">
                                          <p:val>
                                            <p:strVal val="#ppt_w"/>
                                          </p:val>
                                        </p:tav>
                                      </p:tavLst>
                                    </p:anim>
                                    <p:anim calcmode="lin" valueType="num">
                                      <p:cBhvr>
                                        <p:cTn id="13" dur="1000" fill="hold"/>
                                        <p:tgtEl>
                                          <p:spTgt spid="81"/>
                                        </p:tgtEl>
                                        <p:attrNameLst>
                                          <p:attrName>ppt_x</p:attrName>
                                        </p:attrNameLst>
                                      </p:cBhvr>
                                      <p:tavLst>
                                        <p:tav tm="0">
                                          <p:val>
                                            <p:strVal val="#ppt_x-.3"/>
                                          </p:val>
                                        </p:tav>
                                        <p:tav tm="5000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26" presetClass="entr" presetSubtype="0" fill="hold" grpId="0" nodeType="afterEffect">
                                  <p:stCondLst>
                                    <p:cond delay="500"/>
                                  </p:stCondLst>
                                  <p:childTnLst>
                                    <p:set>
                                      <p:cBhvr>
                                        <p:cTn id="17" dur="1" fill="hold">
                                          <p:stCondLst>
                                            <p:cond delay="0"/>
                                          </p:stCondLst>
                                        </p:cTn>
                                        <p:tgtEl>
                                          <p:spTgt spid="83"/>
                                        </p:tgtEl>
                                        <p:attrNameLst>
                                          <p:attrName>style.visibility</p:attrName>
                                        </p:attrNameLst>
                                      </p:cBhvr>
                                      <p:to>
                                        <p:strVal val="visible"/>
                                      </p:to>
                                    </p:set>
                                    <p:animEffect transition="in" filter="wipe(down)">
                                      <p:cBhvr>
                                        <p:cTn id="18" dur="580">
                                          <p:stCondLst>
                                            <p:cond delay="0"/>
                                          </p:stCondLst>
                                        </p:cTn>
                                        <p:tgtEl>
                                          <p:spTgt spid="83"/>
                                        </p:tgtEl>
                                      </p:cBhvr>
                                    </p:animEffect>
                                    <p:anim calcmode="lin" valueType="num">
                                      <p:cBhvr>
                                        <p:cTn id="19" dur="1822" tmFilter="0,0; 0.14,0.36; 0.43,0.73; 0.71,0.91; 1.0,1.0">
                                          <p:stCondLst>
                                            <p:cond delay="0"/>
                                          </p:stCondLst>
                                        </p:cTn>
                                        <p:tgtEl>
                                          <p:spTgt spid="83"/>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3"/>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3"/>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3"/>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3"/>
                                        </p:tgtEl>
                                        <p:attrNameLst>
                                          <p:attrName>ppt_y</p:attrName>
                                        </p:attrNameLst>
                                      </p:cBhvr>
                                      <p:tavLst>
                                        <p:tav tm="0" fmla="#ppt_y-sin(pi*$)/81">
                                          <p:val>
                                            <p:fltVal val="0"/>
                                          </p:val>
                                        </p:tav>
                                        <p:tav tm="100000">
                                          <p:val>
                                            <p:fltVal val="1"/>
                                          </p:val>
                                        </p:tav>
                                      </p:tavLst>
                                    </p:anim>
                                    <p:animScale>
                                      <p:cBhvr>
                                        <p:cTn id="24" dur="26">
                                          <p:stCondLst>
                                            <p:cond delay="650"/>
                                          </p:stCondLst>
                                        </p:cTn>
                                        <p:tgtEl>
                                          <p:spTgt spid="83"/>
                                        </p:tgtEl>
                                      </p:cBhvr>
                                      <p:to x="100000" y="60000"/>
                                    </p:animScale>
                                    <p:animScale>
                                      <p:cBhvr>
                                        <p:cTn id="25" dur="166" decel="50000">
                                          <p:stCondLst>
                                            <p:cond delay="676"/>
                                          </p:stCondLst>
                                        </p:cTn>
                                        <p:tgtEl>
                                          <p:spTgt spid="83"/>
                                        </p:tgtEl>
                                      </p:cBhvr>
                                      <p:to x="100000" y="100000"/>
                                    </p:animScale>
                                    <p:animScale>
                                      <p:cBhvr>
                                        <p:cTn id="26" dur="26">
                                          <p:stCondLst>
                                            <p:cond delay="1312"/>
                                          </p:stCondLst>
                                        </p:cTn>
                                        <p:tgtEl>
                                          <p:spTgt spid="83"/>
                                        </p:tgtEl>
                                      </p:cBhvr>
                                      <p:to x="100000" y="80000"/>
                                    </p:animScale>
                                    <p:animScale>
                                      <p:cBhvr>
                                        <p:cTn id="27" dur="166" decel="50000">
                                          <p:stCondLst>
                                            <p:cond delay="1338"/>
                                          </p:stCondLst>
                                        </p:cTn>
                                        <p:tgtEl>
                                          <p:spTgt spid="83"/>
                                        </p:tgtEl>
                                      </p:cBhvr>
                                      <p:to x="100000" y="100000"/>
                                    </p:animScale>
                                    <p:animScale>
                                      <p:cBhvr>
                                        <p:cTn id="28" dur="26">
                                          <p:stCondLst>
                                            <p:cond delay="1642"/>
                                          </p:stCondLst>
                                        </p:cTn>
                                        <p:tgtEl>
                                          <p:spTgt spid="83"/>
                                        </p:tgtEl>
                                      </p:cBhvr>
                                      <p:to x="100000" y="90000"/>
                                    </p:animScale>
                                    <p:animScale>
                                      <p:cBhvr>
                                        <p:cTn id="29" dur="166" decel="50000">
                                          <p:stCondLst>
                                            <p:cond delay="1668"/>
                                          </p:stCondLst>
                                        </p:cTn>
                                        <p:tgtEl>
                                          <p:spTgt spid="83"/>
                                        </p:tgtEl>
                                      </p:cBhvr>
                                      <p:to x="100000" y="100000"/>
                                    </p:animScale>
                                    <p:animScale>
                                      <p:cBhvr>
                                        <p:cTn id="30" dur="26">
                                          <p:stCondLst>
                                            <p:cond delay="1808"/>
                                          </p:stCondLst>
                                        </p:cTn>
                                        <p:tgtEl>
                                          <p:spTgt spid="83"/>
                                        </p:tgtEl>
                                      </p:cBhvr>
                                      <p:to x="100000" y="95000"/>
                                    </p:animScale>
                                    <p:animScale>
                                      <p:cBhvr>
                                        <p:cTn id="31" dur="166" decel="50000">
                                          <p:stCondLst>
                                            <p:cond delay="1834"/>
                                          </p:stCondLst>
                                        </p:cTn>
                                        <p:tgtEl>
                                          <p:spTgt spid="83"/>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82">
                                            <p:txEl>
                                              <p:pRg st="2" end="2"/>
                                            </p:txEl>
                                          </p:spTgt>
                                        </p:tgtEl>
                                        <p:attrNameLst>
                                          <p:attrName>style.visibility</p:attrName>
                                        </p:attrNameLst>
                                      </p:cBhvr>
                                      <p:to>
                                        <p:strVal val="visible"/>
                                      </p:to>
                                    </p:set>
                                    <p:animEffect transition="in" filter="blinds(horizontal)">
                                      <p:cBhvr>
                                        <p:cTn id="36" dur="1000"/>
                                        <p:tgtEl>
                                          <p:spTgt spid="82">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82">
                                            <p:txEl>
                                              <p:pRg st="3" end="3"/>
                                            </p:txEl>
                                          </p:spTgt>
                                        </p:tgtEl>
                                        <p:attrNameLst>
                                          <p:attrName>style.visibility</p:attrName>
                                        </p:attrNameLst>
                                      </p:cBhvr>
                                      <p:to>
                                        <p:strVal val="visible"/>
                                      </p:to>
                                    </p:set>
                                    <p:animEffect transition="in" filter="blinds(horizontal)">
                                      <p:cBhvr>
                                        <p:cTn id="41" dur="1000"/>
                                        <p:tgtEl>
                                          <p:spTgt spid="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5" name="Title 1"/>
          <p:cNvSpPr txBox="1">
            <a:spLocks/>
          </p:cNvSpPr>
          <p:nvPr/>
        </p:nvSpPr>
        <p:spPr>
          <a:xfrm>
            <a:off x="-6350" y="23813"/>
            <a:ext cx="9144000" cy="1042987"/>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eaLnBrk="0" hangingPunct="0">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Change of Courts</a:t>
            </a:r>
          </a:p>
        </p:txBody>
      </p:sp>
      <p:sp>
        <p:nvSpPr>
          <p:cNvPr id="84" name="TextBox 83"/>
          <p:cNvSpPr txBox="1"/>
          <p:nvPr/>
        </p:nvSpPr>
        <p:spPr>
          <a:xfrm>
            <a:off x="0" y="3581400"/>
            <a:ext cx="9144000" cy="1016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000" dirty="0">
                <a:solidFill>
                  <a:schemeClr val="tx1"/>
                </a:solidFill>
              </a:rPr>
              <a:t>The only piece of information transferred to the right hand side of the score sheet is the substitute number.</a:t>
            </a:r>
          </a:p>
        </p:txBody>
      </p:sp>
      <p:sp>
        <p:nvSpPr>
          <p:cNvPr id="86" name="TextBox 85"/>
          <p:cNvSpPr txBox="1"/>
          <p:nvPr/>
        </p:nvSpPr>
        <p:spPr>
          <a:xfrm>
            <a:off x="0" y="4876800"/>
            <a:ext cx="9144000" cy="1477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000" b="1" u="sng" dirty="0">
                <a:solidFill>
                  <a:schemeClr val="tx1"/>
                </a:solidFill>
              </a:rPr>
              <a:t>None</a:t>
            </a:r>
            <a:r>
              <a:rPr lang="en-US" sz="3000" dirty="0">
                <a:solidFill>
                  <a:schemeClr val="tx1"/>
                </a:solidFill>
              </a:rPr>
              <a:t> of the other information on the left hand side of the score sheet is transferred to the right hand side.</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80" name="TextBox 79"/>
          <p:cNvSpPr txBox="1"/>
          <p:nvPr/>
        </p:nvSpPr>
        <p:spPr>
          <a:xfrm>
            <a:off x="0" y="3352800"/>
            <a:ext cx="9144000" cy="8858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600" dirty="0">
                <a:solidFill>
                  <a:schemeClr val="tx1"/>
                </a:solidFill>
              </a:rPr>
              <a:t>After the change of courts is complete, continue using the right portion of the score sheet.</a:t>
            </a:r>
          </a:p>
        </p:txBody>
      </p:sp>
      <p:sp>
        <p:nvSpPr>
          <p:cNvPr id="81" name="Rectangle 112"/>
          <p:cNvSpPr>
            <a:spLocks noChangeArrowheads="1"/>
          </p:cNvSpPr>
          <p:nvPr/>
        </p:nvSpPr>
        <p:spPr bwMode="auto">
          <a:xfrm>
            <a:off x="0" y="990600"/>
            <a:ext cx="3124200" cy="2362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82" name="TextBox 81"/>
          <p:cNvSpPr txBox="1"/>
          <p:nvPr/>
        </p:nvSpPr>
        <p:spPr>
          <a:xfrm>
            <a:off x="0" y="4191000"/>
            <a:ext cx="9144000" cy="24733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600" dirty="0">
                <a:solidFill>
                  <a:schemeClr val="tx1"/>
                </a:solidFill>
              </a:rPr>
              <a:t>The continued scoring example is broken down into four additional sections:</a:t>
            </a:r>
          </a:p>
          <a:p>
            <a:pPr marL="800100" lvl="1" indent="-342900">
              <a:buFont typeface="+mj-lt"/>
              <a:buAutoNum type="arabicParenR"/>
              <a:defRPr/>
            </a:pPr>
            <a:r>
              <a:rPr lang="en-US" sz="2600" dirty="0">
                <a:solidFill>
                  <a:schemeClr val="tx1"/>
                </a:solidFill>
              </a:rPr>
              <a:t>Change of courts until the second substitution (U of A at 11:12)</a:t>
            </a:r>
          </a:p>
          <a:p>
            <a:pPr marL="800100" lvl="1" indent="-342900">
              <a:buFont typeface="+mj-lt"/>
              <a:buAutoNum type="arabicParenR"/>
              <a:defRPr/>
            </a:pPr>
            <a:r>
              <a:rPr lang="en-US" sz="2600" dirty="0">
                <a:solidFill>
                  <a:schemeClr val="tx1"/>
                </a:solidFill>
              </a:rPr>
              <a:t>From the second substitution until the third substitution in the set (U of A at 13:13)</a:t>
            </a:r>
          </a:p>
        </p:txBody>
      </p:sp>
      <p:sp>
        <p:nvSpPr>
          <p:cNvPr id="88" name="Diagonal Stripe 87"/>
          <p:cNvSpPr/>
          <p:nvPr/>
        </p:nvSpPr>
        <p:spPr>
          <a:xfrm>
            <a:off x="54102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54102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55626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a:off x="55626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a:off x="55626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Half Frame 92"/>
          <p:cNvSpPr/>
          <p:nvPr/>
        </p:nvSpPr>
        <p:spPr>
          <a:xfrm>
            <a:off x="32766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3581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3962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4343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5105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TextBox 97"/>
          <p:cNvSpPr txBox="1"/>
          <p:nvPr/>
        </p:nvSpPr>
        <p:spPr>
          <a:xfrm>
            <a:off x="4953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9</a:t>
            </a:r>
          </a:p>
        </p:txBody>
      </p:sp>
      <p:sp>
        <p:nvSpPr>
          <p:cNvPr id="99" name="TextBox 98"/>
          <p:cNvSpPr txBox="1"/>
          <p:nvPr/>
        </p:nvSpPr>
        <p:spPr>
          <a:xfrm>
            <a:off x="30480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10</a:t>
            </a:r>
          </a:p>
        </p:txBody>
      </p:sp>
      <p:sp>
        <p:nvSpPr>
          <p:cNvPr id="100" name="TextBox 99"/>
          <p:cNvSpPr txBox="1"/>
          <p:nvPr/>
        </p:nvSpPr>
        <p:spPr>
          <a:xfrm>
            <a:off x="33528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600" dirty="0">
                <a:solidFill>
                  <a:srgbClr val="0000FF"/>
                </a:solidFill>
              </a:rPr>
              <a:t>11</a:t>
            </a:r>
          </a:p>
        </p:txBody>
      </p:sp>
      <p:sp>
        <p:nvSpPr>
          <p:cNvPr id="101" name="TextBox 100"/>
          <p:cNvSpPr txBox="1"/>
          <p:nvPr/>
        </p:nvSpPr>
        <p:spPr>
          <a:xfrm>
            <a:off x="3810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600" dirty="0">
                <a:solidFill>
                  <a:srgbClr val="0000FF"/>
                </a:solidFill>
              </a:rPr>
              <a:t>12</a:t>
            </a:r>
          </a:p>
        </p:txBody>
      </p:sp>
      <p:sp>
        <p:nvSpPr>
          <p:cNvPr id="102" name="TextBox 101"/>
          <p:cNvSpPr txBox="1"/>
          <p:nvPr/>
        </p:nvSpPr>
        <p:spPr>
          <a:xfrm>
            <a:off x="4191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13</a:t>
            </a:r>
          </a:p>
        </p:txBody>
      </p:sp>
      <p:sp>
        <p:nvSpPr>
          <p:cNvPr id="103" name="Diagonal Stripe 102"/>
          <p:cNvSpPr/>
          <p:nvPr/>
        </p:nvSpPr>
        <p:spPr>
          <a:xfrm>
            <a:off x="86106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86106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5" name="Diagonal Stripe 104"/>
          <p:cNvSpPr/>
          <p:nvPr/>
        </p:nvSpPr>
        <p:spPr>
          <a:xfrm>
            <a:off x="86106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6" name="Diagonal Stripe 105"/>
          <p:cNvSpPr/>
          <p:nvPr/>
        </p:nvSpPr>
        <p:spPr>
          <a:xfrm>
            <a:off x="87630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7" name="Diagonal Stripe 106"/>
          <p:cNvSpPr/>
          <p:nvPr/>
        </p:nvSpPr>
        <p:spPr>
          <a:xfrm>
            <a:off x="87630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87630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Half Frame 108"/>
          <p:cNvSpPr/>
          <p:nvPr/>
        </p:nvSpPr>
        <p:spPr>
          <a:xfrm>
            <a:off x="83058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Half Frame 109"/>
          <p:cNvSpPr/>
          <p:nvPr/>
        </p:nvSpPr>
        <p:spPr>
          <a:xfrm>
            <a:off x="6400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Half Frame 110"/>
          <p:cNvSpPr/>
          <p:nvPr/>
        </p:nvSpPr>
        <p:spPr>
          <a:xfrm>
            <a:off x="6781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Half Frame 111"/>
          <p:cNvSpPr/>
          <p:nvPr/>
        </p:nvSpPr>
        <p:spPr>
          <a:xfrm>
            <a:off x="7162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TextBox 112"/>
          <p:cNvSpPr txBox="1"/>
          <p:nvPr/>
        </p:nvSpPr>
        <p:spPr>
          <a:xfrm>
            <a:off x="6629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000" dirty="0">
                <a:solidFill>
                  <a:srgbClr val="0000FF"/>
                </a:solidFill>
              </a:rPr>
              <a:t>18</a:t>
            </a:r>
          </a:p>
        </p:txBody>
      </p:sp>
      <p:sp>
        <p:nvSpPr>
          <p:cNvPr id="114" name="TextBox 113"/>
          <p:cNvSpPr txBox="1"/>
          <p:nvPr/>
        </p:nvSpPr>
        <p:spPr>
          <a:xfrm>
            <a:off x="6553200" y="20574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28016">
            <a:prstTxWarp prst="textNoShape">
              <a:avLst/>
            </a:prstTxWarp>
            <a:spAutoFit/>
          </a:bodyPr>
          <a:lstStyle/>
          <a:p>
            <a:pPr>
              <a:defRPr/>
            </a:pPr>
            <a:r>
              <a:rPr lang="en-US" sz="1400" dirty="0">
                <a:solidFill>
                  <a:srgbClr val="0000FF"/>
                </a:solidFill>
              </a:rPr>
              <a:t>11 12</a:t>
            </a:r>
          </a:p>
        </p:txBody>
      </p:sp>
      <p:sp>
        <p:nvSpPr>
          <p:cNvPr id="115" name="TextBox 114"/>
          <p:cNvSpPr txBox="1"/>
          <p:nvPr/>
        </p:nvSpPr>
        <p:spPr>
          <a:xfrm>
            <a:off x="7315200" y="22860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28016">
            <a:prstTxWarp prst="textNoShape">
              <a:avLst/>
            </a:prstTxWarp>
            <a:spAutoFit/>
          </a:bodyPr>
          <a:lstStyle/>
          <a:p>
            <a:pPr>
              <a:defRPr/>
            </a:pPr>
            <a:r>
              <a:rPr lang="en-US" sz="1400" dirty="0">
                <a:solidFill>
                  <a:srgbClr val="0000FF"/>
                </a:solidFill>
              </a:rPr>
              <a:t>13 13</a:t>
            </a:r>
          </a:p>
        </p:txBody>
      </p:sp>
      <p:sp>
        <p:nvSpPr>
          <p:cNvPr id="116" name="Oval 115"/>
          <p:cNvSpPr/>
          <p:nvPr/>
        </p:nvSpPr>
        <p:spPr>
          <a:xfrm>
            <a:off x="7391400" y="1905000"/>
            <a:ext cx="4572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TextBox 116"/>
          <p:cNvSpPr txBox="1"/>
          <p:nvPr/>
        </p:nvSpPr>
        <p:spPr>
          <a:xfrm>
            <a:off x="80772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dirty="0">
                <a:solidFill>
                  <a:srgbClr val="0000FF"/>
                </a:solidFill>
              </a:rPr>
              <a:t>9</a:t>
            </a:r>
          </a:p>
        </p:txBody>
      </p:sp>
      <p:sp>
        <p:nvSpPr>
          <p:cNvPr id="118" name="TextBox 117"/>
          <p:cNvSpPr txBox="1"/>
          <p:nvPr/>
        </p:nvSpPr>
        <p:spPr>
          <a:xfrm>
            <a:off x="61722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10</a:t>
            </a:r>
          </a:p>
        </p:txBody>
      </p:sp>
      <p:sp>
        <p:nvSpPr>
          <p:cNvPr id="119" name="TextBox 118"/>
          <p:cNvSpPr txBox="1"/>
          <p:nvPr/>
        </p:nvSpPr>
        <p:spPr>
          <a:xfrm>
            <a:off x="6553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11</a:t>
            </a:r>
          </a:p>
        </p:txBody>
      </p:sp>
      <p:sp>
        <p:nvSpPr>
          <p:cNvPr id="120" name="TextBox 119"/>
          <p:cNvSpPr txBox="1"/>
          <p:nvPr/>
        </p:nvSpPr>
        <p:spPr>
          <a:xfrm>
            <a:off x="6934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600" dirty="0">
                <a:solidFill>
                  <a:srgbClr val="0000FF"/>
                </a:solidFill>
              </a:rPr>
              <a:t>12</a:t>
            </a:r>
          </a:p>
        </p:txBody>
      </p:sp>
      <p:sp>
        <p:nvSpPr>
          <p:cNvPr id="123" name="Title 1"/>
          <p:cNvSpPr>
            <a:spLocks noGrp="1"/>
          </p:cNvSpPr>
          <p:nvPr>
            <p:ph type="title"/>
          </p:nvPr>
        </p:nvSpPr>
        <p:spPr>
          <a:xfrm>
            <a:off x="457200" y="0"/>
            <a:ext cx="8229600" cy="990600"/>
          </a:xfrm>
        </p:spPr>
        <p:txBody>
          <a:bodyPr/>
          <a:lstStyle/>
          <a:p>
            <a:pPr>
              <a:defRPr/>
            </a:pPr>
            <a:r>
              <a:rPr lang="en-US" sz="4800" dirty="0" smtClean="0">
                <a:ea typeface="+mj-ea"/>
                <a:cs typeface="+mj-cs"/>
              </a:rPr>
              <a:t>Deciding Set Continued</a:t>
            </a:r>
            <a:endParaRPr lang="en-US" sz="4800" dirty="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inHorizontal)">
                                      <p:cBhvr>
                                        <p:cTn id="7" dur="1000"/>
                                        <p:tgtEl>
                                          <p:spTgt spid="80"/>
                                        </p:tgtEl>
                                      </p:cBhvr>
                                    </p:animEffect>
                                  </p:childTnLst>
                                </p:cTn>
                              </p:par>
                            </p:childTnLst>
                          </p:cTn>
                        </p:par>
                        <p:par>
                          <p:cTn id="8" fill="hold">
                            <p:stCondLst>
                              <p:cond delay="1000"/>
                            </p:stCondLst>
                            <p:childTnLst>
                              <p:par>
                                <p:cTn id="9" presetID="42" presetClass="entr" presetSubtype="0" fill="hold" grpId="0" nodeType="afterEffect">
                                  <p:stCondLst>
                                    <p:cond delay="50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1000"/>
                                        <p:tgtEl>
                                          <p:spTgt spid="81"/>
                                        </p:tgtEl>
                                      </p:cBhvr>
                                    </p:animEffect>
                                    <p:anim calcmode="lin" valueType="num">
                                      <p:cBhvr>
                                        <p:cTn id="12" dur="1000" fill="hold"/>
                                        <p:tgtEl>
                                          <p:spTgt spid="81"/>
                                        </p:tgtEl>
                                        <p:attrNameLst>
                                          <p:attrName>ppt_x</p:attrName>
                                        </p:attrNameLst>
                                      </p:cBhvr>
                                      <p:tavLst>
                                        <p:tav tm="0">
                                          <p:val>
                                            <p:strVal val="#ppt_x"/>
                                          </p:val>
                                        </p:tav>
                                        <p:tav tm="100000">
                                          <p:val>
                                            <p:strVal val="#ppt_x"/>
                                          </p:val>
                                        </p:tav>
                                      </p:tavLst>
                                    </p:anim>
                                    <p:anim calcmode="lin" valueType="num">
                                      <p:cBhvr>
                                        <p:cTn id="13"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82">
                                            <p:txEl>
                                              <p:pRg st="0" end="0"/>
                                            </p:txEl>
                                          </p:spTgt>
                                        </p:tgtEl>
                                        <p:attrNameLst>
                                          <p:attrName>style.visibility</p:attrName>
                                        </p:attrNameLst>
                                      </p:cBhvr>
                                      <p:to>
                                        <p:strVal val="visible"/>
                                      </p:to>
                                    </p:set>
                                    <p:animEffect transition="in" filter="dissolve">
                                      <p:cBhvr>
                                        <p:cTn id="18" dur="1000"/>
                                        <p:tgtEl>
                                          <p:spTgt spid="82">
                                            <p:txEl>
                                              <p:pRg st="0" end="0"/>
                                            </p:txEl>
                                          </p:spTgt>
                                        </p:tgtEl>
                                      </p:cBhvr>
                                    </p:animEffect>
                                  </p:childTnLst>
                                </p:cTn>
                              </p:par>
                            </p:childTnLst>
                          </p:cTn>
                        </p:par>
                        <p:par>
                          <p:cTn id="19" fill="hold">
                            <p:stCondLst>
                              <p:cond delay="1000"/>
                            </p:stCondLst>
                            <p:childTnLst>
                              <p:par>
                                <p:cTn id="20" presetID="9" presetClass="entr" presetSubtype="0" fill="hold" nodeType="afterEffect">
                                  <p:stCondLst>
                                    <p:cond delay="500"/>
                                  </p:stCondLst>
                                  <p:childTnLst>
                                    <p:set>
                                      <p:cBhvr>
                                        <p:cTn id="21" dur="1" fill="hold">
                                          <p:stCondLst>
                                            <p:cond delay="0"/>
                                          </p:stCondLst>
                                        </p:cTn>
                                        <p:tgtEl>
                                          <p:spTgt spid="82">
                                            <p:txEl>
                                              <p:pRg st="1" end="1"/>
                                            </p:txEl>
                                          </p:spTgt>
                                        </p:tgtEl>
                                        <p:attrNameLst>
                                          <p:attrName>style.visibility</p:attrName>
                                        </p:attrNameLst>
                                      </p:cBhvr>
                                      <p:to>
                                        <p:strVal val="visible"/>
                                      </p:to>
                                    </p:set>
                                    <p:animEffect transition="in" filter="dissolve">
                                      <p:cBhvr>
                                        <p:cTn id="22" dur="1000"/>
                                        <p:tgtEl>
                                          <p:spTgt spid="8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500"/>
                                  </p:stCondLst>
                                  <p:childTnLst>
                                    <p:set>
                                      <p:cBhvr>
                                        <p:cTn id="26" dur="1" fill="hold">
                                          <p:stCondLst>
                                            <p:cond delay="0"/>
                                          </p:stCondLst>
                                        </p:cTn>
                                        <p:tgtEl>
                                          <p:spTgt spid="97"/>
                                        </p:tgtEl>
                                        <p:attrNameLst>
                                          <p:attrName>style.visibility</p:attrName>
                                        </p:attrNameLst>
                                      </p:cBhvr>
                                      <p:to>
                                        <p:strVal val="visible"/>
                                      </p:to>
                                    </p:set>
                                    <p:animEffect transition="in" filter="slide(fromTop)">
                                      <p:cBhvr>
                                        <p:cTn id="27" dur="1000"/>
                                        <p:tgtEl>
                                          <p:spTgt spid="97"/>
                                        </p:tgtEl>
                                      </p:cBhvr>
                                    </p:animEffect>
                                  </p:childTnLst>
                                </p:cTn>
                              </p:par>
                            </p:childTnLst>
                          </p:cTn>
                        </p:par>
                        <p:par>
                          <p:cTn id="28" fill="hold">
                            <p:stCondLst>
                              <p:cond delay="1500"/>
                            </p:stCondLst>
                            <p:childTnLst>
                              <p:par>
                                <p:cTn id="29" presetID="29" presetClass="entr" presetSubtype="0" fill="hold" grpId="0" nodeType="afterEffect">
                                  <p:stCondLst>
                                    <p:cond delay="500"/>
                                  </p:stCondLst>
                                  <p:childTnLst>
                                    <p:set>
                                      <p:cBhvr>
                                        <p:cTn id="30" dur="1" fill="hold">
                                          <p:stCondLst>
                                            <p:cond delay="0"/>
                                          </p:stCondLst>
                                        </p:cTn>
                                        <p:tgtEl>
                                          <p:spTgt spid="88"/>
                                        </p:tgtEl>
                                        <p:attrNameLst>
                                          <p:attrName>style.visibility</p:attrName>
                                        </p:attrNameLst>
                                      </p:cBhvr>
                                      <p:to>
                                        <p:strVal val="visible"/>
                                      </p:to>
                                    </p:set>
                                    <p:anim calcmode="lin" valueType="num">
                                      <p:cBhvr>
                                        <p:cTn id="31" dur="1000" fill="hold"/>
                                        <p:tgtEl>
                                          <p:spTgt spid="88"/>
                                        </p:tgtEl>
                                        <p:attrNameLst>
                                          <p:attrName>ppt_x</p:attrName>
                                        </p:attrNameLst>
                                      </p:cBhvr>
                                      <p:tavLst>
                                        <p:tav tm="0">
                                          <p:val>
                                            <p:strVal val="#ppt_x-.2"/>
                                          </p:val>
                                        </p:tav>
                                        <p:tav tm="100000">
                                          <p:val>
                                            <p:strVal val="#ppt_x"/>
                                          </p:val>
                                        </p:tav>
                                      </p:tavLst>
                                    </p:anim>
                                    <p:anim calcmode="lin" valueType="num">
                                      <p:cBhvr>
                                        <p:cTn id="32" dur="1000" fill="hold"/>
                                        <p:tgtEl>
                                          <p:spTgt spid="88"/>
                                        </p:tgtEl>
                                        <p:attrNameLst>
                                          <p:attrName>ppt_y</p:attrName>
                                        </p:attrNameLst>
                                      </p:cBhvr>
                                      <p:tavLst>
                                        <p:tav tm="0">
                                          <p:val>
                                            <p:strVal val="#ppt_y"/>
                                          </p:val>
                                        </p:tav>
                                        <p:tav tm="100000">
                                          <p:val>
                                            <p:strVal val="#ppt_y"/>
                                          </p:val>
                                        </p:tav>
                                      </p:tavLst>
                                    </p:anim>
                                    <p:animEffect transition="in" filter="wipe(right)" prLst="gradientSize: 0.1">
                                      <p:cBhvr>
                                        <p:cTn id="33" dur="1000"/>
                                        <p:tgtEl>
                                          <p:spTgt spid="88"/>
                                        </p:tgtEl>
                                      </p:cBhvr>
                                    </p:animEffect>
                                  </p:childTnLst>
                                </p:cTn>
                              </p:par>
                            </p:childTnLst>
                          </p:cTn>
                        </p:par>
                        <p:par>
                          <p:cTn id="34" fill="hold">
                            <p:stCondLst>
                              <p:cond delay="3000"/>
                            </p:stCondLst>
                            <p:childTnLst>
                              <p:par>
                                <p:cTn id="35" presetID="9" presetClass="entr" presetSubtype="0" fill="hold" grpId="0" nodeType="afterEffect">
                                  <p:stCondLst>
                                    <p:cond delay="500"/>
                                  </p:stCondLst>
                                  <p:childTnLst>
                                    <p:set>
                                      <p:cBhvr>
                                        <p:cTn id="36" dur="1" fill="hold">
                                          <p:stCondLst>
                                            <p:cond delay="0"/>
                                          </p:stCondLst>
                                        </p:cTn>
                                        <p:tgtEl>
                                          <p:spTgt spid="98"/>
                                        </p:tgtEl>
                                        <p:attrNameLst>
                                          <p:attrName>style.visibility</p:attrName>
                                        </p:attrNameLst>
                                      </p:cBhvr>
                                      <p:to>
                                        <p:strVal val="visible"/>
                                      </p:to>
                                    </p:set>
                                    <p:animEffect transition="in" filter="dissolve">
                                      <p:cBhvr>
                                        <p:cTn id="37" dur="1000"/>
                                        <p:tgtEl>
                                          <p:spTgt spid="98"/>
                                        </p:tgtEl>
                                      </p:cBhvr>
                                    </p:animEffect>
                                  </p:childTnLst>
                                </p:cTn>
                              </p:par>
                            </p:childTnLst>
                          </p:cTn>
                        </p:par>
                        <p:par>
                          <p:cTn id="38" fill="hold">
                            <p:stCondLst>
                              <p:cond delay="4500"/>
                            </p:stCondLst>
                            <p:childTnLst>
                              <p:par>
                                <p:cTn id="39" presetID="29" presetClass="entr" presetSubtype="0" fill="hold" grpId="0" nodeType="afterEffect">
                                  <p:stCondLst>
                                    <p:cond delay="500"/>
                                  </p:stCondLst>
                                  <p:childTnLst>
                                    <p:set>
                                      <p:cBhvr>
                                        <p:cTn id="40" dur="1" fill="hold">
                                          <p:stCondLst>
                                            <p:cond delay="0"/>
                                          </p:stCondLst>
                                        </p:cTn>
                                        <p:tgtEl>
                                          <p:spTgt spid="103"/>
                                        </p:tgtEl>
                                        <p:attrNameLst>
                                          <p:attrName>style.visibility</p:attrName>
                                        </p:attrNameLst>
                                      </p:cBhvr>
                                      <p:to>
                                        <p:strVal val="visible"/>
                                      </p:to>
                                    </p:set>
                                    <p:anim calcmode="lin" valueType="num">
                                      <p:cBhvr>
                                        <p:cTn id="41" dur="1000" fill="hold"/>
                                        <p:tgtEl>
                                          <p:spTgt spid="103"/>
                                        </p:tgtEl>
                                        <p:attrNameLst>
                                          <p:attrName>ppt_x</p:attrName>
                                        </p:attrNameLst>
                                      </p:cBhvr>
                                      <p:tavLst>
                                        <p:tav tm="0">
                                          <p:val>
                                            <p:strVal val="#ppt_x-.2"/>
                                          </p:val>
                                        </p:tav>
                                        <p:tav tm="100000">
                                          <p:val>
                                            <p:strVal val="#ppt_x"/>
                                          </p:val>
                                        </p:tav>
                                      </p:tavLst>
                                    </p:anim>
                                    <p:anim calcmode="lin" valueType="num">
                                      <p:cBhvr>
                                        <p:cTn id="42" dur="1000" fill="hold"/>
                                        <p:tgtEl>
                                          <p:spTgt spid="103"/>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03"/>
                                        </p:tgtEl>
                                      </p:cBhvr>
                                    </p:animEffect>
                                  </p:childTnLst>
                                </p:cTn>
                              </p:par>
                            </p:childTnLst>
                          </p:cTn>
                        </p:par>
                        <p:par>
                          <p:cTn id="44" fill="hold">
                            <p:stCondLst>
                              <p:cond delay="6000"/>
                            </p:stCondLst>
                            <p:childTnLst>
                              <p:par>
                                <p:cTn id="45" presetID="12" presetClass="entr" presetSubtype="1" fill="hold" nodeType="afterEffect">
                                  <p:stCondLst>
                                    <p:cond delay="500"/>
                                  </p:stCondLst>
                                  <p:childTnLst>
                                    <p:set>
                                      <p:cBhvr>
                                        <p:cTn id="46" dur="1" fill="hold">
                                          <p:stCondLst>
                                            <p:cond delay="0"/>
                                          </p:stCondLst>
                                        </p:cTn>
                                        <p:tgtEl>
                                          <p:spTgt spid="109"/>
                                        </p:tgtEl>
                                        <p:attrNameLst>
                                          <p:attrName>style.visibility</p:attrName>
                                        </p:attrNameLst>
                                      </p:cBhvr>
                                      <p:to>
                                        <p:strVal val="visible"/>
                                      </p:to>
                                    </p:set>
                                    <p:animEffect transition="in" filter="slide(fromTop)">
                                      <p:cBhvr>
                                        <p:cTn id="47" dur="1000"/>
                                        <p:tgtEl>
                                          <p:spTgt spid="109"/>
                                        </p:tgtEl>
                                      </p:cBhvr>
                                    </p:animEffect>
                                  </p:childTnLst>
                                </p:cTn>
                              </p:par>
                            </p:childTnLst>
                          </p:cTn>
                        </p:par>
                        <p:par>
                          <p:cTn id="48" fill="hold">
                            <p:stCondLst>
                              <p:cond delay="7500"/>
                            </p:stCondLst>
                            <p:childTnLst>
                              <p:par>
                                <p:cTn id="49" presetID="29" presetClass="entr" presetSubtype="0" fill="hold" grpId="0" nodeType="afterEffect">
                                  <p:stCondLst>
                                    <p:cond delay="50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1000" fill="hold"/>
                                        <p:tgtEl>
                                          <p:spTgt spid="104"/>
                                        </p:tgtEl>
                                        <p:attrNameLst>
                                          <p:attrName>ppt_x</p:attrName>
                                        </p:attrNameLst>
                                      </p:cBhvr>
                                      <p:tavLst>
                                        <p:tav tm="0">
                                          <p:val>
                                            <p:strVal val="#ppt_x-.2"/>
                                          </p:val>
                                        </p:tav>
                                        <p:tav tm="100000">
                                          <p:val>
                                            <p:strVal val="#ppt_x"/>
                                          </p:val>
                                        </p:tav>
                                      </p:tavLst>
                                    </p:anim>
                                    <p:anim calcmode="lin" valueType="num">
                                      <p:cBhvr>
                                        <p:cTn id="52" dur="1000" fill="hold"/>
                                        <p:tgtEl>
                                          <p:spTgt spid="104"/>
                                        </p:tgtEl>
                                        <p:attrNameLst>
                                          <p:attrName>ppt_y</p:attrName>
                                        </p:attrNameLst>
                                      </p:cBhvr>
                                      <p:tavLst>
                                        <p:tav tm="0">
                                          <p:val>
                                            <p:strVal val="#ppt_y"/>
                                          </p:val>
                                        </p:tav>
                                        <p:tav tm="100000">
                                          <p:val>
                                            <p:strVal val="#ppt_y"/>
                                          </p:val>
                                        </p:tav>
                                      </p:tavLst>
                                    </p:anim>
                                    <p:animEffect transition="in" filter="wipe(right)" prLst="gradientSize: 0.1">
                                      <p:cBhvr>
                                        <p:cTn id="53" dur="1000"/>
                                        <p:tgtEl>
                                          <p:spTgt spid="104"/>
                                        </p:tgtEl>
                                      </p:cBhvr>
                                    </p:animEffect>
                                  </p:childTnLst>
                                </p:cTn>
                              </p:par>
                            </p:childTnLst>
                          </p:cTn>
                        </p:par>
                        <p:par>
                          <p:cTn id="54" fill="hold">
                            <p:stCondLst>
                              <p:cond delay="9000"/>
                            </p:stCondLst>
                            <p:childTnLst>
                              <p:par>
                                <p:cTn id="55" presetID="9" presetClass="entr" presetSubtype="0" fill="hold" grpId="0" nodeType="afterEffect">
                                  <p:stCondLst>
                                    <p:cond delay="500"/>
                                  </p:stCondLst>
                                  <p:childTnLst>
                                    <p:set>
                                      <p:cBhvr>
                                        <p:cTn id="56" dur="1" fill="hold">
                                          <p:stCondLst>
                                            <p:cond delay="0"/>
                                          </p:stCondLst>
                                        </p:cTn>
                                        <p:tgtEl>
                                          <p:spTgt spid="117"/>
                                        </p:tgtEl>
                                        <p:attrNameLst>
                                          <p:attrName>style.visibility</p:attrName>
                                        </p:attrNameLst>
                                      </p:cBhvr>
                                      <p:to>
                                        <p:strVal val="visible"/>
                                      </p:to>
                                    </p:set>
                                    <p:animEffect transition="in" filter="dissolve">
                                      <p:cBhvr>
                                        <p:cTn id="57" dur="1000"/>
                                        <p:tgtEl>
                                          <p:spTgt spid="117"/>
                                        </p:tgtEl>
                                      </p:cBhvr>
                                    </p:animEffect>
                                  </p:childTnLst>
                                </p:cTn>
                              </p:par>
                            </p:childTnLst>
                          </p:cTn>
                        </p:par>
                        <p:par>
                          <p:cTn id="58" fill="hold">
                            <p:stCondLst>
                              <p:cond delay="10500"/>
                            </p:stCondLst>
                            <p:childTnLst>
                              <p:par>
                                <p:cTn id="59" presetID="29" presetClass="entr" presetSubtype="0" fill="hold" grpId="0" nodeType="afterEffect">
                                  <p:stCondLst>
                                    <p:cond delay="500"/>
                                  </p:stCondLst>
                                  <p:childTnLst>
                                    <p:set>
                                      <p:cBhvr>
                                        <p:cTn id="60" dur="1" fill="hold">
                                          <p:stCondLst>
                                            <p:cond delay="0"/>
                                          </p:stCondLst>
                                        </p:cTn>
                                        <p:tgtEl>
                                          <p:spTgt spid="89"/>
                                        </p:tgtEl>
                                        <p:attrNameLst>
                                          <p:attrName>style.visibility</p:attrName>
                                        </p:attrNameLst>
                                      </p:cBhvr>
                                      <p:to>
                                        <p:strVal val="visible"/>
                                      </p:to>
                                    </p:set>
                                    <p:anim calcmode="lin" valueType="num">
                                      <p:cBhvr>
                                        <p:cTn id="61" dur="1000" fill="hold"/>
                                        <p:tgtEl>
                                          <p:spTgt spid="89"/>
                                        </p:tgtEl>
                                        <p:attrNameLst>
                                          <p:attrName>ppt_x</p:attrName>
                                        </p:attrNameLst>
                                      </p:cBhvr>
                                      <p:tavLst>
                                        <p:tav tm="0">
                                          <p:val>
                                            <p:strVal val="#ppt_x-.2"/>
                                          </p:val>
                                        </p:tav>
                                        <p:tav tm="100000">
                                          <p:val>
                                            <p:strVal val="#ppt_x"/>
                                          </p:val>
                                        </p:tav>
                                      </p:tavLst>
                                    </p:anim>
                                    <p:anim calcmode="lin" valueType="num">
                                      <p:cBhvr>
                                        <p:cTn id="62" dur="1000" fill="hold"/>
                                        <p:tgtEl>
                                          <p:spTgt spid="89"/>
                                        </p:tgtEl>
                                        <p:attrNameLst>
                                          <p:attrName>ppt_y</p:attrName>
                                        </p:attrNameLst>
                                      </p:cBhvr>
                                      <p:tavLst>
                                        <p:tav tm="0">
                                          <p:val>
                                            <p:strVal val="#ppt_y"/>
                                          </p:val>
                                        </p:tav>
                                        <p:tav tm="100000">
                                          <p:val>
                                            <p:strVal val="#ppt_y"/>
                                          </p:val>
                                        </p:tav>
                                      </p:tavLst>
                                    </p:anim>
                                    <p:animEffect transition="in" filter="wipe(right)" prLst="gradientSize: 0.1">
                                      <p:cBhvr>
                                        <p:cTn id="63" dur="1000"/>
                                        <p:tgtEl>
                                          <p:spTgt spid="89"/>
                                        </p:tgtEl>
                                      </p:cBhvr>
                                    </p:animEffect>
                                  </p:childTnLst>
                                </p:cTn>
                              </p:par>
                            </p:childTnLst>
                          </p:cTn>
                        </p:par>
                        <p:par>
                          <p:cTn id="64" fill="hold">
                            <p:stCondLst>
                              <p:cond delay="12000"/>
                            </p:stCondLst>
                            <p:childTnLst>
                              <p:par>
                                <p:cTn id="65" presetID="12" presetClass="entr" presetSubtype="1" fill="hold" nodeType="afterEffect">
                                  <p:stCondLst>
                                    <p:cond delay="500"/>
                                  </p:stCondLst>
                                  <p:childTnLst>
                                    <p:set>
                                      <p:cBhvr>
                                        <p:cTn id="66" dur="1" fill="hold">
                                          <p:stCondLst>
                                            <p:cond delay="0"/>
                                          </p:stCondLst>
                                        </p:cTn>
                                        <p:tgtEl>
                                          <p:spTgt spid="93"/>
                                        </p:tgtEl>
                                        <p:attrNameLst>
                                          <p:attrName>style.visibility</p:attrName>
                                        </p:attrNameLst>
                                      </p:cBhvr>
                                      <p:to>
                                        <p:strVal val="visible"/>
                                      </p:to>
                                    </p:set>
                                    <p:animEffect transition="in" filter="slide(fromTop)">
                                      <p:cBhvr>
                                        <p:cTn id="67" dur="1000"/>
                                        <p:tgtEl>
                                          <p:spTgt spid="93"/>
                                        </p:tgtEl>
                                      </p:cBhvr>
                                    </p:animEffect>
                                  </p:childTnLst>
                                </p:cTn>
                              </p:par>
                            </p:childTnLst>
                          </p:cTn>
                        </p:par>
                        <p:par>
                          <p:cTn id="68" fill="hold">
                            <p:stCondLst>
                              <p:cond delay="13500"/>
                            </p:stCondLst>
                            <p:childTnLst>
                              <p:par>
                                <p:cTn id="69" presetID="9" presetClass="entr" presetSubtype="0" fill="hold" grpId="0" nodeType="afterEffect">
                                  <p:stCondLst>
                                    <p:cond delay="500"/>
                                  </p:stCondLst>
                                  <p:childTnLst>
                                    <p:set>
                                      <p:cBhvr>
                                        <p:cTn id="70" dur="1" fill="hold">
                                          <p:stCondLst>
                                            <p:cond delay="0"/>
                                          </p:stCondLst>
                                        </p:cTn>
                                        <p:tgtEl>
                                          <p:spTgt spid="99"/>
                                        </p:tgtEl>
                                        <p:attrNameLst>
                                          <p:attrName>style.visibility</p:attrName>
                                        </p:attrNameLst>
                                      </p:cBhvr>
                                      <p:to>
                                        <p:strVal val="visible"/>
                                      </p:to>
                                    </p:set>
                                    <p:animEffect transition="in" filter="dissolve">
                                      <p:cBhvr>
                                        <p:cTn id="71" dur="1000"/>
                                        <p:tgtEl>
                                          <p:spTgt spid="99"/>
                                        </p:tgtEl>
                                      </p:cBhvr>
                                    </p:animEffect>
                                  </p:childTnLst>
                                </p:cTn>
                              </p:par>
                            </p:childTnLst>
                          </p:cTn>
                        </p:par>
                        <p:par>
                          <p:cTn id="72" fill="hold">
                            <p:stCondLst>
                              <p:cond delay="15000"/>
                            </p:stCondLst>
                            <p:childTnLst>
                              <p:par>
                                <p:cTn id="73" presetID="29" presetClass="entr" presetSubtype="0" fill="hold" grpId="0" nodeType="afterEffect">
                                  <p:stCondLst>
                                    <p:cond delay="50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1000" fill="hold"/>
                                        <p:tgtEl>
                                          <p:spTgt spid="105"/>
                                        </p:tgtEl>
                                        <p:attrNameLst>
                                          <p:attrName>ppt_x</p:attrName>
                                        </p:attrNameLst>
                                      </p:cBhvr>
                                      <p:tavLst>
                                        <p:tav tm="0">
                                          <p:val>
                                            <p:strVal val="#ppt_x-.2"/>
                                          </p:val>
                                        </p:tav>
                                        <p:tav tm="100000">
                                          <p:val>
                                            <p:strVal val="#ppt_x"/>
                                          </p:val>
                                        </p:tav>
                                      </p:tavLst>
                                    </p:anim>
                                    <p:anim calcmode="lin" valueType="num">
                                      <p:cBhvr>
                                        <p:cTn id="76" dur="1000" fill="hold"/>
                                        <p:tgtEl>
                                          <p:spTgt spid="105"/>
                                        </p:tgtEl>
                                        <p:attrNameLst>
                                          <p:attrName>ppt_y</p:attrName>
                                        </p:attrNameLst>
                                      </p:cBhvr>
                                      <p:tavLst>
                                        <p:tav tm="0">
                                          <p:val>
                                            <p:strVal val="#ppt_y"/>
                                          </p:val>
                                        </p:tav>
                                        <p:tav tm="100000">
                                          <p:val>
                                            <p:strVal val="#ppt_y"/>
                                          </p:val>
                                        </p:tav>
                                      </p:tavLst>
                                    </p:anim>
                                    <p:animEffect transition="in" filter="wipe(right)" prLst="gradientSize: 0.1">
                                      <p:cBhvr>
                                        <p:cTn id="77" dur="1000"/>
                                        <p:tgtEl>
                                          <p:spTgt spid="105"/>
                                        </p:tgtEl>
                                      </p:cBhvr>
                                    </p:animEffect>
                                  </p:childTnLst>
                                </p:cTn>
                              </p:par>
                            </p:childTnLst>
                          </p:cTn>
                        </p:par>
                        <p:par>
                          <p:cTn id="78" fill="hold">
                            <p:stCondLst>
                              <p:cond delay="16500"/>
                            </p:stCondLst>
                            <p:childTnLst>
                              <p:par>
                                <p:cTn id="79" presetID="12" presetClass="entr" presetSubtype="1" fill="hold" nodeType="afterEffect">
                                  <p:stCondLst>
                                    <p:cond delay="500"/>
                                  </p:stCondLst>
                                  <p:childTnLst>
                                    <p:set>
                                      <p:cBhvr>
                                        <p:cTn id="80" dur="1" fill="hold">
                                          <p:stCondLst>
                                            <p:cond delay="0"/>
                                          </p:stCondLst>
                                        </p:cTn>
                                        <p:tgtEl>
                                          <p:spTgt spid="110"/>
                                        </p:tgtEl>
                                        <p:attrNameLst>
                                          <p:attrName>style.visibility</p:attrName>
                                        </p:attrNameLst>
                                      </p:cBhvr>
                                      <p:to>
                                        <p:strVal val="visible"/>
                                      </p:to>
                                    </p:set>
                                    <p:animEffect transition="in" filter="slide(fromTop)">
                                      <p:cBhvr>
                                        <p:cTn id="81" dur="1000"/>
                                        <p:tgtEl>
                                          <p:spTgt spid="110"/>
                                        </p:tgtEl>
                                      </p:cBhvr>
                                    </p:animEffect>
                                  </p:childTnLst>
                                </p:cTn>
                              </p:par>
                            </p:childTnLst>
                          </p:cTn>
                        </p:par>
                        <p:par>
                          <p:cTn id="82" fill="hold">
                            <p:stCondLst>
                              <p:cond delay="18000"/>
                            </p:stCondLst>
                            <p:childTnLst>
                              <p:par>
                                <p:cTn id="83" presetID="9" presetClass="entr" presetSubtype="0" fill="hold" grpId="0" nodeType="afterEffect">
                                  <p:stCondLst>
                                    <p:cond delay="500"/>
                                  </p:stCondLst>
                                  <p:childTnLst>
                                    <p:set>
                                      <p:cBhvr>
                                        <p:cTn id="84" dur="1" fill="hold">
                                          <p:stCondLst>
                                            <p:cond delay="0"/>
                                          </p:stCondLst>
                                        </p:cTn>
                                        <p:tgtEl>
                                          <p:spTgt spid="118"/>
                                        </p:tgtEl>
                                        <p:attrNameLst>
                                          <p:attrName>style.visibility</p:attrName>
                                        </p:attrNameLst>
                                      </p:cBhvr>
                                      <p:to>
                                        <p:strVal val="visible"/>
                                      </p:to>
                                    </p:set>
                                    <p:animEffect transition="in" filter="dissolve">
                                      <p:cBhvr>
                                        <p:cTn id="85" dur="1000"/>
                                        <p:tgtEl>
                                          <p:spTgt spid="118"/>
                                        </p:tgtEl>
                                      </p:cBhvr>
                                    </p:animEffect>
                                  </p:childTnLst>
                                </p:cTn>
                              </p:par>
                            </p:childTnLst>
                          </p:cTn>
                        </p:par>
                        <p:par>
                          <p:cTn id="86" fill="hold">
                            <p:stCondLst>
                              <p:cond delay="19500"/>
                            </p:stCondLst>
                            <p:childTnLst>
                              <p:par>
                                <p:cTn id="87" presetID="29" presetClass="entr" presetSubtype="0" fill="hold" grpId="0" nodeType="afterEffect">
                                  <p:stCondLst>
                                    <p:cond delay="500"/>
                                  </p:stCondLst>
                                  <p:childTnLst>
                                    <p:set>
                                      <p:cBhvr>
                                        <p:cTn id="88" dur="1" fill="hold">
                                          <p:stCondLst>
                                            <p:cond delay="0"/>
                                          </p:stCondLst>
                                        </p:cTn>
                                        <p:tgtEl>
                                          <p:spTgt spid="90"/>
                                        </p:tgtEl>
                                        <p:attrNameLst>
                                          <p:attrName>style.visibility</p:attrName>
                                        </p:attrNameLst>
                                      </p:cBhvr>
                                      <p:to>
                                        <p:strVal val="visible"/>
                                      </p:to>
                                    </p:set>
                                    <p:anim calcmode="lin" valueType="num">
                                      <p:cBhvr>
                                        <p:cTn id="89" dur="1000" fill="hold"/>
                                        <p:tgtEl>
                                          <p:spTgt spid="90"/>
                                        </p:tgtEl>
                                        <p:attrNameLst>
                                          <p:attrName>ppt_x</p:attrName>
                                        </p:attrNameLst>
                                      </p:cBhvr>
                                      <p:tavLst>
                                        <p:tav tm="0">
                                          <p:val>
                                            <p:strVal val="#ppt_x-.2"/>
                                          </p:val>
                                        </p:tav>
                                        <p:tav tm="100000">
                                          <p:val>
                                            <p:strVal val="#ppt_x"/>
                                          </p:val>
                                        </p:tav>
                                      </p:tavLst>
                                    </p:anim>
                                    <p:anim calcmode="lin" valueType="num">
                                      <p:cBhvr>
                                        <p:cTn id="90" dur="1000" fill="hold"/>
                                        <p:tgtEl>
                                          <p:spTgt spid="90"/>
                                        </p:tgtEl>
                                        <p:attrNameLst>
                                          <p:attrName>ppt_y</p:attrName>
                                        </p:attrNameLst>
                                      </p:cBhvr>
                                      <p:tavLst>
                                        <p:tav tm="0">
                                          <p:val>
                                            <p:strVal val="#ppt_y"/>
                                          </p:val>
                                        </p:tav>
                                        <p:tav tm="100000">
                                          <p:val>
                                            <p:strVal val="#ppt_y"/>
                                          </p:val>
                                        </p:tav>
                                      </p:tavLst>
                                    </p:anim>
                                    <p:animEffect transition="in" filter="wipe(right)" prLst="gradientSize: 0.1">
                                      <p:cBhvr>
                                        <p:cTn id="91" dur="1000"/>
                                        <p:tgtEl>
                                          <p:spTgt spid="90"/>
                                        </p:tgtEl>
                                      </p:cBhvr>
                                    </p:animEffect>
                                  </p:childTnLst>
                                </p:cTn>
                              </p:par>
                            </p:childTnLst>
                          </p:cTn>
                        </p:par>
                        <p:par>
                          <p:cTn id="92" fill="hold">
                            <p:stCondLst>
                              <p:cond delay="21000"/>
                            </p:stCondLst>
                            <p:childTnLst>
                              <p:par>
                                <p:cTn id="93" presetID="12" presetClass="entr" presetSubtype="1" fill="hold" nodeType="afterEffect">
                                  <p:stCondLst>
                                    <p:cond delay="500"/>
                                  </p:stCondLst>
                                  <p:childTnLst>
                                    <p:set>
                                      <p:cBhvr>
                                        <p:cTn id="94" dur="1" fill="hold">
                                          <p:stCondLst>
                                            <p:cond delay="0"/>
                                          </p:stCondLst>
                                        </p:cTn>
                                        <p:tgtEl>
                                          <p:spTgt spid="94"/>
                                        </p:tgtEl>
                                        <p:attrNameLst>
                                          <p:attrName>style.visibility</p:attrName>
                                        </p:attrNameLst>
                                      </p:cBhvr>
                                      <p:to>
                                        <p:strVal val="visible"/>
                                      </p:to>
                                    </p:set>
                                    <p:animEffect transition="in" filter="slide(fromTop)">
                                      <p:cBhvr>
                                        <p:cTn id="95" dur="1000"/>
                                        <p:tgtEl>
                                          <p:spTgt spid="94"/>
                                        </p:tgtEl>
                                      </p:cBhvr>
                                    </p:animEffect>
                                  </p:childTnLst>
                                </p:cTn>
                              </p:par>
                            </p:childTnLst>
                          </p:cTn>
                        </p:par>
                        <p:par>
                          <p:cTn id="96" fill="hold">
                            <p:stCondLst>
                              <p:cond delay="22500"/>
                            </p:stCondLst>
                            <p:childTnLst>
                              <p:par>
                                <p:cTn id="97" presetID="9" presetClass="entr" presetSubtype="0" fill="hold" grpId="0" nodeType="afterEffect">
                                  <p:stCondLst>
                                    <p:cond delay="500"/>
                                  </p:stCondLst>
                                  <p:childTnLst>
                                    <p:set>
                                      <p:cBhvr>
                                        <p:cTn id="98" dur="1" fill="hold">
                                          <p:stCondLst>
                                            <p:cond delay="0"/>
                                          </p:stCondLst>
                                        </p:cTn>
                                        <p:tgtEl>
                                          <p:spTgt spid="100"/>
                                        </p:tgtEl>
                                        <p:attrNameLst>
                                          <p:attrName>style.visibility</p:attrName>
                                        </p:attrNameLst>
                                      </p:cBhvr>
                                      <p:to>
                                        <p:strVal val="visible"/>
                                      </p:to>
                                    </p:set>
                                    <p:animEffect transition="in" filter="dissolve">
                                      <p:cBhvr>
                                        <p:cTn id="99" dur="1000"/>
                                        <p:tgtEl>
                                          <p:spTgt spid="100"/>
                                        </p:tgtEl>
                                      </p:cBhvr>
                                    </p:animEffect>
                                  </p:childTnLst>
                                </p:cTn>
                              </p:par>
                            </p:childTnLst>
                          </p:cTn>
                        </p:par>
                        <p:par>
                          <p:cTn id="100" fill="hold">
                            <p:stCondLst>
                              <p:cond delay="24000"/>
                            </p:stCondLst>
                            <p:childTnLst>
                              <p:par>
                                <p:cTn id="101" presetID="29" presetClass="entr" presetSubtype="0" fill="hold" grpId="0" nodeType="afterEffect">
                                  <p:stCondLst>
                                    <p:cond delay="500"/>
                                  </p:stCondLst>
                                  <p:childTnLst>
                                    <p:set>
                                      <p:cBhvr>
                                        <p:cTn id="102" dur="1" fill="hold">
                                          <p:stCondLst>
                                            <p:cond delay="0"/>
                                          </p:stCondLst>
                                        </p:cTn>
                                        <p:tgtEl>
                                          <p:spTgt spid="106"/>
                                        </p:tgtEl>
                                        <p:attrNameLst>
                                          <p:attrName>style.visibility</p:attrName>
                                        </p:attrNameLst>
                                      </p:cBhvr>
                                      <p:to>
                                        <p:strVal val="visible"/>
                                      </p:to>
                                    </p:set>
                                    <p:anim calcmode="lin" valueType="num">
                                      <p:cBhvr>
                                        <p:cTn id="103" dur="1000" fill="hold"/>
                                        <p:tgtEl>
                                          <p:spTgt spid="106"/>
                                        </p:tgtEl>
                                        <p:attrNameLst>
                                          <p:attrName>ppt_x</p:attrName>
                                        </p:attrNameLst>
                                      </p:cBhvr>
                                      <p:tavLst>
                                        <p:tav tm="0">
                                          <p:val>
                                            <p:strVal val="#ppt_x-.2"/>
                                          </p:val>
                                        </p:tav>
                                        <p:tav tm="100000">
                                          <p:val>
                                            <p:strVal val="#ppt_x"/>
                                          </p:val>
                                        </p:tav>
                                      </p:tavLst>
                                    </p:anim>
                                    <p:anim calcmode="lin" valueType="num">
                                      <p:cBhvr>
                                        <p:cTn id="104" dur="1000" fill="hold"/>
                                        <p:tgtEl>
                                          <p:spTgt spid="106"/>
                                        </p:tgtEl>
                                        <p:attrNameLst>
                                          <p:attrName>ppt_y</p:attrName>
                                        </p:attrNameLst>
                                      </p:cBhvr>
                                      <p:tavLst>
                                        <p:tav tm="0">
                                          <p:val>
                                            <p:strVal val="#ppt_y"/>
                                          </p:val>
                                        </p:tav>
                                        <p:tav tm="100000">
                                          <p:val>
                                            <p:strVal val="#ppt_y"/>
                                          </p:val>
                                        </p:tav>
                                      </p:tavLst>
                                    </p:anim>
                                    <p:animEffect transition="in" filter="wipe(right)" prLst="gradientSize: 0.1">
                                      <p:cBhvr>
                                        <p:cTn id="105" dur="1000"/>
                                        <p:tgtEl>
                                          <p:spTgt spid="106"/>
                                        </p:tgtEl>
                                      </p:cBhvr>
                                    </p:animEffect>
                                  </p:childTnLst>
                                </p:cTn>
                              </p:par>
                            </p:childTnLst>
                          </p:cTn>
                        </p:par>
                        <p:par>
                          <p:cTn id="106" fill="hold">
                            <p:stCondLst>
                              <p:cond delay="25500"/>
                            </p:stCondLst>
                            <p:childTnLst>
                              <p:par>
                                <p:cTn id="107" presetID="12" presetClass="entr" presetSubtype="1" fill="hold" nodeType="afterEffect">
                                  <p:stCondLst>
                                    <p:cond delay="500"/>
                                  </p:stCondLst>
                                  <p:childTnLst>
                                    <p:set>
                                      <p:cBhvr>
                                        <p:cTn id="108" dur="1" fill="hold">
                                          <p:stCondLst>
                                            <p:cond delay="0"/>
                                          </p:stCondLst>
                                        </p:cTn>
                                        <p:tgtEl>
                                          <p:spTgt spid="111"/>
                                        </p:tgtEl>
                                        <p:attrNameLst>
                                          <p:attrName>style.visibility</p:attrName>
                                        </p:attrNameLst>
                                      </p:cBhvr>
                                      <p:to>
                                        <p:strVal val="visible"/>
                                      </p:to>
                                    </p:set>
                                    <p:animEffect transition="in" filter="slide(fromTop)">
                                      <p:cBhvr>
                                        <p:cTn id="109" dur="1000"/>
                                        <p:tgtEl>
                                          <p:spTgt spid="111"/>
                                        </p:tgtEl>
                                      </p:cBhvr>
                                    </p:animEffect>
                                  </p:childTnLst>
                                </p:cTn>
                              </p:par>
                            </p:childTnLst>
                          </p:cTn>
                        </p:par>
                        <p:par>
                          <p:cTn id="110" fill="hold">
                            <p:stCondLst>
                              <p:cond delay="27000"/>
                            </p:stCondLst>
                            <p:childTnLst>
                              <p:par>
                                <p:cTn id="111" presetID="9" presetClass="entr" presetSubtype="0" fill="hold" grpId="0" nodeType="afterEffect">
                                  <p:stCondLst>
                                    <p:cond delay="500"/>
                                  </p:stCondLst>
                                  <p:childTnLst>
                                    <p:set>
                                      <p:cBhvr>
                                        <p:cTn id="112" dur="1" fill="hold">
                                          <p:stCondLst>
                                            <p:cond delay="0"/>
                                          </p:stCondLst>
                                        </p:cTn>
                                        <p:tgtEl>
                                          <p:spTgt spid="119"/>
                                        </p:tgtEl>
                                        <p:attrNameLst>
                                          <p:attrName>style.visibility</p:attrName>
                                        </p:attrNameLst>
                                      </p:cBhvr>
                                      <p:to>
                                        <p:strVal val="visible"/>
                                      </p:to>
                                    </p:set>
                                    <p:animEffect transition="in" filter="dissolve">
                                      <p:cBhvr>
                                        <p:cTn id="113" dur="1000"/>
                                        <p:tgtEl>
                                          <p:spTgt spid="119"/>
                                        </p:tgtEl>
                                      </p:cBhvr>
                                    </p:animEffect>
                                  </p:childTnLst>
                                </p:cTn>
                              </p:par>
                            </p:childTnLst>
                          </p:cTn>
                        </p:par>
                        <p:par>
                          <p:cTn id="114" fill="hold">
                            <p:stCondLst>
                              <p:cond delay="28500"/>
                            </p:stCondLst>
                            <p:childTnLst>
                              <p:par>
                                <p:cTn id="115" presetID="29"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anim calcmode="lin" valueType="num">
                                      <p:cBhvr>
                                        <p:cTn id="117" dur="1000" fill="hold"/>
                                        <p:tgtEl>
                                          <p:spTgt spid="91"/>
                                        </p:tgtEl>
                                        <p:attrNameLst>
                                          <p:attrName>ppt_x</p:attrName>
                                        </p:attrNameLst>
                                      </p:cBhvr>
                                      <p:tavLst>
                                        <p:tav tm="0">
                                          <p:val>
                                            <p:strVal val="#ppt_x-.2"/>
                                          </p:val>
                                        </p:tav>
                                        <p:tav tm="100000">
                                          <p:val>
                                            <p:strVal val="#ppt_x"/>
                                          </p:val>
                                        </p:tav>
                                      </p:tavLst>
                                    </p:anim>
                                    <p:anim calcmode="lin" valueType="num">
                                      <p:cBhvr>
                                        <p:cTn id="118" dur="1000" fill="hold"/>
                                        <p:tgtEl>
                                          <p:spTgt spid="91"/>
                                        </p:tgtEl>
                                        <p:attrNameLst>
                                          <p:attrName>ppt_y</p:attrName>
                                        </p:attrNameLst>
                                      </p:cBhvr>
                                      <p:tavLst>
                                        <p:tav tm="0">
                                          <p:val>
                                            <p:strVal val="#ppt_y"/>
                                          </p:val>
                                        </p:tav>
                                        <p:tav tm="100000">
                                          <p:val>
                                            <p:strVal val="#ppt_y"/>
                                          </p:val>
                                        </p:tav>
                                      </p:tavLst>
                                    </p:anim>
                                    <p:animEffect transition="in" filter="wipe(right)" prLst="gradientSize: 0.1">
                                      <p:cBhvr>
                                        <p:cTn id="119" dur="1000"/>
                                        <p:tgtEl>
                                          <p:spTgt spid="91"/>
                                        </p:tgtEl>
                                      </p:cBhvr>
                                    </p:animEffect>
                                  </p:childTnLst>
                                </p:cTn>
                              </p:par>
                            </p:childTnLst>
                          </p:cTn>
                        </p:par>
                        <p:par>
                          <p:cTn id="120" fill="hold">
                            <p:stCondLst>
                              <p:cond delay="30000"/>
                            </p:stCondLst>
                            <p:childTnLst>
                              <p:par>
                                <p:cTn id="121" presetID="9" presetClass="entr" presetSubtype="0" fill="hold" grpId="0" nodeType="afterEffect">
                                  <p:stCondLst>
                                    <p:cond delay="500"/>
                                  </p:stCondLst>
                                  <p:childTnLst>
                                    <p:set>
                                      <p:cBhvr>
                                        <p:cTn id="122" dur="1" fill="hold">
                                          <p:stCondLst>
                                            <p:cond delay="0"/>
                                          </p:stCondLst>
                                        </p:cTn>
                                        <p:tgtEl>
                                          <p:spTgt spid="113"/>
                                        </p:tgtEl>
                                        <p:attrNameLst>
                                          <p:attrName>style.visibility</p:attrName>
                                        </p:attrNameLst>
                                      </p:cBhvr>
                                      <p:to>
                                        <p:strVal val="visible"/>
                                      </p:to>
                                    </p:set>
                                    <p:animEffect transition="in" filter="dissolve">
                                      <p:cBhvr>
                                        <p:cTn id="123" dur="1000"/>
                                        <p:tgtEl>
                                          <p:spTgt spid="113"/>
                                        </p:tgtEl>
                                      </p:cBhvr>
                                    </p:animEffect>
                                  </p:childTnLst>
                                </p:cTn>
                              </p:par>
                            </p:childTnLst>
                          </p:cTn>
                        </p:par>
                        <p:par>
                          <p:cTn id="124" fill="hold">
                            <p:stCondLst>
                              <p:cond delay="31500"/>
                            </p:stCondLst>
                            <p:childTnLst>
                              <p:par>
                                <p:cTn id="125" presetID="9" presetClass="entr" presetSubtype="0" fill="hold" grpId="0" nodeType="afterEffect">
                                  <p:stCondLst>
                                    <p:cond delay="500"/>
                                  </p:stCondLst>
                                  <p:childTnLst>
                                    <p:set>
                                      <p:cBhvr>
                                        <p:cTn id="126" dur="1" fill="hold">
                                          <p:stCondLst>
                                            <p:cond delay="0"/>
                                          </p:stCondLst>
                                        </p:cTn>
                                        <p:tgtEl>
                                          <p:spTgt spid="114"/>
                                        </p:tgtEl>
                                        <p:attrNameLst>
                                          <p:attrName>style.visibility</p:attrName>
                                        </p:attrNameLst>
                                      </p:cBhvr>
                                      <p:to>
                                        <p:strVal val="visible"/>
                                      </p:to>
                                    </p:set>
                                    <p:animEffect transition="in" filter="dissolve">
                                      <p:cBhvr>
                                        <p:cTn id="127" dur="1000"/>
                                        <p:tgtEl>
                                          <p:spTgt spid="114"/>
                                        </p:tgtEl>
                                      </p:cBhvr>
                                    </p:animEffect>
                                  </p:childTnLst>
                                </p:cTn>
                              </p:par>
                            </p:childTnLst>
                          </p:cTn>
                        </p:par>
                      </p:childTnLst>
                    </p:cTn>
                  </p:par>
                  <p:par>
                    <p:cTn id="128" fill="hold">
                      <p:stCondLst>
                        <p:cond delay="indefinite"/>
                      </p:stCondLst>
                      <p:childTnLst>
                        <p:par>
                          <p:cTn id="129" fill="hold">
                            <p:stCondLst>
                              <p:cond delay="0"/>
                            </p:stCondLst>
                            <p:childTnLst>
                              <p:par>
                                <p:cTn id="130" presetID="9" presetClass="entr" presetSubtype="0" fill="hold" nodeType="clickEffect">
                                  <p:stCondLst>
                                    <p:cond delay="0"/>
                                  </p:stCondLst>
                                  <p:childTnLst>
                                    <p:set>
                                      <p:cBhvr>
                                        <p:cTn id="131" dur="1" fill="hold">
                                          <p:stCondLst>
                                            <p:cond delay="0"/>
                                          </p:stCondLst>
                                        </p:cTn>
                                        <p:tgtEl>
                                          <p:spTgt spid="82">
                                            <p:txEl>
                                              <p:pRg st="2" end="2"/>
                                            </p:txEl>
                                          </p:spTgt>
                                        </p:tgtEl>
                                        <p:attrNameLst>
                                          <p:attrName>style.visibility</p:attrName>
                                        </p:attrNameLst>
                                      </p:cBhvr>
                                      <p:to>
                                        <p:strVal val="visible"/>
                                      </p:to>
                                    </p:set>
                                    <p:animEffect transition="in" filter="dissolve">
                                      <p:cBhvr>
                                        <p:cTn id="132" dur="1000"/>
                                        <p:tgtEl>
                                          <p:spTgt spid="82">
                                            <p:txEl>
                                              <p:pRg st="2" end="2"/>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2" presetClass="entr" presetSubtype="1" fill="hold" nodeType="clickEffect">
                                  <p:stCondLst>
                                    <p:cond delay="500"/>
                                  </p:stCondLst>
                                  <p:childTnLst>
                                    <p:set>
                                      <p:cBhvr>
                                        <p:cTn id="136" dur="1" fill="hold">
                                          <p:stCondLst>
                                            <p:cond delay="0"/>
                                          </p:stCondLst>
                                        </p:cTn>
                                        <p:tgtEl>
                                          <p:spTgt spid="95"/>
                                        </p:tgtEl>
                                        <p:attrNameLst>
                                          <p:attrName>style.visibility</p:attrName>
                                        </p:attrNameLst>
                                      </p:cBhvr>
                                      <p:to>
                                        <p:strVal val="visible"/>
                                      </p:to>
                                    </p:set>
                                    <p:animEffect transition="in" filter="slide(fromTop)">
                                      <p:cBhvr>
                                        <p:cTn id="137" dur="1000"/>
                                        <p:tgtEl>
                                          <p:spTgt spid="95"/>
                                        </p:tgtEl>
                                      </p:cBhvr>
                                    </p:animEffect>
                                  </p:childTnLst>
                                </p:cTn>
                              </p:par>
                            </p:childTnLst>
                          </p:cTn>
                        </p:par>
                        <p:par>
                          <p:cTn id="138" fill="hold">
                            <p:stCondLst>
                              <p:cond delay="1500"/>
                            </p:stCondLst>
                            <p:childTnLst>
                              <p:par>
                                <p:cTn id="139" presetID="9" presetClass="entr" presetSubtype="0" fill="hold" grpId="0" nodeType="afterEffect">
                                  <p:stCondLst>
                                    <p:cond delay="500"/>
                                  </p:stCondLst>
                                  <p:childTnLst>
                                    <p:set>
                                      <p:cBhvr>
                                        <p:cTn id="140" dur="1" fill="hold">
                                          <p:stCondLst>
                                            <p:cond delay="0"/>
                                          </p:stCondLst>
                                        </p:cTn>
                                        <p:tgtEl>
                                          <p:spTgt spid="101"/>
                                        </p:tgtEl>
                                        <p:attrNameLst>
                                          <p:attrName>style.visibility</p:attrName>
                                        </p:attrNameLst>
                                      </p:cBhvr>
                                      <p:to>
                                        <p:strVal val="visible"/>
                                      </p:to>
                                    </p:set>
                                    <p:animEffect transition="in" filter="dissolve">
                                      <p:cBhvr>
                                        <p:cTn id="141" dur="1000"/>
                                        <p:tgtEl>
                                          <p:spTgt spid="101"/>
                                        </p:tgtEl>
                                      </p:cBhvr>
                                    </p:animEffect>
                                  </p:childTnLst>
                                </p:cTn>
                              </p:par>
                            </p:childTnLst>
                          </p:cTn>
                        </p:par>
                        <p:par>
                          <p:cTn id="142" fill="hold">
                            <p:stCondLst>
                              <p:cond delay="3000"/>
                            </p:stCondLst>
                            <p:childTnLst>
                              <p:par>
                                <p:cTn id="143" presetID="29" presetClass="entr" presetSubtype="0" fill="hold" grpId="0" nodeType="afterEffect">
                                  <p:stCondLst>
                                    <p:cond delay="500"/>
                                  </p:stCondLst>
                                  <p:childTnLst>
                                    <p:set>
                                      <p:cBhvr>
                                        <p:cTn id="144" dur="1" fill="hold">
                                          <p:stCondLst>
                                            <p:cond delay="0"/>
                                          </p:stCondLst>
                                        </p:cTn>
                                        <p:tgtEl>
                                          <p:spTgt spid="107"/>
                                        </p:tgtEl>
                                        <p:attrNameLst>
                                          <p:attrName>style.visibility</p:attrName>
                                        </p:attrNameLst>
                                      </p:cBhvr>
                                      <p:to>
                                        <p:strVal val="visible"/>
                                      </p:to>
                                    </p:set>
                                    <p:anim calcmode="lin" valueType="num">
                                      <p:cBhvr>
                                        <p:cTn id="145" dur="1000" fill="hold"/>
                                        <p:tgtEl>
                                          <p:spTgt spid="107"/>
                                        </p:tgtEl>
                                        <p:attrNameLst>
                                          <p:attrName>ppt_x</p:attrName>
                                        </p:attrNameLst>
                                      </p:cBhvr>
                                      <p:tavLst>
                                        <p:tav tm="0">
                                          <p:val>
                                            <p:strVal val="#ppt_x-.2"/>
                                          </p:val>
                                        </p:tav>
                                        <p:tav tm="100000">
                                          <p:val>
                                            <p:strVal val="#ppt_x"/>
                                          </p:val>
                                        </p:tav>
                                      </p:tavLst>
                                    </p:anim>
                                    <p:anim calcmode="lin" valueType="num">
                                      <p:cBhvr>
                                        <p:cTn id="146" dur="1000" fill="hold"/>
                                        <p:tgtEl>
                                          <p:spTgt spid="107"/>
                                        </p:tgtEl>
                                        <p:attrNameLst>
                                          <p:attrName>ppt_y</p:attrName>
                                        </p:attrNameLst>
                                      </p:cBhvr>
                                      <p:tavLst>
                                        <p:tav tm="0">
                                          <p:val>
                                            <p:strVal val="#ppt_y"/>
                                          </p:val>
                                        </p:tav>
                                        <p:tav tm="100000">
                                          <p:val>
                                            <p:strVal val="#ppt_y"/>
                                          </p:val>
                                        </p:tav>
                                      </p:tavLst>
                                    </p:anim>
                                    <p:animEffect transition="in" filter="wipe(right)" prLst="gradientSize: 0.1">
                                      <p:cBhvr>
                                        <p:cTn id="147" dur="1000"/>
                                        <p:tgtEl>
                                          <p:spTgt spid="107"/>
                                        </p:tgtEl>
                                      </p:cBhvr>
                                    </p:animEffect>
                                  </p:childTnLst>
                                </p:cTn>
                              </p:par>
                            </p:childTnLst>
                          </p:cTn>
                        </p:par>
                        <p:par>
                          <p:cTn id="148" fill="hold">
                            <p:stCondLst>
                              <p:cond delay="4500"/>
                            </p:stCondLst>
                            <p:childTnLst>
                              <p:par>
                                <p:cTn id="149" presetID="12" presetClass="entr" presetSubtype="1" fill="hold" nodeType="afterEffect">
                                  <p:stCondLst>
                                    <p:cond delay="500"/>
                                  </p:stCondLst>
                                  <p:childTnLst>
                                    <p:set>
                                      <p:cBhvr>
                                        <p:cTn id="150" dur="1" fill="hold">
                                          <p:stCondLst>
                                            <p:cond delay="0"/>
                                          </p:stCondLst>
                                        </p:cTn>
                                        <p:tgtEl>
                                          <p:spTgt spid="112"/>
                                        </p:tgtEl>
                                        <p:attrNameLst>
                                          <p:attrName>style.visibility</p:attrName>
                                        </p:attrNameLst>
                                      </p:cBhvr>
                                      <p:to>
                                        <p:strVal val="visible"/>
                                      </p:to>
                                    </p:set>
                                    <p:animEffect transition="in" filter="slide(fromTop)">
                                      <p:cBhvr>
                                        <p:cTn id="151" dur="1000"/>
                                        <p:tgtEl>
                                          <p:spTgt spid="112"/>
                                        </p:tgtEl>
                                      </p:cBhvr>
                                    </p:animEffect>
                                  </p:childTnLst>
                                </p:cTn>
                              </p:par>
                            </p:childTnLst>
                          </p:cTn>
                        </p:par>
                        <p:par>
                          <p:cTn id="152" fill="hold">
                            <p:stCondLst>
                              <p:cond delay="6000"/>
                            </p:stCondLst>
                            <p:childTnLst>
                              <p:par>
                                <p:cTn id="153" presetID="9" presetClass="entr" presetSubtype="0" fill="hold" grpId="0" nodeType="afterEffect">
                                  <p:stCondLst>
                                    <p:cond delay="500"/>
                                  </p:stCondLst>
                                  <p:childTnLst>
                                    <p:set>
                                      <p:cBhvr>
                                        <p:cTn id="154" dur="1" fill="hold">
                                          <p:stCondLst>
                                            <p:cond delay="0"/>
                                          </p:stCondLst>
                                        </p:cTn>
                                        <p:tgtEl>
                                          <p:spTgt spid="120"/>
                                        </p:tgtEl>
                                        <p:attrNameLst>
                                          <p:attrName>style.visibility</p:attrName>
                                        </p:attrNameLst>
                                      </p:cBhvr>
                                      <p:to>
                                        <p:strVal val="visible"/>
                                      </p:to>
                                    </p:set>
                                    <p:animEffect transition="in" filter="dissolve">
                                      <p:cBhvr>
                                        <p:cTn id="155" dur="1000"/>
                                        <p:tgtEl>
                                          <p:spTgt spid="120"/>
                                        </p:tgtEl>
                                      </p:cBhvr>
                                    </p:animEffect>
                                  </p:childTnLst>
                                </p:cTn>
                              </p:par>
                            </p:childTnLst>
                          </p:cTn>
                        </p:par>
                        <p:par>
                          <p:cTn id="156" fill="hold">
                            <p:stCondLst>
                              <p:cond delay="7500"/>
                            </p:stCondLst>
                            <p:childTnLst>
                              <p:par>
                                <p:cTn id="157" presetID="29" presetClass="entr" presetSubtype="0" fill="hold" grpId="0" nodeType="afterEffect">
                                  <p:stCondLst>
                                    <p:cond delay="500"/>
                                  </p:stCondLst>
                                  <p:childTnLst>
                                    <p:set>
                                      <p:cBhvr>
                                        <p:cTn id="158" dur="1" fill="hold">
                                          <p:stCondLst>
                                            <p:cond delay="0"/>
                                          </p:stCondLst>
                                        </p:cTn>
                                        <p:tgtEl>
                                          <p:spTgt spid="92"/>
                                        </p:tgtEl>
                                        <p:attrNameLst>
                                          <p:attrName>style.visibility</p:attrName>
                                        </p:attrNameLst>
                                      </p:cBhvr>
                                      <p:to>
                                        <p:strVal val="visible"/>
                                      </p:to>
                                    </p:set>
                                    <p:anim calcmode="lin" valueType="num">
                                      <p:cBhvr>
                                        <p:cTn id="159" dur="1000" fill="hold"/>
                                        <p:tgtEl>
                                          <p:spTgt spid="92"/>
                                        </p:tgtEl>
                                        <p:attrNameLst>
                                          <p:attrName>ppt_x</p:attrName>
                                        </p:attrNameLst>
                                      </p:cBhvr>
                                      <p:tavLst>
                                        <p:tav tm="0">
                                          <p:val>
                                            <p:strVal val="#ppt_x-.2"/>
                                          </p:val>
                                        </p:tav>
                                        <p:tav tm="100000">
                                          <p:val>
                                            <p:strVal val="#ppt_x"/>
                                          </p:val>
                                        </p:tav>
                                      </p:tavLst>
                                    </p:anim>
                                    <p:anim calcmode="lin" valueType="num">
                                      <p:cBhvr>
                                        <p:cTn id="160" dur="1000" fill="hold"/>
                                        <p:tgtEl>
                                          <p:spTgt spid="92"/>
                                        </p:tgtEl>
                                        <p:attrNameLst>
                                          <p:attrName>ppt_y</p:attrName>
                                        </p:attrNameLst>
                                      </p:cBhvr>
                                      <p:tavLst>
                                        <p:tav tm="0">
                                          <p:val>
                                            <p:strVal val="#ppt_y"/>
                                          </p:val>
                                        </p:tav>
                                        <p:tav tm="100000">
                                          <p:val>
                                            <p:strVal val="#ppt_y"/>
                                          </p:val>
                                        </p:tav>
                                      </p:tavLst>
                                    </p:anim>
                                    <p:animEffect transition="in" filter="wipe(right)" prLst="gradientSize: 0.1">
                                      <p:cBhvr>
                                        <p:cTn id="161" dur="1000"/>
                                        <p:tgtEl>
                                          <p:spTgt spid="92"/>
                                        </p:tgtEl>
                                      </p:cBhvr>
                                    </p:animEffect>
                                  </p:childTnLst>
                                </p:cTn>
                              </p:par>
                            </p:childTnLst>
                          </p:cTn>
                        </p:par>
                        <p:par>
                          <p:cTn id="162" fill="hold">
                            <p:stCondLst>
                              <p:cond delay="9000"/>
                            </p:stCondLst>
                            <p:childTnLst>
                              <p:par>
                                <p:cTn id="163" presetID="12" presetClass="entr" presetSubtype="1" fill="hold" nodeType="afterEffect">
                                  <p:stCondLst>
                                    <p:cond delay="500"/>
                                  </p:stCondLst>
                                  <p:childTnLst>
                                    <p:set>
                                      <p:cBhvr>
                                        <p:cTn id="164" dur="1" fill="hold">
                                          <p:stCondLst>
                                            <p:cond delay="0"/>
                                          </p:stCondLst>
                                        </p:cTn>
                                        <p:tgtEl>
                                          <p:spTgt spid="96"/>
                                        </p:tgtEl>
                                        <p:attrNameLst>
                                          <p:attrName>style.visibility</p:attrName>
                                        </p:attrNameLst>
                                      </p:cBhvr>
                                      <p:to>
                                        <p:strVal val="visible"/>
                                      </p:to>
                                    </p:set>
                                    <p:animEffect transition="in" filter="slide(fromTop)">
                                      <p:cBhvr>
                                        <p:cTn id="165" dur="1000"/>
                                        <p:tgtEl>
                                          <p:spTgt spid="96"/>
                                        </p:tgtEl>
                                      </p:cBhvr>
                                    </p:animEffect>
                                  </p:childTnLst>
                                </p:cTn>
                              </p:par>
                            </p:childTnLst>
                          </p:cTn>
                        </p:par>
                        <p:par>
                          <p:cTn id="166" fill="hold">
                            <p:stCondLst>
                              <p:cond delay="10500"/>
                            </p:stCondLst>
                            <p:childTnLst>
                              <p:par>
                                <p:cTn id="167" presetID="9" presetClass="entr" presetSubtype="0" fill="hold" grpId="0" nodeType="afterEffect">
                                  <p:stCondLst>
                                    <p:cond delay="500"/>
                                  </p:stCondLst>
                                  <p:childTnLst>
                                    <p:set>
                                      <p:cBhvr>
                                        <p:cTn id="168" dur="1" fill="hold">
                                          <p:stCondLst>
                                            <p:cond delay="0"/>
                                          </p:stCondLst>
                                        </p:cTn>
                                        <p:tgtEl>
                                          <p:spTgt spid="102"/>
                                        </p:tgtEl>
                                        <p:attrNameLst>
                                          <p:attrName>style.visibility</p:attrName>
                                        </p:attrNameLst>
                                      </p:cBhvr>
                                      <p:to>
                                        <p:strVal val="visible"/>
                                      </p:to>
                                    </p:set>
                                    <p:animEffect transition="in" filter="dissolve">
                                      <p:cBhvr>
                                        <p:cTn id="169" dur="1000"/>
                                        <p:tgtEl>
                                          <p:spTgt spid="102"/>
                                        </p:tgtEl>
                                      </p:cBhvr>
                                    </p:animEffect>
                                  </p:childTnLst>
                                </p:cTn>
                              </p:par>
                            </p:childTnLst>
                          </p:cTn>
                        </p:par>
                        <p:par>
                          <p:cTn id="170" fill="hold">
                            <p:stCondLst>
                              <p:cond delay="12000"/>
                            </p:stCondLst>
                            <p:childTnLst>
                              <p:par>
                                <p:cTn id="171" presetID="29" presetClass="entr" presetSubtype="0" fill="hold" grpId="0" nodeType="afterEffect">
                                  <p:stCondLst>
                                    <p:cond delay="500"/>
                                  </p:stCondLst>
                                  <p:childTnLst>
                                    <p:set>
                                      <p:cBhvr>
                                        <p:cTn id="172" dur="1" fill="hold">
                                          <p:stCondLst>
                                            <p:cond delay="0"/>
                                          </p:stCondLst>
                                        </p:cTn>
                                        <p:tgtEl>
                                          <p:spTgt spid="108"/>
                                        </p:tgtEl>
                                        <p:attrNameLst>
                                          <p:attrName>style.visibility</p:attrName>
                                        </p:attrNameLst>
                                      </p:cBhvr>
                                      <p:to>
                                        <p:strVal val="visible"/>
                                      </p:to>
                                    </p:set>
                                    <p:anim calcmode="lin" valueType="num">
                                      <p:cBhvr>
                                        <p:cTn id="173" dur="1000" fill="hold"/>
                                        <p:tgtEl>
                                          <p:spTgt spid="108"/>
                                        </p:tgtEl>
                                        <p:attrNameLst>
                                          <p:attrName>ppt_x</p:attrName>
                                        </p:attrNameLst>
                                      </p:cBhvr>
                                      <p:tavLst>
                                        <p:tav tm="0">
                                          <p:val>
                                            <p:strVal val="#ppt_x-.2"/>
                                          </p:val>
                                        </p:tav>
                                        <p:tav tm="100000">
                                          <p:val>
                                            <p:strVal val="#ppt_x"/>
                                          </p:val>
                                        </p:tav>
                                      </p:tavLst>
                                    </p:anim>
                                    <p:anim calcmode="lin" valueType="num">
                                      <p:cBhvr>
                                        <p:cTn id="174" dur="1000" fill="hold"/>
                                        <p:tgtEl>
                                          <p:spTgt spid="108"/>
                                        </p:tgtEl>
                                        <p:attrNameLst>
                                          <p:attrName>ppt_y</p:attrName>
                                        </p:attrNameLst>
                                      </p:cBhvr>
                                      <p:tavLst>
                                        <p:tav tm="0">
                                          <p:val>
                                            <p:strVal val="#ppt_y"/>
                                          </p:val>
                                        </p:tav>
                                        <p:tav tm="100000">
                                          <p:val>
                                            <p:strVal val="#ppt_y"/>
                                          </p:val>
                                        </p:tav>
                                      </p:tavLst>
                                    </p:anim>
                                    <p:animEffect transition="in" filter="wipe(right)" prLst="gradientSize: 0.1">
                                      <p:cBhvr>
                                        <p:cTn id="175" dur="1000"/>
                                        <p:tgtEl>
                                          <p:spTgt spid="108"/>
                                        </p:tgtEl>
                                      </p:cBhvr>
                                    </p:animEffect>
                                  </p:childTnLst>
                                </p:cTn>
                              </p:par>
                            </p:childTnLst>
                          </p:cTn>
                        </p:par>
                        <p:par>
                          <p:cTn id="176" fill="hold">
                            <p:stCondLst>
                              <p:cond delay="13500"/>
                            </p:stCondLst>
                            <p:childTnLst>
                              <p:par>
                                <p:cTn id="177" presetID="9" presetClass="entr" presetSubtype="0" fill="hold" grpId="0" nodeType="afterEffect">
                                  <p:stCondLst>
                                    <p:cond delay="500"/>
                                  </p:stCondLst>
                                  <p:childTnLst>
                                    <p:set>
                                      <p:cBhvr>
                                        <p:cTn id="178" dur="1" fill="hold">
                                          <p:stCondLst>
                                            <p:cond delay="0"/>
                                          </p:stCondLst>
                                        </p:cTn>
                                        <p:tgtEl>
                                          <p:spTgt spid="115"/>
                                        </p:tgtEl>
                                        <p:attrNameLst>
                                          <p:attrName>style.visibility</p:attrName>
                                        </p:attrNameLst>
                                      </p:cBhvr>
                                      <p:to>
                                        <p:strVal val="visible"/>
                                      </p:to>
                                    </p:set>
                                    <p:animEffect transition="in" filter="dissolve">
                                      <p:cBhvr>
                                        <p:cTn id="179" dur="1000"/>
                                        <p:tgtEl>
                                          <p:spTgt spid="115"/>
                                        </p:tgtEl>
                                      </p:cBhvr>
                                    </p:animEffect>
                                  </p:childTnLst>
                                </p:cTn>
                              </p:par>
                            </p:childTnLst>
                          </p:cTn>
                        </p:par>
                        <p:par>
                          <p:cTn id="180" fill="hold">
                            <p:stCondLst>
                              <p:cond delay="15000"/>
                            </p:stCondLst>
                            <p:childTnLst>
                              <p:par>
                                <p:cTn id="181" presetID="6" presetClass="entr" presetSubtype="16" fill="hold" grpId="0" nodeType="afterEffect">
                                  <p:stCondLst>
                                    <p:cond delay="500"/>
                                  </p:stCondLst>
                                  <p:childTnLst>
                                    <p:set>
                                      <p:cBhvr>
                                        <p:cTn id="182" dur="1" fill="hold">
                                          <p:stCondLst>
                                            <p:cond delay="0"/>
                                          </p:stCondLst>
                                        </p:cTn>
                                        <p:tgtEl>
                                          <p:spTgt spid="116"/>
                                        </p:tgtEl>
                                        <p:attrNameLst>
                                          <p:attrName>style.visibility</p:attrName>
                                        </p:attrNameLst>
                                      </p:cBhvr>
                                      <p:to>
                                        <p:strVal val="visible"/>
                                      </p:to>
                                    </p:set>
                                    <p:animEffect transition="in" filter="circle(in)">
                                      <p:cBhvr>
                                        <p:cTn id="183" dur="2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animBg="1"/>
      <p:bldP spid="88" grpId="0" animBg="1"/>
      <p:bldP spid="89" grpId="0" animBg="1"/>
      <p:bldP spid="90" grpId="0" animBg="1"/>
      <p:bldP spid="91" grpId="0" animBg="1"/>
      <p:bldP spid="92" grpId="0" animBg="1"/>
      <p:bldP spid="98" grpId="0"/>
      <p:bldP spid="99" grpId="0"/>
      <p:bldP spid="100" grpId="0"/>
      <p:bldP spid="101" grpId="0"/>
      <p:bldP spid="102" grpId="0"/>
      <p:bldP spid="103" grpId="0" animBg="1"/>
      <p:bldP spid="104" grpId="0" animBg="1"/>
      <p:bldP spid="105" grpId="0" animBg="1"/>
      <p:bldP spid="106" grpId="0" animBg="1"/>
      <p:bldP spid="107" grpId="0" animBg="1"/>
      <p:bldP spid="108" grpId="0" animBg="1"/>
      <p:bldP spid="113" grpId="0"/>
      <p:bldP spid="114" grpId="0"/>
      <p:bldP spid="115" grpId="0"/>
      <p:bldP spid="116" grpId="0" animBg="1"/>
      <p:bldP spid="117" grpId="0"/>
      <p:bldP spid="118" grpId="0"/>
      <p:bldP spid="119" grpId="0"/>
      <p:bldP spid="12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88" name="Diagonal Stripe 87"/>
          <p:cNvSpPr/>
          <p:nvPr/>
        </p:nvSpPr>
        <p:spPr>
          <a:xfrm>
            <a:off x="54102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54102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55626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a:off x="55626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a:off x="55626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Half Frame 92"/>
          <p:cNvSpPr/>
          <p:nvPr/>
        </p:nvSpPr>
        <p:spPr>
          <a:xfrm>
            <a:off x="32766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3581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3962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4343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5105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TextBox 97"/>
          <p:cNvSpPr txBox="1"/>
          <p:nvPr/>
        </p:nvSpPr>
        <p:spPr>
          <a:xfrm>
            <a:off x="4953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9</a:t>
            </a:r>
          </a:p>
        </p:txBody>
      </p:sp>
      <p:sp>
        <p:nvSpPr>
          <p:cNvPr id="99" name="TextBox 98"/>
          <p:cNvSpPr txBox="1"/>
          <p:nvPr/>
        </p:nvSpPr>
        <p:spPr>
          <a:xfrm>
            <a:off x="30480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10</a:t>
            </a:r>
          </a:p>
        </p:txBody>
      </p:sp>
      <p:sp>
        <p:nvSpPr>
          <p:cNvPr id="100" name="TextBox 99"/>
          <p:cNvSpPr txBox="1"/>
          <p:nvPr/>
        </p:nvSpPr>
        <p:spPr>
          <a:xfrm>
            <a:off x="33528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600" dirty="0">
                <a:solidFill>
                  <a:srgbClr val="0000FF"/>
                </a:solidFill>
              </a:rPr>
              <a:t>11</a:t>
            </a:r>
          </a:p>
        </p:txBody>
      </p:sp>
      <p:sp>
        <p:nvSpPr>
          <p:cNvPr id="101" name="TextBox 100"/>
          <p:cNvSpPr txBox="1"/>
          <p:nvPr/>
        </p:nvSpPr>
        <p:spPr>
          <a:xfrm>
            <a:off x="3810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600" dirty="0">
                <a:solidFill>
                  <a:srgbClr val="0000FF"/>
                </a:solidFill>
              </a:rPr>
              <a:t>12</a:t>
            </a:r>
          </a:p>
        </p:txBody>
      </p:sp>
      <p:sp>
        <p:nvSpPr>
          <p:cNvPr id="102" name="TextBox 101"/>
          <p:cNvSpPr txBox="1"/>
          <p:nvPr/>
        </p:nvSpPr>
        <p:spPr>
          <a:xfrm>
            <a:off x="4191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13</a:t>
            </a:r>
          </a:p>
        </p:txBody>
      </p:sp>
      <p:sp>
        <p:nvSpPr>
          <p:cNvPr id="103" name="Diagonal Stripe 102"/>
          <p:cNvSpPr/>
          <p:nvPr/>
        </p:nvSpPr>
        <p:spPr>
          <a:xfrm>
            <a:off x="86106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86106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5" name="Diagonal Stripe 104"/>
          <p:cNvSpPr/>
          <p:nvPr/>
        </p:nvSpPr>
        <p:spPr>
          <a:xfrm>
            <a:off x="86106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6" name="Diagonal Stripe 105"/>
          <p:cNvSpPr/>
          <p:nvPr/>
        </p:nvSpPr>
        <p:spPr>
          <a:xfrm>
            <a:off x="87630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7" name="Diagonal Stripe 106"/>
          <p:cNvSpPr/>
          <p:nvPr/>
        </p:nvSpPr>
        <p:spPr>
          <a:xfrm>
            <a:off x="87630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87630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Half Frame 108"/>
          <p:cNvSpPr/>
          <p:nvPr/>
        </p:nvSpPr>
        <p:spPr>
          <a:xfrm>
            <a:off x="83058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Half Frame 109"/>
          <p:cNvSpPr/>
          <p:nvPr/>
        </p:nvSpPr>
        <p:spPr>
          <a:xfrm>
            <a:off x="6400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Half Frame 110"/>
          <p:cNvSpPr/>
          <p:nvPr/>
        </p:nvSpPr>
        <p:spPr>
          <a:xfrm>
            <a:off x="6781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Half Frame 111"/>
          <p:cNvSpPr/>
          <p:nvPr/>
        </p:nvSpPr>
        <p:spPr>
          <a:xfrm>
            <a:off x="7162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TextBox 112"/>
          <p:cNvSpPr txBox="1"/>
          <p:nvPr/>
        </p:nvSpPr>
        <p:spPr>
          <a:xfrm>
            <a:off x="6629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000" dirty="0">
                <a:solidFill>
                  <a:srgbClr val="0000FF"/>
                </a:solidFill>
              </a:rPr>
              <a:t>18</a:t>
            </a:r>
          </a:p>
        </p:txBody>
      </p:sp>
      <p:sp>
        <p:nvSpPr>
          <p:cNvPr id="114" name="TextBox 113"/>
          <p:cNvSpPr txBox="1"/>
          <p:nvPr/>
        </p:nvSpPr>
        <p:spPr>
          <a:xfrm>
            <a:off x="6553200" y="20574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28016">
            <a:prstTxWarp prst="textNoShape">
              <a:avLst/>
            </a:prstTxWarp>
            <a:spAutoFit/>
          </a:bodyPr>
          <a:lstStyle/>
          <a:p>
            <a:pPr>
              <a:defRPr/>
            </a:pPr>
            <a:r>
              <a:rPr lang="en-US" sz="1400" dirty="0">
                <a:solidFill>
                  <a:srgbClr val="0000FF"/>
                </a:solidFill>
              </a:rPr>
              <a:t>11 12</a:t>
            </a:r>
          </a:p>
        </p:txBody>
      </p:sp>
      <p:sp>
        <p:nvSpPr>
          <p:cNvPr id="115" name="TextBox 114"/>
          <p:cNvSpPr txBox="1"/>
          <p:nvPr/>
        </p:nvSpPr>
        <p:spPr>
          <a:xfrm>
            <a:off x="7315200" y="22860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28016">
            <a:prstTxWarp prst="textNoShape">
              <a:avLst/>
            </a:prstTxWarp>
            <a:spAutoFit/>
          </a:bodyPr>
          <a:lstStyle/>
          <a:p>
            <a:pPr>
              <a:defRPr/>
            </a:pPr>
            <a:r>
              <a:rPr lang="en-US" sz="1400" dirty="0">
                <a:solidFill>
                  <a:srgbClr val="0000FF"/>
                </a:solidFill>
              </a:rPr>
              <a:t>13 13</a:t>
            </a:r>
          </a:p>
        </p:txBody>
      </p:sp>
      <p:sp>
        <p:nvSpPr>
          <p:cNvPr id="116" name="Oval 115"/>
          <p:cNvSpPr/>
          <p:nvPr/>
        </p:nvSpPr>
        <p:spPr>
          <a:xfrm>
            <a:off x="7391400" y="1905000"/>
            <a:ext cx="4572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TextBox 116"/>
          <p:cNvSpPr txBox="1"/>
          <p:nvPr/>
        </p:nvSpPr>
        <p:spPr>
          <a:xfrm>
            <a:off x="80772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dirty="0">
                <a:solidFill>
                  <a:srgbClr val="0000FF"/>
                </a:solidFill>
              </a:rPr>
              <a:t>9</a:t>
            </a:r>
          </a:p>
        </p:txBody>
      </p:sp>
      <p:sp>
        <p:nvSpPr>
          <p:cNvPr id="118" name="TextBox 117"/>
          <p:cNvSpPr txBox="1"/>
          <p:nvPr/>
        </p:nvSpPr>
        <p:spPr>
          <a:xfrm>
            <a:off x="61722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10</a:t>
            </a:r>
          </a:p>
        </p:txBody>
      </p:sp>
      <p:sp>
        <p:nvSpPr>
          <p:cNvPr id="119" name="TextBox 118"/>
          <p:cNvSpPr txBox="1"/>
          <p:nvPr/>
        </p:nvSpPr>
        <p:spPr>
          <a:xfrm>
            <a:off x="6553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11</a:t>
            </a:r>
          </a:p>
        </p:txBody>
      </p:sp>
      <p:sp>
        <p:nvSpPr>
          <p:cNvPr id="120" name="TextBox 119"/>
          <p:cNvSpPr txBox="1"/>
          <p:nvPr/>
        </p:nvSpPr>
        <p:spPr>
          <a:xfrm>
            <a:off x="6934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600" dirty="0">
                <a:solidFill>
                  <a:srgbClr val="0000FF"/>
                </a:solidFill>
              </a:rPr>
              <a:t>12</a:t>
            </a:r>
          </a:p>
        </p:txBody>
      </p:sp>
      <p:sp>
        <p:nvSpPr>
          <p:cNvPr id="123" name="Title 1"/>
          <p:cNvSpPr>
            <a:spLocks noGrp="1"/>
          </p:cNvSpPr>
          <p:nvPr>
            <p:ph type="title"/>
          </p:nvPr>
        </p:nvSpPr>
        <p:spPr>
          <a:xfrm>
            <a:off x="457200" y="0"/>
            <a:ext cx="8229600" cy="990600"/>
          </a:xfrm>
        </p:spPr>
        <p:txBody>
          <a:bodyPr/>
          <a:lstStyle/>
          <a:p>
            <a:pPr>
              <a:defRPr/>
            </a:pPr>
            <a:r>
              <a:rPr lang="en-US" sz="4800" dirty="0" smtClean="0">
                <a:ea typeface="+mj-ea"/>
                <a:cs typeface="+mj-cs"/>
              </a:rPr>
              <a:t>Recording Substitutions</a:t>
            </a:r>
            <a:endParaRPr lang="en-US" sz="4800" dirty="0">
              <a:ea typeface="+mj-ea"/>
              <a:cs typeface="+mj-cs"/>
            </a:endParaRPr>
          </a:p>
        </p:txBody>
      </p:sp>
      <p:sp>
        <p:nvSpPr>
          <p:cNvPr id="121" name="TextBox 120"/>
          <p:cNvSpPr txBox="1"/>
          <p:nvPr/>
        </p:nvSpPr>
        <p:spPr>
          <a:xfrm>
            <a:off x="0" y="3733800"/>
            <a:ext cx="9144000" cy="267811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400" b="1" u="sng" dirty="0">
                <a:solidFill>
                  <a:schemeClr val="tx1"/>
                </a:solidFill>
              </a:rPr>
              <a:t>Note:</a:t>
            </a:r>
            <a:r>
              <a:rPr lang="en-US" sz="2400" b="1" dirty="0">
                <a:solidFill>
                  <a:schemeClr val="tx1"/>
                </a:solidFill>
              </a:rPr>
              <a:t> </a:t>
            </a:r>
            <a:r>
              <a:rPr lang="en-US" sz="2400" dirty="0">
                <a:solidFill>
                  <a:schemeClr val="tx1"/>
                </a:solidFill>
              </a:rPr>
              <a:t>There is a difference where the substitutions are recorded</a:t>
            </a:r>
          </a:p>
          <a:p>
            <a:pPr>
              <a:defRPr/>
            </a:pPr>
            <a:endParaRPr lang="en-US" sz="2400" dirty="0">
              <a:solidFill>
                <a:schemeClr val="tx1"/>
              </a:solidFill>
            </a:endParaRPr>
          </a:p>
          <a:p>
            <a:pPr marL="914400" lvl="1" indent="-457200">
              <a:buFont typeface="+mj-lt"/>
              <a:buAutoNum type="arabicParenR"/>
              <a:defRPr/>
            </a:pPr>
            <a:r>
              <a:rPr lang="en-US" sz="2400" dirty="0">
                <a:solidFill>
                  <a:schemeClr val="tx1"/>
                </a:solidFill>
              </a:rPr>
              <a:t>The substitution at 11:12 is recorded in the top space because this is the first exchange between this pairing</a:t>
            </a:r>
          </a:p>
          <a:p>
            <a:pPr marL="914400" lvl="1" indent="-457200">
              <a:buFont typeface="+mj-lt"/>
              <a:buAutoNum type="arabicParenR"/>
              <a:defRPr/>
            </a:pPr>
            <a:endParaRPr lang="en-US" sz="2400" dirty="0">
              <a:solidFill>
                <a:schemeClr val="tx1"/>
              </a:solidFill>
            </a:endParaRPr>
          </a:p>
          <a:p>
            <a:pPr marL="914400" lvl="1" indent="-457200">
              <a:buFont typeface="+mj-lt"/>
              <a:buAutoNum type="arabicParenR"/>
              <a:defRPr/>
            </a:pPr>
            <a:r>
              <a:rPr lang="en-US" sz="2400" dirty="0">
                <a:solidFill>
                  <a:schemeClr val="tx1"/>
                </a:solidFill>
              </a:rPr>
              <a:t>The substitution at 13:13 is recorded in the bottom space because this is the second exchange between this pairing </a:t>
            </a:r>
          </a:p>
        </p:txBody>
      </p:sp>
      <p:sp>
        <p:nvSpPr>
          <p:cNvPr id="139370" name="Rectangle 113"/>
          <p:cNvSpPr>
            <a:spLocks noChangeArrowheads="1"/>
          </p:cNvSpPr>
          <p:nvPr/>
        </p:nvSpPr>
        <p:spPr bwMode="auto">
          <a:xfrm>
            <a:off x="0" y="2667000"/>
            <a:ext cx="3124200" cy="685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cxnSp>
        <p:nvCxnSpPr>
          <p:cNvPr id="124" name="Straight Arrow Connector 123"/>
          <p:cNvCxnSpPr/>
          <p:nvPr/>
        </p:nvCxnSpPr>
        <p:spPr>
          <a:xfrm rot="16200000" flipV="1">
            <a:off x="7010400" y="2743200"/>
            <a:ext cx="914400" cy="6096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rot="16200000" flipV="1">
            <a:off x="7391400" y="3124200"/>
            <a:ext cx="685800" cy="76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21">
                                            <p:txEl>
                                              <p:pRg st="2" end="2"/>
                                            </p:txEl>
                                          </p:spTgt>
                                        </p:tgtEl>
                                        <p:attrNameLst>
                                          <p:attrName>style.visibility</p:attrName>
                                        </p:attrNameLst>
                                      </p:cBhvr>
                                      <p:to>
                                        <p:strVal val="visible"/>
                                      </p:to>
                                    </p:set>
                                    <p:animEffect transition="in" filter="barn(inHorizontal)">
                                      <p:cBhvr>
                                        <p:cTn id="7" dur="1000"/>
                                        <p:tgtEl>
                                          <p:spTgt spid="121">
                                            <p:txEl>
                                              <p:pRg st="2" end="2"/>
                                            </p:txEl>
                                          </p:spTgt>
                                        </p:tgtEl>
                                      </p:cBhvr>
                                    </p:animEffect>
                                  </p:childTnLst>
                                </p:cTn>
                              </p:par>
                            </p:childTnLst>
                          </p:cTn>
                        </p:par>
                        <p:par>
                          <p:cTn id="8" fill="hold">
                            <p:stCondLst>
                              <p:cond delay="1000"/>
                            </p:stCondLst>
                            <p:childTnLst>
                              <p:par>
                                <p:cTn id="9" presetID="9" presetClass="entr" presetSubtype="0" fill="hold" nodeType="afterEffect">
                                  <p:stCondLst>
                                    <p:cond delay="1000"/>
                                  </p:stCondLst>
                                  <p:childTnLst>
                                    <p:set>
                                      <p:cBhvr>
                                        <p:cTn id="10" dur="1" fill="hold">
                                          <p:stCondLst>
                                            <p:cond delay="0"/>
                                          </p:stCondLst>
                                        </p:cTn>
                                        <p:tgtEl>
                                          <p:spTgt spid="124"/>
                                        </p:tgtEl>
                                        <p:attrNameLst>
                                          <p:attrName>style.visibility</p:attrName>
                                        </p:attrNameLst>
                                      </p:cBhvr>
                                      <p:to>
                                        <p:strVal val="visible"/>
                                      </p:to>
                                    </p:set>
                                    <p:animEffect transition="in" filter="dissolve">
                                      <p:cBhvr>
                                        <p:cTn id="11" dur="1000"/>
                                        <p:tgtEl>
                                          <p:spTgt spid="12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6" fill="hold" nodeType="clickEffect">
                                  <p:stCondLst>
                                    <p:cond delay="0"/>
                                  </p:stCondLst>
                                  <p:childTnLst>
                                    <p:set>
                                      <p:cBhvr>
                                        <p:cTn id="15" dur="1" fill="hold">
                                          <p:stCondLst>
                                            <p:cond delay="0"/>
                                          </p:stCondLst>
                                        </p:cTn>
                                        <p:tgtEl>
                                          <p:spTgt spid="121">
                                            <p:txEl>
                                              <p:pRg st="4" end="4"/>
                                            </p:txEl>
                                          </p:spTgt>
                                        </p:tgtEl>
                                        <p:attrNameLst>
                                          <p:attrName>style.visibility</p:attrName>
                                        </p:attrNameLst>
                                      </p:cBhvr>
                                      <p:to>
                                        <p:strVal val="visible"/>
                                      </p:to>
                                    </p:set>
                                    <p:animEffect transition="in" filter="barn(inHorizontal)">
                                      <p:cBhvr>
                                        <p:cTn id="16" dur="1000"/>
                                        <p:tgtEl>
                                          <p:spTgt spid="121">
                                            <p:txEl>
                                              <p:pRg st="4" end="4"/>
                                            </p:txEl>
                                          </p:spTgt>
                                        </p:tgtEl>
                                      </p:cBhvr>
                                    </p:animEffect>
                                  </p:childTnLst>
                                </p:cTn>
                              </p:par>
                            </p:childTnLst>
                          </p:cTn>
                        </p:par>
                        <p:par>
                          <p:cTn id="17" fill="hold">
                            <p:stCondLst>
                              <p:cond delay="1000"/>
                            </p:stCondLst>
                            <p:childTnLst>
                              <p:par>
                                <p:cTn id="18" presetID="9" presetClass="entr" presetSubtype="0" fill="hold" nodeType="afterEffect">
                                  <p:stCondLst>
                                    <p:cond delay="1000"/>
                                  </p:stCondLst>
                                  <p:childTnLst>
                                    <p:set>
                                      <p:cBhvr>
                                        <p:cTn id="19" dur="1" fill="hold">
                                          <p:stCondLst>
                                            <p:cond delay="0"/>
                                          </p:stCondLst>
                                        </p:cTn>
                                        <p:tgtEl>
                                          <p:spTgt spid="125"/>
                                        </p:tgtEl>
                                        <p:attrNameLst>
                                          <p:attrName>style.visibility</p:attrName>
                                        </p:attrNameLst>
                                      </p:cBhvr>
                                      <p:to>
                                        <p:strVal val="visible"/>
                                      </p:to>
                                    </p:set>
                                    <p:animEffect transition="in" filter="dissolve">
                                      <p:cBhvr>
                                        <p:cTn id="20" dur="10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88" name="Diagonal Stripe 87"/>
          <p:cNvSpPr/>
          <p:nvPr/>
        </p:nvSpPr>
        <p:spPr>
          <a:xfrm>
            <a:off x="54102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54102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55626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a:off x="55626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a:off x="55626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Half Frame 92"/>
          <p:cNvSpPr/>
          <p:nvPr/>
        </p:nvSpPr>
        <p:spPr>
          <a:xfrm>
            <a:off x="32766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3581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3962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4343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5105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TextBox 97"/>
          <p:cNvSpPr txBox="1"/>
          <p:nvPr/>
        </p:nvSpPr>
        <p:spPr>
          <a:xfrm>
            <a:off x="4953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9</a:t>
            </a:r>
          </a:p>
        </p:txBody>
      </p:sp>
      <p:sp>
        <p:nvSpPr>
          <p:cNvPr id="99" name="TextBox 98"/>
          <p:cNvSpPr txBox="1"/>
          <p:nvPr/>
        </p:nvSpPr>
        <p:spPr>
          <a:xfrm>
            <a:off x="30480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10</a:t>
            </a:r>
          </a:p>
        </p:txBody>
      </p:sp>
      <p:sp>
        <p:nvSpPr>
          <p:cNvPr id="100" name="TextBox 99"/>
          <p:cNvSpPr txBox="1"/>
          <p:nvPr/>
        </p:nvSpPr>
        <p:spPr>
          <a:xfrm>
            <a:off x="33528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600" dirty="0">
                <a:solidFill>
                  <a:srgbClr val="0000FF"/>
                </a:solidFill>
              </a:rPr>
              <a:t>11</a:t>
            </a:r>
          </a:p>
        </p:txBody>
      </p:sp>
      <p:sp>
        <p:nvSpPr>
          <p:cNvPr id="101" name="TextBox 100"/>
          <p:cNvSpPr txBox="1"/>
          <p:nvPr/>
        </p:nvSpPr>
        <p:spPr>
          <a:xfrm>
            <a:off x="3810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600" dirty="0">
                <a:solidFill>
                  <a:srgbClr val="0000FF"/>
                </a:solidFill>
              </a:rPr>
              <a:t>12</a:t>
            </a:r>
          </a:p>
        </p:txBody>
      </p:sp>
      <p:sp>
        <p:nvSpPr>
          <p:cNvPr id="102" name="TextBox 101"/>
          <p:cNvSpPr txBox="1"/>
          <p:nvPr/>
        </p:nvSpPr>
        <p:spPr>
          <a:xfrm>
            <a:off x="4191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13</a:t>
            </a:r>
          </a:p>
        </p:txBody>
      </p:sp>
      <p:sp>
        <p:nvSpPr>
          <p:cNvPr id="103" name="Diagonal Stripe 102"/>
          <p:cNvSpPr/>
          <p:nvPr/>
        </p:nvSpPr>
        <p:spPr>
          <a:xfrm>
            <a:off x="86106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86106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5" name="Diagonal Stripe 104"/>
          <p:cNvSpPr/>
          <p:nvPr/>
        </p:nvSpPr>
        <p:spPr>
          <a:xfrm>
            <a:off x="86106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6" name="Diagonal Stripe 105"/>
          <p:cNvSpPr/>
          <p:nvPr/>
        </p:nvSpPr>
        <p:spPr>
          <a:xfrm>
            <a:off x="87630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7" name="Diagonal Stripe 106"/>
          <p:cNvSpPr/>
          <p:nvPr/>
        </p:nvSpPr>
        <p:spPr>
          <a:xfrm>
            <a:off x="87630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87630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Half Frame 108"/>
          <p:cNvSpPr/>
          <p:nvPr/>
        </p:nvSpPr>
        <p:spPr>
          <a:xfrm>
            <a:off x="83058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Half Frame 109"/>
          <p:cNvSpPr/>
          <p:nvPr/>
        </p:nvSpPr>
        <p:spPr>
          <a:xfrm>
            <a:off x="6400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Half Frame 110"/>
          <p:cNvSpPr/>
          <p:nvPr/>
        </p:nvSpPr>
        <p:spPr>
          <a:xfrm>
            <a:off x="6781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Half Frame 111"/>
          <p:cNvSpPr/>
          <p:nvPr/>
        </p:nvSpPr>
        <p:spPr>
          <a:xfrm>
            <a:off x="7162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TextBox 112"/>
          <p:cNvSpPr txBox="1"/>
          <p:nvPr/>
        </p:nvSpPr>
        <p:spPr>
          <a:xfrm>
            <a:off x="6629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000" dirty="0">
                <a:solidFill>
                  <a:srgbClr val="0000FF"/>
                </a:solidFill>
              </a:rPr>
              <a:t>18</a:t>
            </a:r>
          </a:p>
        </p:txBody>
      </p:sp>
      <p:sp>
        <p:nvSpPr>
          <p:cNvPr id="114" name="TextBox 113"/>
          <p:cNvSpPr txBox="1"/>
          <p:nvPr/>
        </p:nvSpPr>
        <p:spPr>
          <a:xfrm>
            <a:off x="6553200" y="20574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28016">
            <a:prstTxWarp prst="textNoShape">
              <a:avLst/>
            </a:prstTxWarp>
            <a:spAutoFit/>
          </a:bodyPr>
          <a:lstStyle/>
          <a:p>
            <a:pPr>
              <a:defRPr/>
            </a:pPr>
            <a:r>
              <a:rPr lang="en-US" sz="1400" dirty="0">
                <a:solidFill>
                  <a:srgbClr val="0000FF"/>
                </a:solidFill>
              </a:rPr>
              <a:t>11 12</a:t>
            </a:r>
          </a:p>
        </p:txBody>
      </p:sp>
      <p:sp>
        <p:nvSpPr>
          <p:cNvPr id="115" name="TextBox 114"/>
          <p:cNvSpPr txBox="1"/>
          <p:nvPr/>
        </p:nvSpPr>
        <p:spPr>
          <a:xfrm>
            <a:off x="7315200" y="22860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28016">
            <a:prstTxWarp prst="textNoShape">
              <a:avLst/>
            </a:prstTxWarp>
            <a:spAutoFit/>
          </a:bodyPr>
          <a:lstStyle/>
          <a:p>
            <a:pPr>
              <a:defRPr/>
            </a:pPr>
            <a:r>
              <a:rPr lang="en-US" sz="1400" dirty="0">
                <a:solidFill>
                  <a:srgbClr val="0000FF"/>
                </a:solidFill>
              </a:rPr>
              <a:t>13 13</a:t>
            </a:r>
          </a:p>
        </p:txBody>
      </p:sp>
      <p:sp>
        <p:nvSpPr>
          <p:cNvPr id="116" name="Oval 115"/>
          <p:cNvSpPr/>
          <p:nvPr/>
        </p:nvSpPr>
        <p:spPr>
          <a:xfrm>
            <a:off x="7391400" y="1905000"/>
            <a:ext cx="4572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TextBox 116"/>
          <p:cNvSpPr txBox="1"/>
          <p:nvPr/>
        </p:nvSpPr>
        <p:spPr>
          <a:xfrm>
            <a:off x="80772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dirty="0">
                <a:solidFill>
                  <a:srgbClr val="0000FF"/>
                </a:solidFill>
              </a:rPr>
              <a:t>9</a:t>
            </a:r>
          </a:p>
        </p:txBody>
      </p:sp>
      <p:sp>
        <p:nvSpPr>
          <p:cNvPr id="118" name="TextBox 117"/>
          <p:cNvSpPr txBox="1"/>
          <p:nvPr/>
        </p:nvSpPr>
        <p:spPr>
          <a:xfrm>
            <a:off x="61722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10</a:t>
            </a:r>
          </a:p>
        </p:txBody>
      </p:sp>
      <p:sp>
        <p:nvSpPr>
          <p:cNvPr id="119" name="TextBox 118"/>
          <p:cNvSpPr txBox="1"/>
          <p:nvPr/>
        </p:nvSpPr>
        <p:spPr>
          <a:xfrm>
            <a:off x="6553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11</a:t>
            </a:r>
          </a:p>
        </p:txBody>
      </p:sp>
      <p:sp>
        <p:nvSpPr>
          <p:cNvPr id="120" name="TextBox 119"/>
          <p:cNvSpPr txBox="1"/>
          <p:nvPr/>
        </p:nvSpPr>
        <p:spPr>
          <a:xfrm>
            <a:off x="6934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600" dirty="0">
                <a:solidFill>
                  <a:srgbClr val="0000FF"/>
                </a:solidFill>
              </a:rPr>
              <a:t>12</a:t>
            </a:r>
          </a:p>
        </p:txBody>
      </p:sp>
      <p:sp>
        <p:nvSpPr>
          <p:cNvPr id="123" name="Title 1"/>
          <p:cNvSpPr>
            <a:spLocks noGrp="1"/>
          </p:cNvSpPr>
          <p:nvPr>
            <p:ph type="title"/>
          </p:nvPr>
        </p:nvSpPr>
        <p:spPr>
          <a:xfrm>
            <a:off x="457200" y="0"/>
            <a:ext cx="8229600" cy="990600"/>
          </a:xfrm>
        </p:spPr>
        <p:txBody>
          <a:bodyPr/>
          <a:lstStyle/>
          <a:p>
            <a:pPr>
              <a:defRPr/>
            </a:pPr>
            <a:r>
              <a:rPr lang="en-US" sz="4800" dirty="0" smtClean="0">
                <a:ea typeface="+mj-ea"/>
                <a:cs typeface="+mj-cs"/>
              </a:rPr>
              <a:t>Deciding Set Continued</a:t>
            </a:r>
            <a:endParaRPr lang="en-US" sz="4800" dirty="0">
              <a:ea typeface="+mj-ea"/>
              <a:cs typeface="+mj-cs"/>
            </a:endParaRPr>
          </a:p>
        </p:txBody>
      </p:sp>
      <p:sp>
        <p:nvSpPr>
          <p:cNvPr id="141417" name="Rectangle 138"/>
          <p:cNvSpPr>
            <a:spLocks noChangeArrowheads="1"/>
          </p:cNvSpPr>
          <p:nvPr/>
        </p:nvSpPr>
        <p:spPr bwMode="auto">
          <a:xfrm>
            <a:off x="0" y="990600"/>
            <a:ext cx="3124200" cy="2362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27" name="TextBox 126"/>
          <p:cNvSpPr txBox="1"/>
          <p:nvPr/>
        </p:nvSpPr>
        <p:spPr>
          <a:xfrm>
            <a:off x="0" y="3657600"/>
            <a:ext cx="9144000" cy="28702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2600" dirty="0">
                <a:solidFill>
                  <a:schemeClr val="tx1"/>
                </a:solidFill>
              </a:rPr>
              <a:t>The continued scoring example is broken down into four additional sections:</a:t>
            </a:r>
          </a:p>
          <a:p>
            <a:pPr>
              <a:defRPr/>
            </a:pPr>
            <a:endParaRPr lang="en-US" sz="2600" dirty="0">
              <a:solidFill>
                <a:schemeClr val="tx1"/>
              </a:solidFill>
            </a:endParaRPr>
          </a:p>
          <a:p>
            <a:pPr marL="914400" lvl="1" indent="-457200">
              <a:buFont typeface="+mj-lt"/>
              <a:buAutoNum type="arabicParenR" startAt="3"/>
              <a:defRPr/>
            </a:pPr>
            <a:r>
              <a:rPr lang="en-US" sz="2600" dirty="0">
                <a:solidFill>
                  <a:schemeClr val="tx1"/>
                </a:solidFill>
              </a:rPr>
              <a:t>From the third substitution until the second U of A time out (U of A 15:16)</a:t>
            </a:r>
          </a:p>
          <a:p>
            <a:pPr marL="914400" lvl="1" indent="-457200">
              <a:buFont typeface="+mj-lt"/>
              <a:buAutoNum type="arabicParenR" startAt="3"/>
              <a:defRPr/>
            </a:pPr>
            <a:r>
              <a:rPr lang="en-US" sz="2600" dirty="0">
                <a:solidFill>
                  <a:schemeClr val="tx1"/>
                </a:solidFill>
              </a:rPr>
              <a:t>From the second U of A time out until the end of the set/match</a:t>
            </a:r>
          </a:p>
        </p:txBody>
      </p:sp>
      <p:sp>
        <p:nvSpPr>
          <p:cNvPr id="128" name="TextBox 127"/>
          <p:cNvSpPr txBox="1"/>
          <p:nvPr/>
        </p:nvSpPr>
        <p:spPr>
          <a:xfrm>
            <a:off x="4572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14</a:t>
            </a:r>
          </a:p>
        </p:txBody>
      </p:sp>
      <p:sp>
        <p:nvSpPr>
          <p:cNvPr id="129" name="TextBox 128"/>
          <p:cNvSpPr txBox="1"/>
          <p:nvPr/>
        </p:nvSpPr>
        <p:spPr>
          <a:xfrm>
            <a:off x="4953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54000">
            <a:spAutoFit/>
          </a:bodyPr>
          <a:lstStyle/>
          <a:p>
            <a:pPr>
              <a:defRPr/>
            </a:pPr>
            <a:r>
              <a:rPr lang="en-US" sz="1600" dirty="0">
                <a:solidFill>
                  <a:srgbClr val="0000FF"/>
                </a:solidFill>
              </a:rPr>
              <a:t>16</a:t>
            </a:r>
          </a:p>
        </p:txBody>
      </p:sp>
      <p:sp>
        <p:nvSpPr>
          <p:cNvPr id="130" name="TextBox 129"/>
          <p:cNvSpPr txBox="1"/>
          <p:nvPr/>
        </p:nvSpPr>
        <p:spPr>
          <a:xfrm>
            <a:off x="30480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17</a:t>
            </a:r>
          </a:p>
        </p:txBody>
      </p:sp>
      <p:sp>
        <p:nvSpPr>
          <p:cNvPr id="131" name="TextBox 130"/>
          <p:cNvSpPr txBox="1"/>
          <p:nvPr/>
        </p:nvSpPr>
        <p:spPr>
          <a:xfrm>
            <a:off x="7315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14</a:t>
            </a:r>
          </a:p>
        </p:txBody>
      </p:sp>
      <p:sp>
        <p:nvSpPr>
          <p:cNvPr id="132" name="TextBox 131"/>
          <p:cNvSpPr txBox="1"/>
          <p:nvPr/>
        </p:nvSpPr>
        <p:spPr>
          <a:xfrm>
            <a:off x="7696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15</a:t>
            </a:r>
          </a:p>
        </p:txBody>
      </p:sp>
      <p:sp>
        <p:nvSpPr>
          <p:cNvPr id="133" name="TextBox 132"/>
          <p:cNvSpPr txBox="1"/>
          <p:nvPr/>
        </p:nvSpPr>
        <p:spPr>
          <a:xfrm>
            <a:off x="8077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16</a:t>
            </a:r>
          </a:p>
        </p:txBody>
      </p:sp>
      <p:sp>
        <p:nvSpPr>
          <p:cNvPr id="134" name="TextBox 133"/>
          <p:cNvSpPr txBox="1"/>
          <p:nvPr/>
        </p:nvSpPr>
        <p:spPr>
          <a:xfrm>
            <a:off x="61722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19</a:t>
            </a:r>
          </a:p>
        </p:txBody>
      </p:sp>
      <p:sp>
        <p:nvSpPr>
          <p:cNvPr id="135" name="TextBox 134"/>
          <p:cNvSpPr txBox="1"/>
          <p:nvPr/>
        </p:nvSpPr>
        <p:spPr>
          <a:xfrm>
            <a:off x="5334000" y="2590800"/>
            <a:ext cx="7620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4400">
            <a:spAutoFit/>
          </a:bodyPr>
          <a:lstStyle/>
          <a:p>
            <a:pPr>
              <a:defRPr/>
            </a:pPr>
            <a:r>
              <a:rPr lang="en-US" dirty="0">
                <a:solidFill>
                  <a:srgbClr val="0000FF"/>
                </a:solidFill>
              </a:rPr>
              <a:t>13 14</a:t>
            </a:r>
          </a:p>
        </p:txBody>
      </p:sp>
      <p:sp>
        <p:nvSpPr>
          <p:cNvPr id="136" name="TextBox 135"/>
          <p:cNvSpPr txBox="1"/>
          <p:nvPr/>
        </p:nvSpPr>
        <p:spPr>
          <a:xfrm>
            <a:off x="5334000" y="2819400"/>
            <a:ext cx="762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18000">
            <a:spAutoFit/>
          </a:bodyPr>
          <a:lstStyle/>
          <a:p>
            <a:pPr>
              <a:defRPr/>
            </a:pPr>
            <a:r>
              <a:rPr lang="en-US" dirty="0">
                <a:solidFill>
                  <a:srgbClr val="0000FF"/>
                </a:solidFill>
              </a:rPr>
              <a:t>17 18</a:t>
            </a:r>
          </a:p>
        </p:txBody>
      </p:sp>
      <p:sp>
        <p:nvSpPr>
          <p:cNvPr id="137" name="TextBox 136"/>
          <p:cNvSpPr txBox="1">
            <a:spLocks noChangeArrowheads="1"/>
          </p:cNvSpPr>
          <p:nvPr/>
        </p:nvSpPr>
        <p:spPr bwMode="auto">
          <a:xfrm>
            <a:off x="8458200" y="2819400"/>
            <a:ext cx="838200" cy="341313"/>
          </a:xfrm>
          <a:prstGeom prst="rect">
            <a:avLst/>
          </a:prstGeom>
          <a:noFill/>
          <a:ln w="25400">
            <a:noFill/>
            <a:miter lim="800000"/>
            <a:headEnd/>
            <a:tailEnd/>
          </a:ln>
        </p:spPr>
        <p:txBody>
          <a:bodyPr lIns="108000" tIns="18000">
            <a:prstTxWarp prst="textNoShape">
              <a:avLst/>
            </a:prstTxWarp>
            <a:spAutoFit/>
          </a:bodyPr>
          <a:lstStyle/>
          <a:p>
            <a:pPr>
              <a:defRPr/>
            </a:pPr>
            <a:r>
              <a:rPr lang="en-US" dirty="0">
                <a:solidFill>
                  <a:srgbClr val="0000FF"/>
                </a:solidFill>
                <a:latin typeface="+mn-lt"/>
              </a:rPr>
              <a:t>15 16</a:t>
            </a:r>
          </a:p>
        </p:txBody>
      </p:sp>
      <p:sp>
        <p:nvSpPr>
          <p:cNvPr id="138" name="Half Frame 137"/>
          <p:cNvSpPr/>
          <p:nvPr/>
        </p:nvSpPr>
        <p:spPr>
          <a:xfrm>
            <a:off x="4724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39" name="Half Frame 138"/>
          <p:cNvSpPr/>
          <p:nvPr/>
        </p:nvSpPr>
        <p:spPr>
          <a:xfrm>
            <a:off x="5105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Half Frame 139"/>
          <p:cNvSpPr/>
          <p:nvPr/>
        </p:nvSpPr>
        <p:spPr>
          <a:xfrm>
            <a:off x="32766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1" name="Half Frame 140"/>
          <p:cNvSpPr/>
          <p:nvPr/>
        </p:nvSpPr>
        <p:spPr>
          <a:xfrm>
            <a:off x="7543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2" name="Half Frame 141"/>
          <p:cNvSpPr/>
          <p:nvPr/>
        </p:nvSpPr>
        <p:spPr>
          <a:xfrm>
            <a:off x="7924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Half Frame 142"/>
          <p:cNvSpPr/>
          <p:nvPr/>
        </p:nvSpPr>
        <p:spPr>
          <a:xfrm>
            <a:off x="8305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4" name="Half Frame 143"/>
          <p:cNvSpPr/>
          <p:nvPr/>
        </p:nvSpPr>
        <p:spPr>
          <a:xfrm>
            <a:off x="64008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5" name="Diagonal Stripe 144"/>
          <p:cNvSpPr/>
          <p:nvPr/>
        </p:nvSpPr>
        <p:spPr>
          <a:xfrm>
            <a:off x="55626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6" name="Diagonal Stripe 145"/>
          <p:cNvSpPr/>
          <p:nvPr/>
        </p:nvSpPr>
        <p:spPr>
          <a:xfrm>
            <a:off x="55626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7" name="Diagonal Stripe 146"/>
          <p:cNvSpPr/>
          <p:nvPr/>
        </p:nvSpPr>
        <p:spPr>
          <a:xfrm>
            <a:off x="55626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8" name="Diagonal Stripe 147"/>
          <p:cNvSpPr/>
          <p:nvPr/>
        </p:nvSpPr>
        <p:spPr>
          <a:xfrm>
            <a:off x="55626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87630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87630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87630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87630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3" name="Diagonal Stripe 152"/>
          <p:cNvSpPr/>
          <p:nvPr/>
        </p:nvSpPr>
        <p:spPr>
          <a:xfrm>
            <a:off x="87630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7630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7">
                                            <p:txEl>
                                              <p:pRg st="2" end="2"/>
                                            </p:txEl>
                                          </p:spTgt>
                                        </p:tgtEl>
                                        <p:attrNameLst>
                                          <p:attrName>style.visibility</p:attrName>
                                        </p:attrNameLst>
                                      </p:cBhvr>
                                      <p:to>
                                        <p:strVal val="visible"/>
                                      </p:to>
                                    </p:set>
                                    <p:animEffect transition="in" filter="blinds(horizontal)">
                                      <p:cBhvr>
                                        <p:cTn id="7" dur="1000"/>
                                        <p:tgtEl>
                                          <p:spTgt spid="12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slide(fromTop)">
                                      <p:cBhvr>
                                        <p:cTn id="12" dur="1000"/>
                                        <p:tgtEl>
                                          <p:spTgt spid="141"/>
                                        </p:tgtEl>
                                      </p:cBhvr>
                                    </p:animEffect>
                                  </p:childTnLst>
                                </p:cTn>
                              </p:par>
                            </p:childTnLst>
                          </p:cTn>
                        </p:par>
                        <p:par>
                          <p:cTn id="13" fill="hold">
                            <p:stCondLst>
                              <p:cond delay="1000"/>
                            </p:stCondLst>
                            <p:childTnLst>
                              <p:par>
                                <p:cTn id="14" presetID="29" presetClass="entr" presetSubtype="0" fill="hold" grpId="0" nodeType="afterEffect">
                                  <p:stCondLst>
                                    <p:cond delay="500"/>
                                  </p:stCondLst>
                                  <p:childTnLst>
                                    <p:set>
                                      <p:cBhvr>
                                        <p:cTn id="15" dur="1" fill="hold">
                                          <p:stCondLst>
                                            <p:cond delay="0"/>
                                          </p:stCondLst>
                                        </p:cTn>
                                        <p:tgtEl>
                                          <p:spTgt spid="149"/>
                                        </p:tgtEl>
                                        <p:attrNameLst>
                                          <p:attrName>style.visibility</p:attrName>
                                        </p:attrNameLst>
                                      </p:cBhvr>
                                      <p:to>
                                        <p:strVal val="visible"/>
                                      </p:to>
                                    </p:set>
                                    <p:anim calcmode="lin" valueType="num">
                                      <p:cBhvr>
                                        <p:cTn id="16" dur="1000" fill="hold"/>
                                        <p:tgtEl>
                                          <p:spTgt spid="149"/>
                                        </p:tgtEl>
                                        <p:attrNameLst>
                                          <p:attrName>ppt_x</p:attrName>
                                        </p:attrNameLst>
                                      </p:cBhvr>
                                      <p:tavLst>
                                        <p:tav tm="0">
                                          <p:val>
                                            <p:strVal val="#ppt_x-.2"/>
                                          </p:val>
                                        </p:tav>
                                        <p:tav tm="100000">
                                          <p:val>
                                            <p:strVal val="#ppt_x"/>
                                          </p:val>
                                        </p:tav>
                                      </p:tavLst>
                                    </p:anim>
                                    <p:anim calcmode="lin" valueType="num">
                                      <p:cBhvr>
                                        <p:cTn id="17" dur="1000" fill="hold"/>
                                        <p:tgtEl>
                                          <p:spTgt spid="149"/>
                                        </p:tgtEl>
                                        <p:attrNameLst>
                                          <p:attrName>ppt_y</p:attrName>
                                        </p:attrNameLst>
                                      </p:cBhvr>
                                      <p:tavLst>
                                        <p:tav tm="0">
                                          <p:val>
                                            <p:strVal val="#ppt_y"/>
                                          </p:val>
                                        </p:tav>
                                        <p:tav tm="100000">
                                          <p:val>
                                            <p:strVal val="#ppt_y"/>
                                          </p:val>
                                        </p:tav>
                                      </p:tavLst>
                                    </p:anim>
                                    <p:animEffect transition="in" filter="wipe(right)" prLst="gradientSize: 0.1">
                                      <p:cBhvr>
                                        <p:cTn id="18" dur="1000"/>
                                        <p:tgtEl>
                                          <p:spTgt spid="149"/>
                                        </p:tgtEl>
                                      </p:cBhvr>
                                    </p:animEffect>
                                  </p:childTnLst>
                                </p:cTn>
                              </p:par>
                            </p:childTnLst>
                          </p:cTn>
                        </p:par>
                        <p:par>
                          <p:cTn id="19" fill="hold">
                            <p:stCondLst>
                              <p:cond delay="2500"/>
                            </p:stCondLst>
                            <p:childTnLst>
                              <p:par>
                                <p:cTn id="20" presetID="16" presetClass="entr" presetSubtype="26" fill="hold" grpId="0" nodeType="afterEffect">
                                  <p:stCondLst>
                                    <p:cond delay="500"/>
                                  </p:stCondLst>
                                  <p:childTnLst>
                                    <p:set>
                                      <p:cBhvr>
                                        <p:cTn id="21" dur="1" fill="hold">
                                          <p:stCondLst>
                                            <p:cond delay="0"/>
                                          </p:stCondLst>
                                        </p:cTn>
                                        <p:tgtEl>
                                          <p:spTgt spid="135"/>
                                        </p:tgtEl>
                                        <p:attrNameLst>
                                          <p:attrName>style.visibility</p:attrName>
                                        </p:attrNameLst>
                                      </p:cBhvr>
                                      <p:to>
                                        <p:strVal val="visible"/>
                                      </p:to>
                                    </p:set>
                                    <p:animEffect transition="in" filter="barn(inHorizontal)">
                                      <p:cBhvr>
                                        <p:cTn id="22" dur="2000"/>
                                        <p:tgtEl>
                                          <p:spTgt spid="135"/>
                                        </p:tgtEl>
                                      </p:cBhvr>
                                    </p:animEffect>
                                  </p:childTnLst>
                                </p:cTn>
                              </p:par>
                            </p:childTnLst>
                          </p:cTn>
                        </p:par>
                        <p:par>
                          <p:cTn id="23" fill="hold">
                            <p:stCondLst>
                              <p:cond delay="5000"/>
                            </p:stCondLst>
                            <p:childTnLst>
                              <p:par>
                                <p:cTn id="24" presetID="9" presetClass="entr" presetSubtype="0" fill="hold" grpId="0" nodeType="afterEffect">
                                  <p:stCondLst>
                                    <p:cond delay="500"/>
                                  </p:stCondLst>
                                  <p:childTnLst>
                                    <p:set>
                                      <p:cBhvr>
                                        <p:cTn id="25" dur="1" fill="hold">
                                          <p:stCondLst>
                                            <p:cond delay="0"/>
                                          </p:stCondLst>
                                        </p:cTn>
                                        <p:tgtEl>
                                          <p:spTgt spid="131"/>
                                        </p:tgtEl>
                                        <p:attrNameLst>
                                          <p:attrName>style.visibility</p:attrName>
                                        </p:attrNameLst>
                                      </p:cBhvr>
                                      <p:to>
                                        <p:strVal val="visible"/>
                                      </p:to>
                                    </p:set>
                                    <p:animEffect transition="in" filter="dissolve">
                                      <p:cBhvr>
                                        <p:cTn id="26" dur="1000"/>
                                        <p:tgtEl>
                                          <p:spTgt spid="131"/>
                                        </p:tgtEl>
                                      </p:cBhvr>
                                    </p:animEffect>
                                  </p:childTnLst>
                                </p:cTn>
                              </p:par>
                            </p:childTnLst>
                          </p:cTn>
                        </p:par>
                        <p:par>
                          <p:cTn id="27" fill="hold">
                            <p:stCondLst>
                              <p:cond delay="6500"/>
                            </p:stCondLst>
                            <p:childTnLst>
                              <p:par>
                                <p:cTn id="28" presetID="29" presetClass="entr" presetSubtype="0" fill="hold" grpId="0" nodeType="afterEffect">
                                  <p:stCondLst>
                                    <p:cond delay="500"/>
                                  </p:stCondLst>
                                  <p:childTnLst>
                                    <p:set>
                                      <p:cBhvr>
                                        <p:cTn id="29" dur="1" fill="hold">
                                          <p:stCondLst>
                                            <p:cond delay="0"/>
                                          </p:stCondLst>
                                        </p:cTn>
                                        <p:tgtEl>
                                          <p:spTgt spid="145"/>
                                        </p:tgtEl>
                                        <p:attrNameLst>
                                          <p:attrName>style.visibility</p:attrName>
                                        </p:attrNameLst>
                                      </p:cBhvr>
                                      <p:to>
                                        <p:strVal val="visible"/>
                                      </p:to>
                                    </p:set>
                                    <p:anim calcmode="lin" valueType="num">
                                      <p:cBhvr>
                                        <p:cTn id="30" dur="1000" fill="hold"/>
                                        <p:tgtEl>
                                          <p:spTgt spid="145"/>
                                        </p:tgtEl>
                                        <p:attrNameLst>
                                          <p:attrName>ppt_x</p:attrName>
                                        </p:attrNameLst>
                                      </p:cBhvr>
                                      <p:tavLst>
                                        <p:tav tm="0">
                                          <p:val>
                                            <p:strVal val="#ppt_x-.2"/>
                                          </p:val>
                                        </p:tav>
                                        <p:tav tm="100000">
                                          <p:val>
                                            <p:strVal val="#ppt_x"/>
                                          </p:val>
                                        </p:tav>
                                      </p:tavLst>
                                    </p:anim>
                                    <p:anim calcmode="lin" valueType="num">
                                      <p:cBhvr>
                                        <p:cTn id="31" dur="1000" fill="hold"/>
                                        <p:tgtEl>
                                          <p:spTgt spid="145"/>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45"/>
                                        </p:tgtEl>
                                      </p:cBhvr>
                                    </p:animEffect>
                                  </p:childTnLst>
                                </p:cTn>
                              </p:par>
                            </p:childTnLst>
                          </p:cTn>
                        </p:par>
                        <p:par>
                          <p:cTn id="33" fill="hold">
                            <p:stCondLst>
                              <p:cond delay="8000"/>
                            </p:stCondLst>
                            <p:childTnLst>
                              <p:par>
                                <p:cTn id="34" presetID="12" presetClass="entr" presetSubtype="1" fill="hold" nodeType="afterEffect">
                                  <p:stCondLst>
                                    <p:cond delay="500"/>
                                  </p:stCondLst>
                                  <p:childTnLst>
                                    <p:set>
                                      <p:cBhvr>
                                        <p:cTn id="35" dur="1" fill="hold">
                                          <p:stCondLst>
                                            <p:cond delay="0"/>
                                          </p:stCondLst>
                                        </p:cTn>
                                        <p:tgtEl>
                                          <p:spTgt spid="138"/>
                                        </p:tgtEl>
                                        <p:attrNameLst>
                                          <p:attrName>style.visibility</p:attrName>
                                        </p:attrNameLst>
                                      </p:cBhvr>
                                      <p:to>
                                        <p:strVal val="visible"/>
                                      </p:to>
                                    </p:set>
                                    <p:animEffect transition="in" filter="slide(fromTop)">
                                      <p:cBhvr>
                                        <p:cTn id="36" dur="1000"/>
                                        <p:tgtEl>
                                          <p:spTgt spid="138"/>
                                        </p:tgtEl>
                                      </p:cBhvr>
                                    </p:animEffect>
                                  </p:childTnLst>
                                </p:cTn>
                              </p:par>
                            </p:childTnLst>
                          </p:cTn>
                        </p:par>
                        <p:par>
                          <p:cTn id="37" fill="hold">
                            <p:stCondLst>
                              <p:cond delay="9500"/>
                            </p:stCondLst>
                            <p:childTnLst>
                              <p:par>
                                <p:cTn id="38" presetID="9" presetClass="entr" presetSubtype="0" fill="hold" grpId="0" nodeType="afterEffect">
                                  <p:stCondLst>
                                    <p:cond delay="500"/>
                                  </p:stCondLst>
                                  <p:childTnLst>
                                    <p:set>
                                      <p:cBhvr>
                                        <p:cTn id="39" dur="1" fill="hold">
                                          <p:stCondLst>
                                            <p:cond delay="0"/>
                                          </p:stCondLst>
                                        </p:cTn>
                                        <p:tgtEl>
                                          <p:spTgt spid="128"/>
                                        </p:tgtEl>
                                        <p:attrNameLst>
                                          <p:attrName>style.visibility</p:attrName>
                                        </p:attrNameLst>
                                      </p:cBhvr>
                                      <p:to>
                                        <p:strVal val="visible"/>
                                      </p:to>
                                    </p:set>
                                    <p:animEffect transition="in" filter="dissolve">
                                      <p:cBhvr>
                                        <p:cTn id="40" dur="1000"/>
                                        <p:tgtEl>
                                          <p:spTgt spid="128"/>
                                        </p:tgtEl>
                                      </p:cBhvr>
                                    </p:animEffect>
                                  </p:childTnLst>
                                </p:cTn>
                              </p:par>
                            </p:childTnLst>
                          </p:cTn>
                        </p:par>
                        <p:par>
                          <p:cTn id="41" fill="hold">
                            <p:stCondLst>
                              <p:cond delay="11000"/>
                            </p:stCondLst>
                            <p:childTnLst>
                              <p:par>
                                <p:cTn id="42" presetID="29" presetClass="entr" presetSubtype="0" fill="hold" grpId="0" nodeType="afterEffect">
                                  <p:stCondLst>
                                    <p:cond delay="500"/>
                                  </p:stCondLst>
                                  <p:childTnLst>
                                    <p:set>
                                      <p:cBhvr>
                                        <p:cTn id="43" dur="1" fill="hold">
                                          <p:stCondLst>
                                            <p:cond delay="0"/>
                                          </p:stCondLst>
                                        </p:cTn>
                                        <p:tgtEl>
                                          <p:spTgt spid="150"/>
                                        </p:tgtEl>
                                        <p:attrNameLst>
                                          <p:attrName>style.visibility</p:attrName>
                                        </p:attrNameLst>
                                      </p:cBhvr>
                                      <p:to>
                                        <p:strVal val="visible"/>
                                      </p:to>
                                    </p:set>
                                    <p:anim calcmode="lin" valueType="num">
                                      <p:cBhvr>
                                        <p:cTn id="44" dur="1000" fill="hold"/>
                                        <p:tgtEl>
                                          <p:spTgt spid="150"/>
                                        </p:tgtEl>
                                        <p:attrNameLst>
                                          <p:attrName>ppt_x</p:attrName>
                                        </p:attrNameLst>
                                      </p:cBhvr>
                                      <p:tavLst>
                                        <p:tav tm="0">
                                          <p:val>
                                            <p:strVal val="#ppt_x-.2"/>
                                          </p:val>
                                        </p:tav>
                                        <p:tav tm="100000">
                                          <p:val>
                                            <p:strVal val="#ppt_x"/>
                                          </p:val>
                                        </p:tav>
                                      </p:tavLst>
                                    </p:anim>
                                    <p:anim calcmode="lin" valueType="num">
                                      <p:cBhvr>
                                        <p:cTn id="45" dur="1000" fill="hold"/>
                                        <p:tgtEl>
                                          <p:spTgt spid="150"/>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50"/>
                                        </p:tgtEl>
                                      </p:cBhvr>
                                    </p:animEffect>
                                  </p:childTnLst>
                                </p:cTn>
                              </p:par>
                            </p:childTnLst>
                          </p:cTn>
                        </p:par>
                        <p:par>
                          <p:cTn id="47" fill="hold">
                            <p:stCondLst>
                              <p:cond delay="12500"/>
                            </p:stCondLst>
                            <p:childTnLst>
                              <p:par>
                                <p:cTn id="48" presetID="12" presetClass="entr" presetSubtype="1" fill="hold" nodeType="afterEffect">
                                  <p:stCondLst>
                                    <p:cond delay="500"/>
                                  </p:stCondLst>
                                  <p:childTnLst>
                                    <p:set>
                                      <p:cBhvr>
                                        <p:cTn id="49" dur="1" fill="hold">
                                          <p:stCondLst>
                                            <p:cond delay="0"/>
                                          </p:stCondLst>
                                        </p:cTn>
                                        <p:tgtEl>
                                          <p:spTgt spid="142"/>
                                        </p:tgtEl>
                                        <p:attrNameLst>
                                          <p:attrName>style.visibility</p:attrName>
                                        </p:attrNameLst>
                                      </p:cBhvr>
                                      <p:to>
                                        <p:strVal val="visible"/>
                                      </p:to>
                                    </p:set>
                                    <p:animEffect transition="in" filter="slide(fromTop)">
                                      <p:cBhvr>
                                        <p:cTn id="50" dur="1000"/>
                                        <p:tgtEl>
                                          <p:spTgt spid="142"/>
                                        </p:tgtEl>
                                      </p:cBhvr>
                                    </p:animEffect>
                                  </p:childTnLst>
                                </p:cTn>
                              </p:par>
                            </p:childTnLst>
                          </p:cTn>
                        </p:par>
                        <p:par>
                          <p:cTn id="51" fill="hold">
                            <p:stCondLst>
                              <p:cond delay="14000"/>
                            </p:stCondLst>
                            <p:childTnLst>
                              <p:par>
                                <p:cTn id="52" presetID="9" presetClass="entr" presetSubtype="0" fill="hold" grpId="0" nodeType="afterEffect">
                                  <p:stCondLst>
                                    <p:cond delay="500"/>
                                  </p:stCondLst>
                                  <p:childTnLst>
                                    <p:set>
                                      <p:cBhvr>
                                        <p:cTn id="53" dur="1" fill="hold">
                                          <p:stCondLst>
                                            <p:cond delay="0"/>
                                          </p:stCondLst>
                                        </p:cTn>
                                        <p:tgtEl>
                                          <p:spTgt spid="132"/>
                                        </p:tgtEl>
                                        <p:attrNameLst>
                                          <p:attrName>style.visibility</p:attrName>
                                        </p:attrNameLst>
                                      </p:cBhvr>
                                      <p:to>
                                        <p:strVal val="visible"/>
                                      </p:to>
                                    </p:set>
                                    <p:animEffect transition="in" filter="dissolve">
                                      <p:cBhvr>
                                        <p:cTn id="54" dur="1000"/>
                                        <p:tgtEl>
                                          <p:spTgt spid="132"/>
                                        </p:tgtEl>
                                      </p:cBhvr>
                                    </p:animEffect>
                                  </p:childTnLst>
                                </p:cTn>
                              </p:par>
                            </p:childTnLst>
                          </p:cTn>
                        </p:par>
                        <p:par>
                          <p:cTn id="55" fill="hold">
                            <p:stCondLst>
                              <p:cond delay="15500"/>
                            </p:stCondLst>
                            <p:childTnLst>
                              <p:par>
                                <p:cTn id="56" presetID="29" presetClass="entr" presetSubtype="0" fill="hold" grpId="0" nodeType="afterEffect">
                                  <p:stCondLst>
                                    <p:cond delay="500"/>
                                  </p:stCondLst>
                                  <p:childTnLst>
                                    <p:set>
                                      <p:cBhvr>
                                        <p:cTn id="57" dur="1" fill="hold">
                                          <p:stCondLst>
                                            <p:cond delay="0"/>
                                          </p:stCondLst>
                                        </p:cTn>
                                        <p:tgtEl>
                                          <p:spTgt spid="146"/>
                                        </p:tgtEl>
                                        <p:attrNameLst>
                                          <p:attrName>style.visibility</p:attrName>
                                        </p:attrNameLst>
                                      </p:cBhvr>
                                      <p:to>
                                        <p:strVal val="visible"/>
                                      </p:to>
                                    </p:set>
                                    <p:anim calcmode="lin" valueType="num">
                                      <p:cBhvr>
                                        <p:cTn id="58" dur="1000" fill="hold"/>
                                        <p:tgtEl>
                                          <p:spTgt spid="146"/>
                                        </p:tgtEl>
                                        <p:attrNameLst>
                                          <p:attrName>ppt_x</p:attrName>
                                        </p:attrNameLst>
                                      </p:cBhvr>
                                      <p:tavLst>
                                        <p:tav tm="0">
                                          <p:val>
                                            <p:strVal val="#ppt_x-.2"/>
                                          </p:val>
                                        </p:tav>
                                        <p:tav tm="100000">
                                          <p:val>
                                            <p:strVal val="#ppt_x"/>
                                          </p:val>
                                        </p:tav>
                                      </p:tavLst>
                                    </p:anim>
                                    <p:anim calcmode="lin" valueType="num">
                                      <p:cBhvr>
                                        <p:cTn id="59" dur="1000" fill="hold"/>
                                        <p:tgtEl>
                                          <p:spTgt spid="146"/>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46"/>
                                        </p:tgtEl>
                                      </p:cBhvr>
                                    </p:animEffect>
                                  </p:childTnLst>
                                </p:cTn>
                              </p:par>
                            </p:childTnLst>
                          </p:cTn>
                        </p:par>
                        <p:par>
                          <p:cTn id="61" fill="hold">
                            <p:stCondLst>
                              <p:cond delay="17000"/>
                            </p:stCondLst>
                            <p:childTnLst>
                              <p:par>
                                <p:cTn id="62" presetID="12" presetClass="entr" presetSubtype="1" fill="hold" nodeType="afterEffect">
                                  <p:stCondLst>
                                    <p:cond delay="500"/>
                                  </p:stCondLst>
                                  <p:childTnLst>
                                    <p:set>
                                      <p:cBhvr>
                                        <p:cTn id="63" dur="1" fill="hold">
                                          <p:stCondLst>
                                            <p:cond delay="0"/>
                                          </p:stCondLst>
                                        </p:cTn>
                                        <p:tgtEl>
                                          <p:spTgt spid="139"/>
                                        </p:tgtEl>
                                        <p:attrNameLst>
                                          <p:attrName>style.visibility</p:attrName>
                                        </p:attrNameLst>
                                      </p:cBhvr>
                                      <p:to>
                                        <p:strVal val="visible"/>
                                      </p:to>
                                    </p:set>
                                    <p:animEffect transition="in" filter="slide(fromTop)">
                                      <p:cBhvr>
                                        <p:cTn id="64" dur="1000"/>
                                        <p:tgtEl>
                                          <p:spTgt spid="139"/>
                                        </p:tgtEl>
                                      </p:cBhvr>
                                    </p:animEffect>
                                  </p:childTnLst>
                                </p:cTn>
                              </p:par>
                            </p:childTnLst>
                          </p:cTn>
                        </p:par>
                        <p:par>
                          <p:cTn id="65" fill="hold">
                            <p:stCondLst>
                              <p:cond delay="18500"/>
                            </p:stCondLst>
                            <p:childTnLst>
                              <p:par>
                                <p:cTn id="66" presetID="29" presetClass="entr" presetSubtype="0" fill="hold" grpId="0" nodeType="afterEffect">
                                  <p:stCondLst>
                                    <p:cond delay="500"/>
                                  </p:stCondLst>
                                  <p:childTnLst>
                                    <p:set>
                                      <p:cBhvr>
                                        <p:cTn id="67" dur="1" fill="hold">
                                          <p:stCondLst>
                                            <p:cond delay="0"/>
                                          </p:stCondLst>
                                        </p:cTn>
                                        <p:tgtEl>
                                          <p:spTgt spid="147"/>
                                        </p:tgtEl>
                                        <p:attrNameLst>
                                          <p:attrName>style.visibility</p:attrName>
                                        </p:attrNameLst>
                                      </p:cBhvr>
                                      <p:to>
                                        <p:strVal val="visible"/>
                                      </p:to>
                                    </p:set>
                                    <p:anim calcmode="lin" valueType="num">
                                      <p:cBhvr>
                                        <p:cTn id="68" dur="1000" fill="hold"/>
                                        <p:tgtEl>
                                          <p:spTgt spid="147"/>
                                        </p:tgtEl>
                                        <p:attrNameLst>
                                          <p:attrName>ppt_x</p:attrName>
                                        </p:attrNameLst>
                                      </p:cBhvr>
                                      <p:tavLst>
                                        <p:tav tm="0">
                                          <p:val>
                                            <p:strVal val="#ppt_x-.2"/>
                                          </p:val>
                                        </p:tav>
                                        <p:tav tm="100000">
                                          <p:val>
                                            <p:strVal val="#ppt_x"/>
                                          </p:val>
                                        </p:tav>
                                      </p:tavLst>
                                    </p:anim>
                                    <p:anim calcmode="lin" valueType="num">
                                      <p:cBhvr>
                                        <p:cTn id="69" dur="1000" fill="hold"/>
                                        <p:tgtEl>
                                          <p:spTgt spid="147"/>
                                        </p:tgtEl>
                                        <p:attrNameLst>
                                          <p:attrName>ppt_y</p:attrName>
                                        </p:attrNameLst>
                                      </p:cBhvr>
                                      <p:tavLst>
                                        <p:tav tm="0">
                                          <p:val>
                                            <p:strVal val="#ppt_y"/>
                                          </p:val>
                                        </p:tav>
                                        <p:tav tm="100000">
                                          <p:val>
                                            <p:strVal val="#ppt_y"/>
                                          </p:val>
                                        </p:tav>
                                      </p:tavLst>
                                    </p:anim>
                                    <p:animEffect transition="in" filter="wipe(right)" prLst="gradientSize: 0.1">
                                      <p:cBhvr>
                                        <p:cTn id="70" dur="1000"/>
                                        <p:tgtEl>
                                          <p:spTgt spid="147"/>
                                        </p:tgtEl>
                                      </p:cBhvr>
                                    </p:animEffect>
                                  </p:childTnLst>
                                </p:cTn>
                              </p:par>
                            </p:childTnLst>
                          </p:cTn>
                        </p:par>
                        <p:par>
                          <p:cTn id="71" fill="hold">
                            <p:stCondLst>
                              <p:cond delay="20000"/>
                            </p:stCondLst>
                            <p:childTnLst>
                              <p:par>
                                <p:cTn id="72" presetID="16" presetClass="entr" presetSubtype="26" fill="hold" grpId="0" nodeType="afterEffect">
                                  <p:stCondLst>
                                    <p:cond delay="500"/>
                                  </p:stCondLst>
                                  <p:childTnLst>
                                    <p:set>
                                      <p:cBhvr>
                                        <p:cTn id="73" dur="1" fill="hold">
                                          <p:stCondLst>
                                            <p:cond delay="0"/>
                                          </p:stCondLst>
                                        </p:cTn>
                                        <p:tgtEl>
                                          <p:spTgt spid="137"/>
                                        </p:tgtEl>
                                        <p:attrNameLst>
                                          <p:attrName>style.visibility</p:attrName>
                                        </p:attrNameLst>
                                      </p:cBhvr>
                                      <p:to>
                                        <p:strVal val="visible"/>
                                      </p:to>
                                    </p:set>
                                    <p:animEffect transition="in" filter="barn(inHorizontal)">
                                      <p:cBhvr>
                                        <p:cTn id="74" dur="2000"/>
                                        <p:tgtEl>
                                          <p:spTgt spid="13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127">
                                            <p:txEl>
                                              <p:pRg st="3" end="3"/>
                                            </p:txEl>
                                          </p:spTgt>
                                        </p:tgtEl>
                                        <p:attrNameLst>
                                          <p:attrName>style.visibility</p:attrName>
                                        </p:attrNameLst>
                                      </p:cBhvr>
                                      <p:to>
                                        <p:strVal val="visible"/>
                                      </p:to>
                                    </p:set>
                                    <p:animEffect transition="in" filter="blinds(horizontal)">
                                      <p:cBhvr>
                                        <p:cTn id="79" dur="1000"/>
                                        <p:tgtEl>
                                          <p:spTgt spid="127">
                                            <p:txEl>
                                              <p:pRg st="3" end="3"/>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129"/>
                                        </p:tgtEl>
                                        <p:attrNameLst>
                                          <p:attrName>style.visibility</p:attrName>
                                        </p:attrNameLst>
                                      </p:cBhvr>
                                      <p:to>
                                        <p:strVal val="visible"/>
                                      </p:to>
                                    </p:set>
                                    <p:animEffect transition="in" filter="dissolve">
                                      <p:cBhvr>
                                        <p:cTn id="84" dur="1000"/>
                                        <p:tgtEl>
                                          <p:spTgt spid="129"/>
                                        </p:tgtEl>
                                      </p:cBhvr>
                                    </p:animEffect>
                                  </p:childTnLst>
                                </p:cTn>
                              </p:par>
                            </p:childTnLst>
                          </p:cTn>
                        </p:par>
                        <p:par>
                          <p:cTn id="85" fill="hold">
                            <p:stCondLst>
                              <p:cond delay="1000"/>
                            </p:stCondLst>
                            <p:childTnLst>
                              <p:par>
                                <p:cTn id="86" presetID="29" presetClass="entr" presetSubtype="0" fill="hold" grpId="0" nodeType="afterEffect">
                                  <p:stCondLst>
                                    <p:cond delay="500"/>
                                  </p:stCondLst>
                                  <p:childTnLst>
                                    <p:set>
                                      <p:cBhvr>
                                        <p:cTn id="87" dur="1" fill="hold">
                                          <p:stCondLst>
                                            <p:cond delay="0"/>
                                          </p:stCondLst>
                                        </p:cTn>
                                        <p:tgtEl>
                                          <p:spTgt spid="151"/>
                                        </p:tgtEl>
                                        <p:attrNameLst>
                                          <p:attrName>style.visibility</p:attrName>
                                        </p:attrNameLst>
                                      </p:cBhvr>
                                      <p:to>
                                        <p:strVal val="visible"/>
                                      </p:to>
                                    </p:set>
                                    <p:anim calcmode="lin" valueType="num">
                                      <p:cBhvr>
                                        <p:cTn id="88" dur="1000" fill="hold"/>
                                        <p:tgtEl>
                                          <p:spTgt spid="151"/>
                                        </p:tgtEl>
                                        <p:attrNameLst>
                                          <p:attrName>ppt_x</p:attrName>
                                        </p:attrNameLst>
                                      </p:cBhvr>
                                      <p:tavLst>
                                        <p:tav tm="0">
                                          <p:val>
                                            <p:strVal val="#ppt_x-.2"/>
                                          </p:val>
                                        </p:tav>
                                        <p:tav tm="100000">
                                          <p:val>
                                            <p:strVal val="#ppt_x"/>
                                          </p:val>
                                        </p:tav>
                                      </p:tavLst>
                                    </p:anim>
                                    <p:anim calcmode="lin" valueType="num">
                                      <p:cBhvr>
                                        <p:cTn id="89" dur="1000" fill="hold"/>
                                        <p:tgtEl>
                                          <p:spTgt spid="151"/>
                                        </p:tgtEl>
                                        <p:attrNameLst>
                                          <p:attrName>ppt_y</p:attrName>
                                        </p:attrNameLst>
                                      </p:cBhvr>
                                      <p:tavLst>
                                        <p:tav tm="0">
                                          <p:val>
                                            <p:strVal val="#ppt_y"/>
                                          </p:val>
                                        </p:tav>
                                        <p:tav tm="100000">
                                          <p:val>
                                            <p:strVal val="#ppt_y"/>
                                          </p:val>
                                        </p:tav>
                                      </p:tavLst>
                                    </p:anim>
                                    <p:animEffect transition="in" filter="wipe(right)" prLst="gradientSize: 0.1">
                                      <p:cBhvr>
                                        <p:cTn id="90" dur="1000"/>
                                        <p:tgtEl>
                                          <p:spTgt spid="151"/>
                                        </p:tgtEl>
                                      </p:cBhvr>
                                    </p:animEffect>
                                  </p:childTnLst>
                                </p:cTn>
                              </p:par>
                            </p:childTnLst>
                          </p:cTn>
                        </p:par>
                        <p:par>
                          <p:cTn id="91" fill="hold">
                            <p:stCondLst>
                              <p:cond delay="2500"/>
                            </p:stCondLst>
                            <p:childTnLst>
                              <p:par>
                                <p:cTn id="92" presetID="12" presetClass="entr" presetSubtype="1" fill="hold" nodeType="afterEffect">
                                  <p:stCondLst>
                                    <p:cond delay="500"/>
                                  </p:stCondLst>
                                  <p:childTnLst>
                                    <p:set>
                                      <p:cBhvr>
                                        <p:cTn id="93" dur="1" fill="hold">
                                          <p:stCondLst>
                                            <p:cond delay="0"/>
                                          </p:stCondLst>
                                        </p:cTn>
                                        <p:tgtEl>
                                          <p:spTgt spid="143"/>
                                        </p:tgtEl>
                                        <p:attrNameLst>
                                          <p:attrName>style.visibility</p:attrName>
                                        </p:attrNameLst>
                                      </p:cBhvr>
                                      <p:to>
                                        <p:strVal val="visible"/>
                                      </p:to>
                                    </p:set>
                                    <p:animEffect transition="in" filter="slide(fromTop)">
                                      <p:cBhvr>
                                        <p:cTn id="94" dur="1000"/>
                                        <p:tgtEl>
                                          <p:spTgt spid="143"/>
                                        </p:tgtEl>
                                      </p:cBhvr>
                                    </p:animEffect>
                                  </p:childTnLst>
                                </p:cTn>
                              </p:par>
                            </p:childTnLst>
                          </p:cTn>
                        </p:par>
                        <p:par>
                          <p:cTn id="95" fill="hold">
                            <p:stCondLst>
                              <p:cond delay="4000"/>
                            </p:stCondLst>
                            <p:childTnLst>
                              <p:par>
                                <p:cTn id="96" presetID="9" presetClass="entr" presetSubtype="0" fill="hold" grpId="0" nodeType="afterEffect">
                                  <p:stCondLst>
                                    <p:cond delay="500"/>
                                  </p:stCondLst>
                                  <p:childTnLst>
                                    <p:set>
                                      <p:cBhvr>
                                        <p:cTn id="97" dur="1" fill="hold">
                                          <p:stCondLst>
                                            <p:cond delay="0"/>
                                          </p:stCondLst>
                                        </p:cTn>
                                        <p:tgtEl>
                                          <p:spTgt spid="133"/>
                                        </p:tgtEl>
                                        <p:attrNameLst>
                                          <p:attrName>style.visibility</p:attrName>
                                        </p:attrNameLst>
                                      </p:cBhvr>
                                      <p:to>
                                        <p:strVal val="visible"/>
                                      </p:to>
                                    </p:set>
                                    <p:animEffect transition="in" filter="dissolve">
                                      <p:cBhvr>
                                        <p:cTn id="98" dur="1000"/>
                                        <p:tgtEl>
                                          <p:spTgt spid="133"/>
                                        </p:tgtEl>
                                      </p:cBhvr>
                                    </p:animEffect>
                                  </p:childTnLst>
                                </p:cTn>
                              </p:par>
                            </p:childTnLst>
                          </p:cTn>
                        </p:par>
                        <p:par>
                          <p:cTn id="99" fill="hold">
                            <p:stCondLst>
                              <p:cond delay="5500"/>
                            </p:stCondLst>
                            <p:childTnLst>
                              <p:par>
                                <p:cTn id="100" presetID="29" presetClass="entr" presetSubtype="0" fill="hold" grpId="0" nodeType="afterEffect">
                                  <p:stCondLst>
                                    <p:cond delay="500"/>
                                  </p:stCondLst>
                                  <p:childTnLst>
                                    <p:set>
                                      <p:cBhvr>
                                        <p:cTn id="101" dur="1" fill="hold">
                                          <p:stCondLst>
                                            <p:cond delay="0"/>
                                          </p:stCondLst>
                                        </p:cTn>
                                        <p:tgtEl>
                                          <p:spTgt spid="148"/>
                                        </p:tgtEl>
                                        <p:attrNameLst>
                                          <p:attrName>style.visibility</p:attrName>
                                        </p:attrNameLst>
                                      </p:cBhvr>
                                      <p:to>
                                        <p:strVal val="visible"/>
                                      </p:to>
                                    </p:set>
                                    <p:anim calcmode="lin" valueType="num">
                                      <p:cBhvr>
                                        <p:cTn id="102" dur="1000" fill="hold"/>
                                        <p:tgtEl>
                                          <p:spTgt spid="148"/>
                                        </p:tgtEl>
                                        <p:attrNameLst>
                                          <p:attrName>ppt_x</p:attrName>
                                        </p:attrNameLst>
                                      </p:cBhvr>
                                      <p:tavLst>
                                        <p:tav tm="0">
                                          <p:val>
                                            <p:strVal val="#ppt_x-.2"/>
                                          </p:val>
                                        </p:tav>
                                        <p:tav tm="100000">
                                          <p:val>
                                            <p:strVal val="#ppt_x"/>
                                          </p:val>
                                        </p:tav>
                                      </p:tavLst>
                                    </p:anim>
                                    <p:anim calcmode="lin" valueType="num">
                                      <p:cBhvr>
                                        <p:cTn id="103" dur="1000" fill="hold"/>
                                        <p:tgtEl>
                                          <p:spTgt spid="148"/>
                                        </p:tgtEl>
                                        <p:attrNameLst>
                                          <p:attrName>ppt_y</p:attrName>
                                        </p:attrNameLst>
                                      </p:cBhvr>
                                      <p:tavLst>
                                        <p:tav tm="0">
                                          <p:val>
                                            <p:strVal val="#ppt_y"/>
                                          </p:val>
                                        </p:tav>
                                        <p:tav tm="100000">
                                          <p:val>
                                            <p:strVal val="#ppt_y"/>
                                          </p:val>
                                        </p:tav>
                                      </p:tavLst>
                                    </p:anim>
                                    <p:animEffect transition="in" filter="wipe(right)" prLst="gradientSize: 0.1">
                                      <p:cBhvr>
                                        <p:cTn id="104" dur="1000"/>
                                        <p:tgtEl>
                                          <p:spTgt spid="148"/>
                                        </p:tgtEl>
                                      </p:cBhvr>
                                    </p:animEffect>
                                  </p:childTnLst>
                                </p:cTn>
                              </p:par>
                            </p:childTnLst>
                          </p:cTn>
                        </p:par>
                        <p:par>
                          <p:cTn id="105" fill="hold">
                            <p:stCondLst>
                              <p:cond delay="7000"/>
                            </p:stCondLst>
                            <p:childTnLst>
                              <p:par>
                                <p:cTn id="106" presetID="12" presetClass="entr" presetSubtype="1" fill="hold" nodeType="afterEffect">
                                  <p:stCondLst>
                                    <p:cond delay="500"/>
                                  </p:stCondLst>
                                  <p:childTnLst>
                                    <p:set>
                                      <p:cBhvr>
                                        <p:cTn id="107" dur="1" fill="hold">
                                          <p:stCondLst>
                                            <p:cond delay="0"/>
                                          </p:stCondLst>
                                        </p:cTn>
                                        <p:tgtEl>
                                          <p:spTgt spid="140"/>
                                        </p:tgtEl>
                                        <p:attrNameLst>
                                          <p:attrName>style.visibility</p:attrName>
                                        </p:attrNameLst>
                                      </p:cBhvr>
                                      <p:to>
                                        <p:strVal val="visible"/>
                                      </p:to>
                                    </p:set>
                                    <p:animEffect transition="in" filter="slide(fromTop)">
                                      <p:cBhvr>
                                        <p:cTn id="108" dur="1000"/>
                                        <p:tgtEl>
                                          <p:spTgt spid="140"/>
                                        </p:tgtEl>
                                      </p:cBhvr>
                                    </p:animEffect>
                                  </p:childTnLst>
                                </p:cTn>
                              </p:par>
                            </p:childTnLst>
                          </p:cTn>
                        </p:par>
                        <p:par>
                          <p:cTn id="109" fill="hold">
                            <p:stCondLst>
                              <p:cond delay="8500"/>
                            </p:stCondLst>
                            <p:childTnLst>
                              <p:par>
                                <p:cTn id="110" presetID="9" presetClass="entr" presetSubtype="0" fill="hold" grpId="0" nodeType="afterEffect">
                                  <p:stCondLst>
                                    <p:cond delay="500"/>
                                  </p:stCondLst>
                                  <p:childTnLst>
                                    <p:set>
                                      <p:cBhvr>
                                        <p:cTn id="111" dur="1" fill="hold">
                                          <p:stCondLst>
                                            <p:cond delay="0"/>
                                          </p:stCondLst>
                                        </p:cTn>
                                        <p:tgtEl>
                                          <p:spTgt spid="130"/>
                                        </p:tgtEl>
                                        <p:attrNameLst>
                                          <p:attrName>style.visibility</p:attrName>
                                        </p:attrNameLst>
                                      </p:cBhvr>
                                      <p:to>
                                        <p:strVal val="visible"/>
                                      </p:to>
                                    </p:set>
                                    <p:animEffect transition="in" filter="dissolve">
                                      <p:cBhvr>
                                        <p:cTn id="112" dur="1000"/>
                                        <p:tgtEl>
                                          <p:spTgt spid="130"/>
                                        </p:tgtEl>
                                      </p:cBhvr>
                                    </p:animEffect>
                                  </p:childTnLst>
                                </p:cTn>
                              </p:par>
                            </p:childTnLst>
                          </p:cTn>
                        </p:par>
                        <p:par>
                          <p:cTn id="113" fill="hold">
                            <p:stCondLst>
                              <p:cond delay="10000"/>
                            </p:stCondLst>
                            <p:childTnLst>
                              <p:par>
                                <p:cTn id="114" presetID="29" presetClass="entr" presetSubtype="0" fill="hold" grpId="0" nodeType="afterEffect">
                                  <p:stCondLst>
                                    <p:cond delay="500"/>
                                  </p:stCondLst>
                                  <p:childTnLst>
                                    <p:set>
                                      <p:cBhvr>
                                        <p:cTn id="115" dur="1" fill="hold">
                                          <p:stCondLst>
                                            <p:cond delay="0"/>
                                          </p:stCondLst>
                                        </p:cTn>
                                        <p:tgtEl>
                                          <p:spTgt spid="152"/>
                                        </p:tgtEl>
                                        <p:attrNameLst>
                                          <p:attrName>style.visibility</p:attrName>
                                        </p:attrNameLst>
                                      </p:cBhvr>
                                      <p:to>
                                        <p:strVal val="visible"/>
                                      </p:to>
                                    </p:set>
                                    <p:anim calcmode="lin" valueType="num">
                                      <p:cBhvr>
                                        <p:cTn id="116" dur="1000" fill="hold"/>
                                        <p:tgtEl>
                                          <p:spTgt spid="152"/>
                                        </p:tgtEl>
                                        <p:attrNameLst>
                                          <p:attrName>ppt_x</p:attrName>
                                        </p:attrNameLst>
                                      </p:cBhvr>
                                      <p:tavLst>
                                        <p:tav tm="0">
                                          <p:val>
                                            <p:strVal val="#ppt_x-.2"/>
                                          </p:val>
                                        </p:tav>
                                        <p:tav tm="100000">
                                          <p:val>
                                            <p:strVal val="#ppt_x"/>
                                          </p:val>
                                        </p:tav>
                                      </p:tavLst>
                                    </p:anim>
                                    <p:anim calcmode="lin" valueType="num">
                                      <p:cBhvr>
                                        <p:cTn id="117" dur="1000" fill="hold"/>
                                        <p:tgtEl>
                                          <p:spTgt spid="152"/>
                                        </p:tgtEl>
                                        <p:attrNameLst>
                                          <p:attrName>ppt_y</p:attrName>
                                        </p:attrNameLst>
                                      </p:cBhvr>
                                      <p:tavLst>
                                        <p:tav tm="0">
                                          <p:val>
                                            <p:strVal val="#ppt_y"/>
                                          </p:val>
                                        </p:tav>
                                        <p:tav tm="100000">
                                          <p:val>
                                            <p:strVal val="#ppt_y"/>
                                          </p:val>
                                        </p:tav>
                                      </p:tavLst>
                                    </p:anim>
                                    <p:animEffect transition="in" filter="wipe(right)" prLst="gradientSize: 0.1">
                                      <p:cBhvr>
                                        <p:cTn id="118" dur="1000"/>
                                        <p:tgtEl>
                                          <p:spTgt spid="152"/>
                                        </p:tgtEl>
                                      </p:cBhvr>
                                    </p:animEffect>
                                  </p:childTnLst>
                                </p:cTn>
                              </p:par>
                            </p:childTnLst>
                          </p:cTn>
                        </p:par>
                        <p:par>
                          <p:cTn id="119" fill="hold">
                            <p:stCondLst>
                              <p:cond delay="11500"/>
                            </p:stCondLst>
                            <p:childTnLst>
                              <p:par>
                                <p:cTn id="120" presetID="12" presetClass="entr" presetSubtype="1" fill="hold" nodeType="afterEffect">
                                  <p:stCondLst>
                                    <p:cond delay="500"/>
                                  </p:stCondLst>
                                  <p:childTnLst>
                                    <p:set>
                                      <p:cBhvr>
                                        <p:cTn id="121" dur="1" fill="hold">
                                          <p:stCondLst>
                                            <p:cond delay="0"/>
                                          </p:stCondLst>
                                        </p:cTn>
                                        <p:tgtEl>
                                          <p:spTgt spid="144"/>
                                        </p:tgtEl>
                                        <p:attrNameLst>
                                          <p:attrName>style.visibility</p:attrName>
                                        </p:attrNameLst>
                                      </p:cBhvr>
                                      <p:to>
                                        <p:strVal val="visible"/>
                                      </p:to>
                                    </p:set>
                                    <p:animEffect transition="in" filter="slide(fromTop)">
                                      <p:cBhvr>
                                        <p:cTn id="122" dur="1000"/>
                                        <p:tgtEl>
                                          <p:spTgt spid="144"/>
                                        </p:tgtEl>
                                      </p:cBhvr>
                                    </p:animEffect>
                                  </p:childTnLst>
                                </p:cTn>
                              </p:par>
                            </p:childTnLst>
                          </p:cTn>
                        </p:par>
                        <p:par>
                          <p:cTn id="123" fill="hold">
                            <p:stCondLst>
                              <p:cond delay="13000"/>
                            </p:stCondLst>
                            <p:childTnLst>
                              <p:par>
                                <p:cTn id="124" presetID="29" presetClass="entr" presetSubtype="0" fill="hold" grpId="0" nodeType="afterEffect">
                                  <p:stCondLst>
                                    <p:cond delay="500"/>
                                  </p:stCondLst>
                                  <p:childTnLst>
                                    <p:set>
                                      <p:cBhvr>
                                        <p:cTn id="125" dur="1" fill="hold">
                                          <p:stCondLst>
                                            <p:cond delay="0"/>
                                          </p:stCondLst>
                                        </p:cTn>
                                        <p:tgtEl>
                                          <p:spTgt spid="153"/>
                                        </p:tgtEl>
                                        <p:attrNameLst>
                                          <p:attrName>style.visibility</p:attrName>
                                        </p:attrNameLst>
                                      </p:cBhvr>
                                      <p:to>
                                        <p:strVal val="visible"/>
                                      </p:to>
                                    </p:set>
                                    <p:anim calcmode="lin" valueType="num">
                                      <p:cBhvr>
                                        <p:cTn id="126" dur="1000" fill="hold"/>
                                        <p:tgtEl>
                                          <p:spTgt spid="153"/>
                                        </p:tgtEl>
                                        <p:attrNameLst>
                                          <p:attrName>ppt_x</p:attrName>
                                        </p:attrNameLst>
                                      </p:cBhvr>
                                      <p:tavLst>
                                        <p:tav tm="0">
                                          <p:val>
                                            <p:strVal val="#ppt_x-.2"/>
                                          </p:val>
                                        </p:tav>
                                        <p:tav tm="100000">
                                          <p:val>
                                            <p:strVal val="#ppt_x"/>
                                          </p:val>
                                        </p:tav>
                                      </p:tavLst>
                                    </p:anim>
                                    <p:anim calcmode="lin" valueType="num">
                                      <p:cBhvr>
                                        <p:cTn id="127" dur="1000" fill="hold"/>
                                        <p:tgtEl>
                                          <p:spTgt spid="153"/>
                                        </p:tgtEl>
                                        <p:attrNameLst>
                                          <p:attrName>ppt_y</p:attrName>
                                        </p:attrNameLst>
                                      </p:cBhvr>
                                      <p:tavLst>
                                        <p:tav tm="0">
                                          <p:val>
                                            <p:strVal val="#ppt_y"/>
                                          </p:val>
                                        </p:tav>
                                        <p:tav tm="100000">
                                          <p:val>
                                            <p:strVal val="#ppt_y"/>
                                          </p:val>
                                        </p:tav>
                                      </p:tavLst>
                                    </p:anim>
                                    <p:animEffect transition="in" filter="wipe(right)" prLst="gradientSize: 0.1">
                                      <p:cBhvr>
                                        <p:cTn id="128" dur="1000"/>
                                        <p:tgtEl>
                                          <p:spTgt spid="153"/>
                                        </p:tgtEl>
                                      </p:cBhvr>
                                    </p:animEffect>
                                  </p:childTnLst>
                                </p:cTn>
                              </p:par>
                            </p:childTnLst>
                          </p:cTn>
                        </p:par>
                        <p:par>
                          <p:cTn id="129" fill="hold">
                            <p:stCondLst>
                              <p:cond delay="14500"/>
                            </p:stCondLst>
                            <p:childTnLst>
                              <p:par>
                                <p:cTn id="130" presetID="16" presetClass="entr" presetSubtype="26" fill="hold" grpId="0" nodeType="afterEffect">
                                  <p:stCondLst>
                                    <p:cond delay="500"/>
                                  </p:stCondLst>
                                  <p:childTnLst>
                                    <p:set>
                                      <p:cBhvr>
                                        <p:cTn id="131" dur="1" fill="hold">
                                          <p:stCondLst>
                                            <p:cond delay="0"/>
                                          </p:stCondLst>
                                        </p:cTn>
                                        <p:tgtEl>
                                          <p:spTgt spid="136"/>
                                        </p:tgtEl>
                                        <p:attrNameLst>
                                          <p:attrName>style.visibility</p:attrName>
                                        </p:attrNameLst>
                                      </p:cBhvr>
                                      <p:to>
                                        <p:strVal val="visible"/>
                                      </p:to>
                                    </p:set>
                                    <p:animEffect transition="in" filter="barn(inHorizontal)">
                                      <p:cBhvr>
                                        <p:cTn id="132" dur="2000"/>
                                        <p:tgtEl>
                                          <p:spTgt spid="136"/>
                                        </p:tgtEl>
                                      </p:cBhvr>
                                    </p:animEffect>
                                  </p:childTnLst>
                                </p:cTn>
                              </p:par>
                            </p:childTnLst>
                          </p:cTn>
                        </p:par>
                        <p:par>
                          <p:cTn id="133" fill="hold">
                            <p:stCondLst>
                              <p:cond delay="17000"/>
                            </p:stCondLst>
                            <p:childTnLst>
                              <p:par>
                                <p:cTn id="134" presetID="29" presetClass="entr" presetSubtype="0" fill="hold" grpId="0" nodeType="afterEffect">
                                  <p:stCondLst>
                                    <p:cond delay="500"/>
                                  </p:stCondLst>
                                  <p:childTnLst>
                                    <p:set>
                                      <p:cBhvr>
                                        <p:cTn id="135" dur="1" fill="hold">
                                          <p:stCondLst>
                                            <p:cond delay="0"/>
                                          </p:stCondLst>
                                        </p:cTn>
                                        <p:tgtEl>
                                          <p:spTgt spid="154"/>
                                        </p:tgtEl>
                                        <p:attrNameLst>
                                          <p:attrName>style.visibility</p:attrName>
                                        </p:attrNameLst>
                                      </p:cBhvr>
                                      <p:to>
                                        <p:strVal val="visible"/>
                                      </p:to>
                                    </p:set>
                                    <p:anim calcmode="lin" valueType="num">
                                      <p:cBhvr>
                                        <p:cTn id="136" dur="1000" fill="hold"/>
                                        <p:tgtEl>
                                          <p:spTgt spid="154"/>
                                        </p:tgtEl>
                                        <p:attrNameLst>
                                          <p:attrName>ppt_x</p:attrName>
                                        </p:attrNameLst>
                                      </p:cBhvr>
                                      <p:tavLst>
                                        <p:tav tm="0">
                                          <p:val>
                                            <p:strVal val="#ppt_x-.2"/>
                                          </p:val>
                                        </p:tav>
                                        <p:tav tm="100000">
                                          <p:val>
                                            <p:strVal val="#ppt_x"/>
                                          </p:val>
                                        </p:tav>
                                      </p:tavLst>
                                    </p:anim>
                                    <p:anim calcmode="lin" valueType="num">
                                      <p:cBhvr>
                                        <p:cTn id="137" dur="1000" fill="hold"/>
                                        <p:tgtEl>
                                          <p:spTgt spid="154"/>
                                        </p:tgtEl>
                                        <p:attrNameLst>
                                          <p:attrName>ppt_y</p:attrName>
                                        </p:attrNameLst>
                                      </p:cBhvr>
                                      <p:tavLst>
                                        <p:tav tm="0">
                                          <p:val>
                                            <p:strVal val="#ppt_y"/>
                                          </p:val>
                                        </p:tav>
                                        <p:tav tm="100000">
                                          <p:val>
                                            <p:strVal val="#ppt_y"/>
                                          </p:val>
                                        </p:tav>
                                      </p:tavLst>
                                    </p:anim>
                                    <p:animEffect transition="in" filter="wipe(right)" prLst="gradientSize: 0.1">
                                      <p:cBhvr>
                                        <p:cTn id="138" dur="1000"/>
                                        <p:tgtEl>
                                          <p:spTgt spid="154"/>
                                        </p:tgtEl>
                                      </p:cBhvr>
                                    </p:animEffect>
                                  </p:childTnLst>
                                </p:cTn>
                              </p:par>
                            </p:childTnLst>
                          </p:cTn>
                        </p:par>
                        <p:par>
                          <p:cTn id="139" fill="hold">
                            <p:stCondLst>
                              <p:cond delay="18500"/>
                            </p:stCondLst>
                            <p:childTnLst>
                              <p:par>
                                <p:cTn id="140" presetID="9" presetClass="entr" presetSubtype="0" fill="hold" grpId="0" nodeType="afterEffect">
                                  <p:stCondLst>
                                    <p:cond delay="500"/>
                                  </p:stCondLst>
                                  <p:childTnLst>
                                    <p:set>
                                      <p:cBhvr>
                                        <p:cTn id="141" dur="1" fill="hold">
                                          <p:stCondLst>
                                            <p:cond delay="0"/>
                                          </p:stCondLst>
                                        </p:cTn>
                                        <p:tgtEl>
                                          <p:spTgt spid="134"/>
                                        </p:tgtEl>
                                        <p:attrNameLst>
                                          <p:attrName>style.visibility</p:attrName>
                                        </p:attrNameLst>
                                      </p:cBhvr>
                                      <p:to>
                                        <p:strVal val="visible"/>
                                      </p:to>
                                    </p:set>
                                    <p:animEffect transition="in" filter="dissolve">
                                      <p:cBhvr>
                                        <p:cTn id="142"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29" grpId="0"/>
      <p:bldP spid="130" grpId="0"/>
      <p:bldP spid="131" grpId="0"/>
      <p:bldP spid="132" grpId="0"/>
      <p:bldP spid="133" grpId="0"/>
      <p:bldP spid="134" grpId="0"/>
      <p:bldP spid="135" grpId="0"/>
      <p:bldP spid="136" grpId="0"/>
      <p:bldP spid="137" grpId="0"/>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88" name="Diagonal Stripe 87"/>
          <p:cNvSpPr/>
          <p:nvPr/>
        </p:nvSpPr>
        <p:spPr>
          <a:xfrm>
            <a:off x="54102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54102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55626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a:off x="55626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a:off x="55626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Half Frame 92"/>
          <p:cNvSpPr/>
          <p:nvPr/>
        </p:nvSpPr>
        <p:spPr>
          <a:xfrm>
            <a:off x="32766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3581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3962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4343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5105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TextBox 97"/>
          <p:cNvSpPr txBox="1"/>
          <p:nvPr/>
        </p:nvSpPr>
        <p:spPr>
          <a:xfrm>
            <a:off x="4953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9</a:t>
            </a:r>
          </a:p>
        </p:txBody>
      </p:sp>
      <p:sp>
        <p:nvSpPr>
          <p:cNvPr id="99" name="TextBox 98"/>
          <p:cNvSpPr txBox="1"/>
          <p:nvPr/>
        </p:nvSpPr>
        <p:spPr>
          <a:xfrm>
            <a:off x="30480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10</a:t>
            </a:r>
          </a:p>
        </p:txBody>
      </p:sp>
      <p:sp>
        <p:nvSpPr>
          <p:cNvPr id="100" name="TextBox 99"/>
          <p:cNvSpPr txBox="1"/>
          <p:nvPr/>
        </p:nvSpPr>
        <p:spPr>
          <a:xfrm>
            <a:off x="33528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600" dirty="0">
                <a:solidFill>
                  <a:srgbClr val="0000FF"/>
                </a:solidFill>
              </a:rPr>
              <a:t>11</a:t>
            </a:r>
          </a:p>
        </p:txBody>
      </p:sp>
      <p:sp>
        <p:nvSpPr>
          <p:cNvPr id="101" name="TextBox 100"/>
          <p:cNvSpPr txBox="1"/>
          <p:nvPr/>
        </p:nvSpPr>
        <p:spPr>
          <a:xfrm>
            <a:off x="3810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600" dirty="0">
                <a:solidFill>
                  <a:srgbClr val="0000FF"/>
                </a:solidFill>
              </a:rPr>
              <a:t>12</a:t>
            </a:r>
          </a:p>
        </p:txBody>
      </p:sp>
      <p:sp>
        <p:nvSpPr>
          <p:cNvPr id="102" name="TextBox 101"/>
          <p:cNvSpPr txBox="1"/>
          <p:nvPr/>
        </p:nvSpPr>
        <p:spPr>
          <a:xfrm>
            <a:off x="4191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13</a:t>
            </a:r>
          </a:p>
        </p:txBody>
      </p:sp>
      <p:sp>
        <p:nvSpPr>
          <p:cNvPr id="103" name="Diagonal Stripe 102"/>
          <p:cNvSpPr/>
          <p:nvPr/>
        </p:nvSpPr>
        <p:spPr>
          <a:xfrm>
            <a:off x="86106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86106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5" name="Diagonal Stripe 104"/>
          <p:cNvSpPr/>
          <p:nvPr/>
        </p:nvSpPr>
        <p:spPr>
          <a:xfrm>
            <a:off x="86106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6" name="Diagonal Stripe 105"/>
          <p:cNvSpPr/>
          <p:nvPr/>
        </p:nvSpPr>
        <p:spPr>
          <a:xfrm>
            <a:off x="87630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7" name="Diagonal Stripe 106"/>
          <p:cNvSpPr/>
          <p:nvPr/>
        </p:nvSpPr>
        <p:spPr>
          <a:xfrm>
            <a:off x="87630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87630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Half Frame 108"/>
          <p:cNvSpPr/>
          <p:nvPr/>
        </p:nvSpPr>
        <p:spPr>
          <a:xfrm>
            <a:off x="83058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Half Frame 109"/>
          <p:cNvSpPr/>
          <p:nvPr/>
        </p:nvSpPr>
        <p:spPr>
          <a:xfrm>
            <a:off x="6400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Half Frame 110"/>
          <p:cNvSpPr/>
          <p:nvPr/>
        </p:nvSpPr>
        <p:spPr>
          <a:xfrm>
            <a:off x="6781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Half Frame 111"/>
          <p:cNvSpPr/>
          <p:nvPr/>
        </p:nvSpPr>
        <p:spPr>
          <a:xfrm>
            <a:off x="7162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TextBox 112"/>
          <p:cNvSpPr txBox="1"/>
          <p:nvPr/>
        </p:nvSpPr>
        <p:spPr>
          <a:xfrm>
            <a:off x="6629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000" dirty="0">
                <a:solidFill>
                  <a:srgbClr val="0000FF"/>
                </a:solidFill>
              </a:rPr>
              <a:t>18</a:t>
            </a:r>
          </a:p>
        </p:txBody>
      </p:sp>
      <p:sp>
        <p:nvSpPr>
          <p:cNvPr id="114" name="TextBox 113"/>
          <p:cNvSpPr txBox="1"/>
          <p:nvPr/>
        </p:nvSpPr>
        <p:spPr>
          <a:xfrm>
            <a:off x="6553200" y="20574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28016">
            <a:prstTxWarp prst="textNoShape">
              <a:avLst/>
            </a:prstTxWarp>
            <a:spAutoFit/>
          </a:bodyPr>
          <a:lstStyle/>
          <a:p>
            <a:pPr>
              <a:defRPr/>
            </a:pPr>
            <a:r>
              <a:rPr lang="en-US" sz="1400" dirty="0">
                <a:solidFill>
                  <a:srgbClr val="0000FF"/>
                </a:solidFill>
              </a:rPr>
              <a:t>11 12</a:t>
            </a:r>
          </a:p>
        </p:txBody>
      </p:sp>
      <p:sp>
        <p:nvSpPr>
          <p:cNvPr id="115" name="TextBox 114"/>
          <p:cNvSpPr txBox="1"/>
          <p:nvPr/>
        </p:nvSpPr>
        <p:spPr>
          <a:xfrm>
            <a:off x="7315200" y="22860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28016">
            <a:prstTxWarp prst="textNoShape">
              <a:avLst/>
            </a:prstTxWarp>
            <a:spAutoFit/>
          </a:bodyPr>
          <a:lstStyle/>
          <a:p>
            <a:pPr>
              <a:defRPr/>
            </a:pPr>
            <a:r>
              <a:rPr lang="en-US" sz="1400" dirty="0">
                <a:solidFill>
                  <a:srgbClr val="0000FF"/>
                </a:solidFill>
              </a:rPr>
              <a:t>13 13</a:t>
            </a:r>
          </a:p>
        </p:txBody>
      </p:sp>
      <p:sp>
        <p:nvSpPr>
          <p:cNvPr id="116" name="Oval 115"/>
          <p:cNvSpPr/>
          <p:nvPr/>
        </p:nvSpPr>
        <p:spPr>
          <a:xfrm>
            <a:off x="7391400" y="1905000"/>
            <a:ext cx="457200" cy="3048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TextBox 116"/>
          <p:cNvSpPr txBox="1"/>
          <p:nvPr/>
        </p:nvSpPr>
        <p:spPr>
          <a:xfrm>
            <a:off x="80772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dirty="0">
                <a:solidFill>
                  <a:srgbClr val="0000FF"/>
                </a:solidFill>
              </a:rPr>
              <a:t>9</a:t>
            </a:r>
          </a:p>
        </p:txBody>
      </p:sp>
      <p:sp>
        <p:nvSpPr>
          <p:cNvPr id="118" name="TextBox 117"/>
          <p:cNvSpPr txBox="1"/>
          <p:nvPr/>
        </p:nvSpPr>
        <p:spPr>
          <a:xfrm>
            <a:off x="61722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10</a:t>
            </a:r>
          </a:p>
        </p:txBody>
      </p:sp>
      <p:sp>
        <p:nvSpPr>
          <p:cNvPr id="119" name="TextBox 118"/>
          <p:cNvSpPr txBox="1"/>
          <p:nvPr/>
        </p:nvSpPr>
        <p:spPr>
          <a:xfrm>
            <a:off x="6553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11</a:t>
            </a:r>
          </a:p>
        </p:txBody>
      </p:sp>
      <p:sp>
        <p:nvSpPr>
          <p:cNvPr id="120" name="TextBox 119"/>
          <p:cNvSpPr txBox="1"/>
          <p:nvPr/>
        </p:nvSpPr>
        <p:spPr>
          <a:xfrm>
            <a:off x="6934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600" dirty="0">
                <a:solidFill>
                  <a:srgbClr val="0000FF"/>
                </a:solidFill>
              </a:rPr>
              <a:t>12</a:t>
            </a:r>
          </a:p>
        </p:txBody>
      </p:sp>
      <p:sp>
        <p:nvSpPr>
          <p:cNvPr id="123" name="Title 1"/>
          <p:cNvSpPr>
            <a:spLocks noGrp="1"/>
          </p:cNvSpPr>
          <p:nvPr>
            <p:ph type="title"/>
          </p:nvPr>
        </p:nvSpPr>
        <p:spPr>
          <a:xfrm>
            <a:off x="457200" y="0"/>
            <a:ext cx="8229600" cy="990600"/>
          </a:xfrm>
        </p:spPr>
        <p:txBody>
          <a:bodyPr/>
          <a:lstStyle/>
          <a:p>
            <a:pPr>
              <a:defRPr/>
            </a:pPr>
            <a:r>
              <a:rPr lang="en-US" sz="4800" dirty="0" smtClean="0">
                <a:ea typeface="+mj-ea"/>
                <a:cs typeface="+mj-cs"/>
              </a:rPr>
              <a:t>Deciding Set Continued</a:t>
            </a:r>
            <a:endParaRPr lang="en-US" sz="4800" dirty="0">
              <a:ea typeface="+mj-ea"/>
              <a:cs typeface="+mj-cs"/>
            </a:endParaRPr>
          </a:p>
        </p:txBody>
      </p:sp>
      <p:sp>
        <p:nvSpPr>
          <p:cNvPr id="128" name="TextBox 127"/>
          <p:cNvSpPr txBox="1"/>
          <p:nvPr/>
        </p:nvSpPr>
        <p:spPr>
          <a:xfrm>
            <a:off x="4572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14</a:t>
            </a:r>
          </a:p>
        </p:txBody>
      </p:sp>
      <p:sp>
        <p:nvSpPr>
          <p:cNvPr id="129" name="TextBox 128"/>
          <p:cNvSpPr txBox="1"/>
          <p:nvPr/>
        </p:nvSpPr>
        <p:spPr>
          <a:xfrm>
            <a:off x="4953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54000">
            <a:spAutoFit/>
          </a:bodyPr>
          <a:lstStyle/>
          <a:p>
            <a:pPr>
              <a:defRPr/>
            </a:pPr>
            <a:r>
              <a:rPr lang="en-US" sz="1600" dirty="0">
                <a:solidFill>
                  <a:srgbClr val="0000FF"/>
                </a:solidFill>
              </a:rPr>
              <a:t>16</a:t>
            </a:r>
          </a:p>
        </p:txBody>
      </p:sp>
      <p:sp>
        <p:nvSpPr>
          <p:cNvPr id="130" name="TextBox 129"/>
          <p:cNvSpPr txBox="1"/>
          <p:nvPr/>
        </p:nvSpPr>
        <p:spPr>
          <a:xfrm>
            <a:off x="30480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17</a:t>
            </a:r>
          </a:p>
        </p:txBody>
      </p:sp>
      <p:sp>
        <p:nvSpPr>
          <p:cNvPr id="131" name="TextBox 130"/>
          <p:cNvSpPr txBox="1"/>
          <p:nvPr/>
        </p:nvSpPr>
        <p:spPr>
          <a:xfrm>
            <a:off x="7315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14</a:t>
            </a:r>
          </a:p>
        </p:txBody>
      </p:sp>
      <p:sp>
        <p:nvSpPr>
          <p:cNvPr id="132" name="TextBox 131"/>
          <p:cNvSpPr txBox="1"/>
          <p:nvPr/>
        </p:nvSpPr>
        <p:spPr>
          <a:xfrm>
            <a:off x="7696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15</a:t>
            </a:r>
          </a:p>
        </p:txBody>
      </p:sp>
      <p:sp>
        <p:nvSpPr>
          <p:cNvPr id="133" name="TextBox 132"/>
          <p:cNvSpPr txBox="1"/>
          <p:nvPr/>
        </p:nvSpPr>
        <p:spPr>
          <a:xfrm>
            <a:off x="8077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16</a:t>
            </a:r>
          </a:p>
        </p:txBody>
      </p:sp>
      <p:sp>
        <p:nvSpPr>
          <p:cNvPr id="134" name="TextBox 133"/>
          <p:cNvSpPr txBox="1"/>
          <p:nvPr/>
        </p:nvSpPr>
        <p:spPr>
          <a:xfrm>
            <a:off x="61722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19</a:t>
            </a:r>
          </a:p>
        </p:txBody>
      </p:sp>
      <p:sp>
        <p:nvSpPr>
          <p:cNvPr id="135" name="TextBox 134"/>
          <p:cNvSpPr txBox="1"/>
          <p:nvPr/>
        </p:nvSpPr>
        <p:spPr>
          <a:xfrm>
            <a:off x="5334000" y="2590800"/>
            <a:ext cx="7620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4400">
            <a:spAutoFit/>
          </a:bodyPr>
          <a:lstStyle/>
          <a:p>
            <a:pPr>
              <a:defRPr/>
            </a:pPr>
            <a:r>
              <a:rPr lang="en-US" dirty="0">
                <a:solidFill>
                  <a:srgbClr val="0000FF"/>
                </a:solidFill>
              </a:rPr>
              <a:t>13 14</a:t>
            </a:r>
          </a:p>
        </p:txBody>
      </p:sp>
      <p:sp>
        <p:nvSpPr>
          <p:cNvPr id="136" name="TextBox 135"/>
          <p:cNvSpPr txBox="1"/>
          <p:nvPr/>
        </p:nvSpPr>
        <p:spPr>
          <a:xfrm>
            <a:off x="5334000" y="2819400"/>
            <a:ext cx="762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18000">
            <a:spAutoFit/>
          </a:bodyPr>
          <a:lstStyle/>
          <a:p>
            <a:pPr>
              <a:defRPr/>
            </a:pPr>
            <a:r>
              <a:rPr lang="en-US" dirty="0">
                <a:solidFill>
                  <a:srgbClr val="0000FF"/>
                </a:solidFill>
              </a:rPr>
              <a:t>17 18</a:t>
            </a:r>
          </a:p>
        </p:txBody>
      </p:sp>
      <p:sp>
        <p:nvSpPr>
          <p:cNvPr id="137" name="TextBox 136"/>
          <p:cNvSpPr txBox="1">
            <a:spLocks noChangeArrowheads="1"/>
          </p:cNvSpPr>
          <p:nvPr/>
        </p:nvSpPr>
        <p:spPr bwMode="auto">
          <a:xfrm>
            <a:off x="8458200" y="2819400"/>
            <a:ext cx="838200" cy="341313"/>
          </a:xfrm>
          <a:prstGeom prst="rect">
            <a:avLst/>
          </a:prstGeom>
          <a:noFill/>
          <a:ln w="25400">
            <a:noFill/>
            <a:miter lim="800000"/>
            <a:headEnd/>
            <a:tailEnd/>
          </a:ln>
        </p:spPr>
        <p:txBody>
          <a:bodyPr lIns="108000" tIns="18000">
            <a:prstTxWarp prst="textNoShape">
              <a:avLst/>
            </a:prstTxWarp>
            <a:spAutoFit/>
          </a:bodyPr>
          <a:lstStyle/>
          <a:p>
            <a:pPr>
              <a:defRPr/>
            </a:pPr>
            <a:r>
              <a:rPr lang="en-US" dirty="0">
                <a:solidFill>
                  <a:srgbClr val="0000FF"/>
                </a:solidFill>
                <a:latin typeface="+mn-lt"/>
              </a:rPr>
              <a:t>15 16</a:t>
            </a:r>
          </a:p>
        </p:txBody>
      </p:sp>
      <p:sp>
        <p:nvSpPr>
          <p:cNvPr id="138" name="Half Frame 137"/>
          <p:cNvSpPr/>
          <p:nvPr/>
        </p:nvSpPr>
        <p:spPr>
          <a:xfrm>
            <a:off x="4724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39" name="Half Frame 138"/>
          <p:cNvSpPr/>
          <p:nvPr/>
        </p:nvSpPr>
        <p:spPr>
          <a:xfrm>
            <a:off x="5105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Half Frame 139"/>
          <p:cNvSpPr/>
          <p:nvPr/>
        </p:nvSpPr>
        <p:spPr>
          <a:xfrm>
            <a:off x="32766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1" name="Half Frame 140"/>
          <p:cNvSpPr/>
          <p:nvPr/>
        </p:nvSpPr>
        <p:spPr>
          <a:xfrm>
            <a:off x="7543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2" name="Half Frame 141"/>
          <p:cNvSpPr/>
          <p:nvPr/>
        </p:nvSpPr>
        <p:spPr>
          <a:xfrm>
            <a:off x="7924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Half Frame 142"/>
          <p:cNvSpPr/>
          <p:nvPr/>
        </p:nvSpPr>
        <p:spPr>
          <a:xfrm>
            <a:off x="8305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4" name="Half Frame 143"/>
          <p:cNvSpPr/>
          <p:nvPr/>
        </p:nvSpPr>
        <p:spPr>
          <a:xfrm>
            <a:off x="64008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5" name="Diagonal Stripe 144"/>
          <p:cNvSpPr/>
          <p:nvPr/>
        </p:nvSpPr>
        <p:spPr>
          <a:xfrm>
            <a:off x="55626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6" name="Diagonal Stripe 145"/>
          <p:cNvSpPr/>
          <p:nvPr/>
        </p:nvSpPr>
        <p:spPr>
          <a:xfrm>
            <a:off x="55626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7" name="Diagonal Stripe 146"/>
          <p:cNvSpPr/>
          <p:nvPr/>
        </p:nvSpPr>
        <p:spPr>
          <a:xfrm>
            <a:off x="55626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8" name="Diagonal Stripe 147"/>
          <p:cNvSpPr/>
          <p:nvPr/>
        </p:nvSpPr>
        <p:spPr>
          <a:xfrm>
            <a:off x="55626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87630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87630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87630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87630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3" name="Diagonal Stripe 152"/>
          <p:cNvSpPr/>
          <p:nvPr/>
        </p:nvSpPr>
        <p:spPr>
          <a:xfrm>
            <a:off x="87630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7630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492" name="Rectangle 139"/>
          <p:cNvSpPr>
            <a:spLocks noChangeArrowheads="1"/>
          </p:cNvSpPr>
          <p:nvPr/>
        </p:nvSpPr>
        <p:spPr bwMode="auto">
          <a:xfrm>
            <a:off x="0" y="990600"/>
            <a:ext cx="2590800" cy="23622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56" name="TextBox 155"/>
          <p:cNvSpPr txBox="1"/>
          <p:nvPr/>
        </p:nvSpPr>
        <p:spPr>
          <a:xfrm>
            <a:off x="0" y="4038600"/>
            <a:ext cx="9144000" cy="1016000"/>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3000" b="1" u="sng">
                <a:solidFill>
                  <a:schemeClr val="tx1"/>
                </a:solidFill>
              </a:rPr>
              <a:t>Note:</a:t>
            </a:r>
            <a:r>
              <a:rPr lang="en-US" sz="3000">
                <a:solidFill>
                  <a:schemeClr val="tx1"/>
                </a:solidFill>
              </a:rPr>
              <a:t> The time out is recorded in the lower position because it is the second time out for the team. </a:t>
            </a:r>
            <a:endParaRPr lang="en-US" sz="3000" b="1">
              <a:solidFill>
                <a:schemeClr val="tx1"/>
              </a:solidFill>
            </a:endParaRPr>
          </a:p>
        </p:txBody>
      </p:sp>
      <p:cxnSp>
        <p:nvCxnSpPr>
          <p:cNvPr id="157" name="Straight Arrow Connector 156"/>
          <p:cNvCxnSpPr/>
          <p:nvPr/>
        </p:nvCxnSpPr>
        <p:spPr>
          <a:xfrm rot="5400000" flipH="1" flipV="1">
            <a:off x="7810500" y="3390900"/>
            <a:ext cx="609600" cy="533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Grp="1" noChangeAspect="1" noChangeArrowheads="1"/>
          </p:cNvPicPr>
          <p:nvPr>
            <p:ph idx="1"/>
          </p:nvPr>
        </p:nvPicPr>
        <p:blipFill>
          <a:blip r:embed="rId3"/>
          <a:srcRect/>
          <a:stretch>
            <a:fillRect/>
          </a:stretch>
        </p:blipFill>
        <p:spPr>
          <a:xfrm>
            <a:off x="0" y="1066800"/>
            <a:ext cx="9144000" cy="2286000"/>
          </a:xfrm>
        </p:spPr>
      </p:pic>
      <p:sp>
        <p:nvSpPr>
          <p:cNvPr id="9" name="TextBox 8"/>
          <p:cNvSpPr txBox="1">
            <a:spLocks noChangeArrowheads="1"/>
          </p:cNvSpPr>
          <p:nvPr/>
        </p:nvSpPr>
        <p:spPr bwMode="auto">
          <a:xfrm>
            <a:off x="1371600" y="1066800"/>
            <a:ext cx="838200" cy="327025"/>
          </a:xfrm>
          <a:prstGeom prst="rect">
            <a:avLst/>
          </a:prstGeom>
          <a:noFill/>
          <a:ln w="25400">
            <a:noFill/>
            <a:miter lim="800000"/>
            <a:headEnd/>
            <a:tailEnd/>
          </a:ln>
        </p:spPr>
        <p:txBody>
          <a:bodyPr lIns="100584" tIns="36576">
            <a:prstTxWarp prst="textNoShape">
              <a:avLst/>
            </a:prstTxWarp>
            <a:spAutoFit/>
          </a:bodyPr>
          <a:lstStyle/>
          <a:p>
            <a:pPr>
              <a:defRPr/>
            </a:pPr>
            <a:r>
              <a:rPr lang="en-US" sz="1600" dirty="0">
                <a:solidFill>
                  <a:srgbClr val="0000FF"/>
                </a:solidFill>
                <a:latin typeface="+mn-lt"/>
              </a:rPr>
              <a:t>U O A</a:t>
            </a:r>
          </a:p>
        </p:txBody>
      </p:sp>
      <p:sp>
        <p:nvSpPr>
          <p:cNvPr id="10" name="TextBox 9"/>
          <p:cNvSpPr txBox="1"/>
          <p:nvPr/>
        </p:nvSpPr>
        <p:spPr>
          <a:xfrm>
            <a:off x="2057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B</a:t>
            </a:r>
          </a:p>
        </p:txBody>
      </p:sp>
      <p:sp>
        <p:nvSpPr>
          <p:cNvPr id="11" name="TextBox 10"/>
          <p:cNvSpPr txBox="1">
            <a:spLocks noChangeArrowheads="1"/>
          </p:cNvSpPr>
          <p:nvPr/>
        </p:nvSpPr>
        <p:spPr bwMode="auto">
          <a:xfrm>
            <a:off x="3581400" y="990600"/>
            <a:ext cx="838200" cy="382588"/>
          </a:xfrm>
          <a:prstGeom prst="rect">
            <a:avLst/>
          </a:prstGeom>
          <a:noFill/>
          <a:ln w="25400">
            <a:noFill/>
            <a:miter lim="800000"/>
            <a:headEnd/>
            <a:tailEnd/>
          </a:ln>
        </p:spPr>
        <p:txBody>
          <a:bodyPr lIns="45720" tIns="91440">
            <a:prstTxWarp prst="textNoShape">
              <a:avLst/>
            </a:prstTxWarp>
            <a:spAutoFit/>
          </a:bodyPr>
          <a:lstStyle/>
          <a:p>
            <a:pPr>
              <a:defRPr/>
            </a:pPr>
            <a:r>
              <a:rPr lang="en-US" sz="1600" dirty="0">
                <a:solidFill>
                  <a:srgbClr val="0000FF"/>
                </a:solidFill>
                <a:latin typeface="+mn-lt"/>
              </a:rPr>
              <a:t>U O C</a:t>
            </a:r>
          </a:p>
        </p:txBody>
      </p:sp>
      <p:sp>
        <p:nvSpPr>
          <p:cNvPr id="12" name="TextBox 11"/>
          <p:cNvSpPr txBox="1"/>
          <p:nvPr/>
        </p:nvSpPr>
        <p:spPr>
          <a:xfrm>
            <a:off x="3276600" y="990600"/>
            <a:ext cx="457200" cy="4206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144">
            <a:spAutoFit/>
          </a:bodyPr>
          <a:lstStyle/>
          <a:p>
            <a:pPr>
              <a:defRPr/>
            </a:pPr>
            <a:r>
              <a:rPr lang="en-US" sz="2400" dirty="0">
                <a:solidFill>
                  <a:srgbClr val="0000FF"/>
                </a:solidFill>
              </a:rPr>
              <a:t>A</a:t>
            </a:r>
          </a:p>
        </p:txBody>
      </p:sp>
      <p:sp>
        <p:nvSpPr>
          <p:cNvPr id="13" name="TextBox 12"/>
          <p:cNvSpPr txBox="1"/>
          <p:nvPr/>
        </p:nvSpPr>
        <p:spPr>
          <a:xfrm>
            <a:off x="2286000" y="990600"/>
            <a:ext cx="381000" cy="29210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0">
            <a:spAutoFit/>
          </a:bodyPr>
          <a:lstStyle/>
          <a:p>
            <a:pPr>
              <a:defRPr/>
            </a:pPr>
            <a:r>
              <a:rPr lang="en-US" sz="1600" b="1" dirty="0">
                <a:solidFill>
                  <a:srgbClr val="0000FF"/>
                </a:solidFill>
              </a:rPr>
              <a:t>X</a:t>
            </a:r>
          </a:p>
        </p:txBody>
      </p:sp>
      <p:sp>
        <p:nvSpPr>
          <p:cNvPr id="14" name="TextBox 13"/>
          <p:cNvSpPr txBox="1"/>
          <p:nvPr/>
        </p:nvSpPr>
        <p:spPr>
          <a:xfrm>
            <a:off x="3124200" y="1143000"/>
            <a:ext cx="304800" cy="30956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18288">
            <a:spAutoFit/>
          </a:bodyPr>
          <a:lstStyle/>
          <a:p>
            <a:pPr>
              <a:defRPr/>
            </a:pPr>
            <a:r>
              <a:rPr lang="en-US" sz="1600" b="1" dirty="0">
                <a:solidFill>
                  <a:srgbClr val="0000FF"/>
                </a:solidFill>
              </a:rPr>
              <a:t>X</a:t>
            </a:r>
          </a:p>
        </p:txBody>
      </p:sp>
      <p:sp>
        <p:nvSpPr>
          <p:cNvPr id="16" name="TextBox 15"/>
          <p:cNvSpPr txBox="1"/>
          <p:nvPr/>
        </p:nvSpPr>
        <p:spPr>
          <a:xfrm>
            <a:off x="3048000" y="2514600"/>
            <a:ext cx="457200" cy="43973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200" b="1" dirty="0">
                <a:solidFill>
                  <a:srgbClr val="0000FF"/>
                </a:solidFill>
              </a:rPr>
              <a:t>X</a:t>
            </a:r>
          </a:p>
        </p:txBody>
      </p:sp>
      <p:sp>
        <p:nvSpPr>
          <p:cNvPr id="15" name="TextBox 14"/>
          <p:cNvSpPr txBox="1"/>
          <p:nvPr/>
        </p:nvSpPr>
        <p:spPr>
          <a:xfrm>
            <a:off x="304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2</a:t>
            </a:r>
          </a:p>
        </p:txBody>
      </p:sp>
      <p:sp>
        <p:nvSpPr>
          <p:cNvPr id="17" name="TextBox 16"/>
          <p:cNvSpPr txBox="1"/>
          <p:nvPr/>
        </p:nvSpPr>
        <p:spPr>
          <a:xfrm>
            <a:off x="685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6</a:t>
            </a:r>
          </a:p>
        </p:txBody>
      </p:sp>
      <p:sp>
        <p:nvSpPr>
          <p:cNvPr id="18" name="TextBox 17"/>
          <p:cNvSpPr txBox="1"/>
          <p:nvPr/>
        </p:nvSpPr>
        <p:spPr>
          <a:xfrm>
            <a:off x="1066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2000" dirty="0">
                <a:solidFill>
                  <a:srgbClr val="0000FF"/>
                </a:solidFill>
              </a:rPr>
              <a:t>1</a:t>
            </a:r>
          </a:p>
        </p:txBody>
      </p:sp>
      <p:sp>
        <p:nvSpPr>
          <p:cNvPr id="19" name="TextBox 18"/>
          <p:cNvSpPr txBox="1"/>
          <p:nvPr/>
        </p:nvSpPr>
        <p:spPr>
          <a:xfrm>
            <a:off x="1447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20" name="TextBox 19"/>
          <p:cNvSpPr txBox="1"/>
          <p:nvPr/>
        </p:nvSpPr>
        <p:spPr>
          <a:xfrm>
            <a:off x="1828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21" name="TextBox 20"/>
          <p:cNvSpPr txBox="1"/>
          <p:nvPr/>
        </p:nvSpPr>
        <p:spPr>
          <a:xfrm>
            <a:off x="22098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22" name="TextBox 21"/>
          <p:cNvSpPr txBox="1"/>
          <p:nvPr/>
        </p:nvSpPr>
        <p:spPr>
          <a:xfrm>
            <a:off x="28194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8288">
            <a:spAutoFit/>
          </a:bodyPr>
          <a:lstStyle/>
          <a:p>
            <a:pPr>
              <a:defRPr/>
            </a:pPr>
            <a:r>
              <a:rPr lang="en-US" sz="2000" dirty="0">
                <a:solidFill>
                  <a:srgbClr val="0000FF"/>
                </a:solidFill>
              </a:rPr>
              <a:t>8</a:t>
            </a:r>
          </a:p>
        </p:txBody>
      </p:sp>
      <p:sp>
        <p:nvSpPr>
          <p:cNvPr id="23" name="TextBox 22"/>
          <p:cNvSpPr txBox="1"/>
          <p:nvPr/>
        </p:nvSpPr>
        <p:spPr>
          <a:xfrm>
            <a:off x="3124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a:spAutoFit/>
          </a:bodyPr>
          <a:lstStyle/>
          <a:p>
            <a:pPr>
              <a:defRPr/>
            </a:pPr>
            <a:r>
              <a:rPr lang="en-US" sz="2000" dirty="0">
                <a:solidFill>
                  <a:srgbClr val="0000FF"/>
                </a:solidFill>
              </a:rPr>
              <a:t>8</a:t>
            </a:r>
          </a:p>
        </p:txBody>
      </p:sp>
      <p:sp>
        <p:nvSpPr>
          <p:cNvPr id="24" name="TextBox 23"/>
          <p:cNvSpPr txBox="1"/>
          <p:nvPr/>
        </p:nvSpPr>
        <p:spPr>
          <a:xfrm>
            <a:off x="3505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a:spAutoFit/>
          </a:bodyPr>
          <a:lstStyle/>
          <a:p>
            <a:pPr>
              <a:defRPr/>
            </a:pPr>
            <a:r>
              <a:rPr lang="en-US" sz="2000" dirty="0" smtClean="0">
                <a:solidFill>
                  <a:srgbClr val="0000FF"/>
                </a:solidFill>
              </a:rPr>
              <a:t>13</a:t>
            </a:r>
            <a:endParaRPr lang="en-US" sz="2000" dirty="0">
              <a:solidFill>
                <a:srgbClr val="0000FF"/>
              </a:solidFill>
            </a:endParaRPr>
          </a:p>
        </p:txBody>
      </p:sp>
      <p:sp>
        <p:nvSpPr>
          <p:cNvPr id="25" name="TextBox 24"/>
          <p:cNvSpPr txBox="1"/>
          <p:nvPr/>
        </p:nvSpPr>
        <p:spPr>
          <a:xfrm>
            <a:off x="39624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a:spAutoFit/>
          </a:bodyPr>
          <a:lstStyle/>
          <a:p>
            <a:pPr>
              <a:defRPr/>
            </a:pPr>
            <a:r>
              <a:rPr lang="en-US" sz="2000" dirty="0">
                <a:solidFill>
                  <a:srgbClr val="0000FF"/>
                </a:solidFill>
              </a:rPr>
              <a:t>2</a:t>
            </a:r>
          </a:p>
        </p:txBody>
      </p:sp>
      <p:sp>
        <p:nvSpPr>
          <p:cNvPr id="26" name="TextBox 25"/>
          <p:cNvSpPr txBox="1"/>
          <p:nvPr/>
        </p:nvSpPr>
        <p:spPr>
          <a:xfrm>
            <a:off x="4267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a:spAutoFit/>
          </a:bodyPr>
          <a:lstStyle/>
          <a:p>
            <a:pPr>
              <a:defRPr/>
            </a:pPr>
            <a:r>
              <a:rPr lang="en-US" sz="2000" dirty="0">
                <a:solidFill>
                  <a:srgbClr val="0000FF"/>
                </a:solidFill>
              </a:rPr>
              <a:t>3</a:t>
            </a:r>
          </a:p>
        </p:txBody>
      </p:sp>
      <p:sp>
        <p:nvSpPr>
          <p:cNvPr id="27" name="TextBox 26"/>
          <p:cNvSpPr txBox="1"/>
          <p:nvPr/>
        </p:nvSpPr>
        <p:spPr>
          <a:xfrm>
            <a:off x="4648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a:spAutoFit/>
          </a:bodyPr>
          <a:lstStyle/>
          <a:p>
            <a:pPr>
              <a:defRPr/>
            </a:pPr>
            <a:r>
              <a:rPr lang="en-US" sz="2000" dirty="0">
                <a:solidFill>
                  <a:srgbClr val="0000FF"/>
                </a:solidFill>
              </a:rPr>
              <a:t>4</a:t>
            </a:r>
          </a:p>
        </p:txBody>
      </p:sp>
      <p:sp>
        <p:nvSpPr>
          <p:cNvPr id="28" name="TextBox 27"/>
          <p:cNvSpPr txBox="1"/>
          <p:nvPr/>
        </p:nvSpPr>
        <p:spPr>
          <a:xfrm>
            <a:off x="50292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a:spAutoFit/>
          </a:bodyPr>
          <a:lstStyle/>
          <a:p>
            <a:pPr>
              <a:defRPr/>
            </a:pPr>
            <a:r>
              <a:rPr lang="en-US" sz="2000" dirty="0">
                <a:solidFill>
                  <a:srgbClr val="0000FF"/>
                </a:solidFill>
              </a:rPr>
              <a:t>1</a:t>
            </a:r>
          </a:p>
        </p:txBody>
      </p:sp>
      <p:sp>
        <p:nvSpPr>
          <p:cNvPr id="29" name="TextBox 28"/>
          <p:cNvSpPr txBox="1"/>
          <p:nvPr/>
        </p:nvSpPr>
        <p:spPr>
          <a:xfrm>
            <a:off x="55626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8288">
            <a:spAutoFit/>
          </a:bodyPr>
          <a:lstStyle/>
          <a:p>
            <a:pPr>
              <a:defRPr/>
            </a:pPr>
            <a:r>
              <a:rPr lang="en-US" sz="2000" dirty="0">
                <a:solidFill>
                  <a:srgbClr val="0000FF"/>
                </a:solidFill>
              </a:rPr>
              <a:t>19</a:t>
            </a:r>
          </a:p>
        </p:txBody>
      </p:sp>
      <p:sp>
        <p:nvSpPr>
          <p:cNvPr id="31" name="TextBox 30"/>
          <p:cNvSpPr txBox="1"/>
          <p:nvPr/>
        </p:nvSpPr>
        <p:spPr>
          <a:xfrm>
            <a:off x="6629400" y="990600"/>
            <a:ext cx="457200" cy="4429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27432">
            <a:spAutoFit/>
          </a:bodyPr>
          <a:lstStyle/>
          <a:p>
            <a:pPr>
              <a:defRPr/>
            </a:pPr>
            <a:r>
              <a:rPr lang="en-US" sz="2400" dirty="0">
                <a:solidFill>
                  <a:srgbClr val="0000FF"/>
                </a:solidFill>
              </a:rPr>
              <a:t>B</a:t>
            </a:r>
          </a:p>
        </p:txBody>
      </p:sp>
      <p:sp>
        <p:nvSpPr>
          <p:cNvPr id="32" name="TextBox 31"/>
          <p:cNvSpPr txBox="1"/>
          <p:nvPr/>
        </p:nvSpPr>
        <p:spPr>
          <a:xfrm>
            <a:off x="6324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2</a:t>
            </a:r>
          </a:p>
        </p:txBody>
      </p:sp>
      <p:sp>
        <p:nvSpPr>
          <p:cNvPr id="33" name="TextBox 32"/>
          <p:cNvSpPr txBox="1"/>
          <p:nvPr/>
        </p:nvSpPr>
        <p:spPr>
          <a:xfrm>
            <a:off x="6705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6</a:t>
            </a:r>
          </a:p>
        </p:txBody>
      </p:sp>
      <p:sp>
        <p:nvSpPr>
          <p:cNvPr id="34" name="TextBox 33"/>
          <p:cNvSpPr txBox="1"/>
          <p:nvPr/>
        </p:nvSpPr>
        <p:spPr>
          <a:xfrm>
            <a:off x="7086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2000" dirty="0">
                <a:solidFill>
                  <a:srgbClr val="0000FF"/>
                </a:solidFill>
              </a:rPr>
              <a:t>1</a:t>
            </a:r>
          </a:p>
        </p:txBody>
      </p:sp>
      <p:sp>
        <p:nvSpPr>
          <p:cNvPr id="35" name="TextBox 34"/>
          <p:cNvSpPr txBox="1"/>
          <p:nvPr/>
        </p:nvSpPr>
        <p:spPr>
          <a:xfrm>
            <a:off x="7467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a:spAutoFit/>
          </a:bodyPr>
          <a:lstStyle/>
          <a:p>
            <a:pPr>
              <a:defRPr/>
            </a:pPr>
            <a:r>
              <a:rPr lang="en-US" sz="2000" dirty="0">
                <a:solidFill>
                  <a:srgbClr val="0000FF"/>
                </a:solidFill>
              </a:rPr>
              <a:t>5</a:t>
            </a:r>
          </a:p>
        </p:txBody>
      </p:sp>
      <p:sp>
        <p:nvSpPr>
          <p:cNvPr id="36" name="TextBox 35"/>
          <p:cNvSpPr txBox="1"/>
          <p:nvPr/>
        </p:nvSpPr>
        <p:spPr>
          <a:xfrm>
            <a:off x="7848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7</a:t>
            </a:r>
          </a:p>
        </p:txBody>
      </p:sp>
      <p:sp>
        <p:nvSpPr>
          <p:cNvPr id="37" name="TextBox 36"/>
          <p:cNvSpPr txBox="1"/>
          <p:nvPr/>
        </p:nvSpPr>
        <p:spPr>
          <a:xfrm>
            <a:off x="8229600" y="1600200"/>
            <a:ext cx="457200" cy="3968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a:spAutoFit/>
          </a:bodyPr>
          <a:lstStyle/>
          <a:p>
            <a:pPr>
              <a:defRPr/>
            </a:pPr>
            <a:r>
              <a:rPr lang="en-US" sz="2000" dirty="0">
                <a:solidFill>
                  <a:srgbClr val="0000FF"/>
                </a:solidFill>
              </a:rPr>
              <a:t>4</a:t>
            </a:r>
          </a:p>
        </p:txBody>
      </p:sp>
      <p:sp>
        <p:nvSpPr>
          <p:cNvPr id="38" name="TextBox 37"/>
          <p:cNvSpPr txBox="1"/>
          <p:nvPr/>
        </p:nvSpPr>
        <p:spPr>
          <a:xfrm>
            <a:off x="8839200" y="3048000"/>
            <a:ext cx="609600" cy="3698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288">
            <a:spAutoFit/>
          </a:bodyPr>
          <a:lstStyle/>
          <a:p>
            <a:pPr>
              <a:defRPr/>
            </a:pPr>
            <a:r>
              <a:rPr lang="en-US" sz="2000" dirty="0">
                <a:solidFill>
                  <a:srgbClr val="0000FF"/>
                </a:solidFill>
              </a:rPr>
              <a:t>8</a:t>
            </a:r>
          </a:p>
        </p:txBody>
      </p:sp>
      <p:sp>
        <p:nvSpPr>
          <p:cNvPr id="39" name="TextBox 38"/>
          <p:cNvSpPr txBox="1"/>
          <p:nvPr/>
        </p:nvSpPr>
        <p:spPr>
          <a:xfrm>
            <a:off x="6096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tIns="100584">
            <a:spAutoFit/>
          </a:bodyPr>
          <a:lstStyle/>
          <a:p>
            <a:pPr>
              <a:defRPr/>
            </a:pPr>
            <a:r>
              <a:rPr lang="en-US" sz="1100" dirty="0">
                <a:solidFill>
                  <a:srgbClr val="0000FF"/>
                </a:solidFill>
              </a:rPr>
              <a:t>19 56</a:t>
            </a:r>
          </a:p>
        </p:txBody>
      </p:sp>
      <p:sp>
        <p:nvSpPr>
          <p:cNvPr id="43" name="TextBox 42"/>
          <p:cNvSpPr txBox="1"/>
          <p:nvPr/>
        </p:nvSpPr>
        <p:spPr>
          <a:xfrm>
            <a:off x="228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0</a:t>
            </a:r>
          </a:p>
        </p:txBody>
      </p:sp>
      <p:sp>
        <p:nvSpPr>
          <p:cNvPr id="44" name="TextBox 43"/>
          <p:cNvSpPr txBox="1"/>
          <p:nvPr/>
        </p:nvSpPr>
        <p:spPr>
          <a:xfrm>
            <a:off x="609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0">
            <a:spAutoFit/>
          </a:bodyPr>
          <a:lstStyle/>
          <a:p>
            <a:pPr>
              <a:defRPr/>
            </a:pPr>
            <a:r>
              <a:rPr lang="en-US" sz="2000" dirty="0">
                <a:solidFill>
                  <a:srgbClr val="0000FF"/>
                </a:solidFill>
              </a:rPr>
              <a:t>1</a:t>
            </a:r>
          </a:p>
        </p:txBody>
      </p:sp>
      <p:sp>
        <p:nvSpPr>
          <p:cNvPr id="45" name="TextBox 44"/>
          <p:cNvSpPr txBox="1"/>
          <p:nvPr/>
        </p:nvSpPr>
        <p:spPr>
          <a:xfrm>
            <a:off x="990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2</a:t>
            </a:r>
          </a:p>
        </p:txBody>
      </p:sp>
      <p:sp>
        <p:nvSpPr>
          <p:cNvPr id="46" name="TextBox 45"/>
          <p:cNvSpPr txBox="1"/>
          <p:nvPr/>
        </p:nvSpPr>
        <p:spPr>
          <a:xfrm>
            <a:off x="1371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4</a:t>
            </a:r>
          </a:p>
        </p:txBody>
      </p:sp>
      <p:sp>
        <p:nvSpPr>
          <p:cNvPr id="47" name="TextBox 46"/>
          <p:cNvSpPr txBox="1"/>
          <p:nvPr/>
        </p:nvSpPr>
        <p:spPr>
          <a:xfrm>
            <a:off x="17526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0">
            <a:spAutoFit/>
          </a:bodyPr>
          <a:lstStyle/>
          <a:p>
            <a:pPr>
              <a:defRPr/>
            </a:pPr>
            <a:r>
              <a:rPr lang="en-US" sz="2000" dirty="0">
                <a:solidFill>
                  <a:srgbClr val="0000FF"/>
                </a:solidFill>
              </a:rPr>
              <a:t>7</a:t>
            </a:r>
          </a:p>
        </p:txBody>
      </p:sp>
      <p:sp>
        <p:nvSpPr>
          <p:cNvPr id="48" name="TextBox 47"/>
          <p:cNvSpPr txBox="1"/>
          <p:nvPr/>
        </p:nvSpPr>
        <p:spPr>
          <a:xfrm>
            <a:off x="2514600" y="2514600"/>
            <a:ext cx="762000" cy="4238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3152">
            <a:prstTxWarp prst="textNoShape">
              <a:avLst/>
            </a:prstTxWarp>
            <a:spAutoFit/>
          </a:bodyPr>
          <a:lstStyle/>
          <a:p>
            <a:pPr>
              <a:defRPr/>
            </a:pPr>
            <a:r>
              <a:rPr lang="en-US" sz="2000" dirty="0">
                <a:solidFill>
                  <a:srgbClr val="0000FF"/>
                </a:solidFill>
              </a:rPr>
              <a:t> 1  5</a:t>
            </a:r>
          </a:p>
        </p:txBody>
      </p:sp>
      <p:sp>
        <p:nvSpPr>
          <p:cNvPr id="50" name="TextBox 49"/>
          <p:cNvSpPr txBox="1"/>
          <p:nvPr/>
        </p:nvSpPr>
        <p:spPr>
          <a:xfrm>
            <a:off x="3429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3</a:t>
            </a:r>
          </a:p>
        </p:txBody>
      </p:sp>
      <p:sp>
        <p:nvSpPr>
          <p:cNvPr id="51" name="TextBox 50"/>
          <p:cNvSpPr txBox="1"/>
          <p:nvPr/>
        </p:nvSpPr>
        <p:spPr>
          <a:xfrm>
            <a:off x="3810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5</a:t>
            </a:r>
          </a:p>
        </p:txBody>
      </p:sp>
      <p:sp>
        <p:nvSpPr>
          <p:cNvPr id="52" name="TextBox 51"/>
          <p:cNvSpPr txBox="1"/>
          <p:nvPr/>
        </p:nvSpPr>
        <p:spPr>
          <a:xfrm>
            <a:off x="4191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0">
            <a:spAutoFit/>
          </a:bodyPr>
          <a:lstStyle/>
          <a:p>
            <a:pPr>
              <a:defRPr/>
            </a:pPr>
            <a:r>
              <a:rPr lang="en-US" sz="2000" dirty="0">
                <a:solidFill>
                  <a:srgbClr val="0000FF"/>
                </a:solidFill>
              </a:rPr>
              <a:t>6</a:t>
            </a:r>
          </a:p>
        </p:txBody>
      </p:sp>
      <p:sp>
        <p:nvSpPr>
          <p:cNvPr id="53" name="TextBox 52"/>
          <p:cNvSpPr txBox="1"/>
          <p:nvPr/>
        </p:nvSpPr>
        <p:spPr>
          <a:xfrm>
            <a:off x="4572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tIns="0">
            <a:spAutoFit/>
          </a:bodyPr>
          <a:lstStyle/>
          <a:p>
            <a:pPr>
              <a:defRPr/>
            </a:pPr>
            <a:r>
              <a:rPr lang="en-US" sz="2000" dirty="0">
                <a:solidFill>
                  <a:srgbClr val="0000FF"/>
                </a:solidFill>
              </a:rPr>
              <a:t>7</a:t>
            </a:r>
          </a:p>
        </p:txBody>
      </p:sp>
      <p:sp>
        <p:nvSpPr>
          <p:cNvPr id="54" name="Half Frame 53"/>
          <p:cNvSpPr/>
          <p:nvPr/>
        </p:nvSpPr>
        <p:spPr>
          <a:xfrm>
            <a:off x="381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Half Frame 54"/>
          <p:cNvSpPr/>
          <p:nvPr/>
        </p:nvSpPr>
        <p:spPr>
          <a:xfrm>
            <a:off x="762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Half Frame 55"/>
          <p:cNvSpPr/>
          <p:nvPr/>
        </p:nvSpPr>
        <p:spPr>
          <a:xfrm>
            <a:off x="1143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Half Frame 56"/>
          <p:cNvSpPr/>
          <p:nvPr/>
        </p:nvSpPr>
        <p:spPr>
          <a:xfrm>
            <a:off x="1524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Half Frame 57"/>
          <p:cNvSpPr/>
          <p:nvPr/>
        </p:nvSpPr>
        <p:spPr>
          <a:xfrm>
            <a:off x="19050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Half Frame 58"/>
          <p:cNvSpPr/>
          <p:nvPr/>
        </p:nvSpPr>
        <p:spPr>
          <a:xfrm>
            <a:off x="3581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 name="Half Frame 59"/>
          <p:cNvSpPr/>
          <p:nvPr/>
        </p:nvSpPr>
        <p:spPr>
          <a:xfrm>
            <a:off x="3962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1" name="Half Frame 60"/>
          <p:cNvSpPr/>
          <p:nvPr/>
        </p:nvSpPr>
        <p:spPr>
          <a:xfrm>
            <a:off x="4343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 name="Half Frame 61"/>
          <p:cNvSpPr/>
          <p:nvPr/>
        </p:nvSpPr>
        <p:spPr>
          <a:xfrm>
            <a:off x="4724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Diagonal Stripe 62"/>
          <p:cNvSpPr/>
          <p:nvPr/>
        </p:nvSpPr>
        <p:spPr>
          <a:xfrm>
            <a:off x="2743200" y="1447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Diagonal Stripe 63"/>
          <p:cNvSpPr/>
          <p:nvPr/>
        </p:nvSpPr>
        <p:spPr>
          <a:xfrm>
            <a:off x="2743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Diagonal Stripe 64"/>
          <p:cNvSpPr/>
          <p:nvPr/>
        </p:nvSpPr>
        <p:spPr>
          <a:xfrm>
            <a:off x="2743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Diagonal Stripe 65"/>
          <p:cNvSpPr/>
          <p:nvPr/>
        </p:nvSpPr>
        <p:spPr>
          <a:xfrm>
            <a:off x="2743200" y="1905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Diagonal Stripe 66"/>
          <p:cNvSpPr/>
          <p:nvPr/>
        </p:nvSpPr>
        <p:spPr>
          <a:xfrm>
            <a:off x="2743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Diagonal Stripe 67"/>
          <p:cNvSpPr/>
          <p:nvPr/>
        </p:nvSpPr>
        <p:spPr>
          <a:xfrm>
            <a:off x="2743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Diagonal Stripe 68"/>
          <p:cNvSpPr/>
          <p:nvPr/>
        </p:nvSpPr>
        <p:spPr>
          <a:xfrm>
            <a:off x="2743200" y="2362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Diagonal Stripe 69"/>
          <p:cNvSpPr/>
          <p:nvPr/>
        </p:nvSpPr>
        <p:spPr>
          <a:xfrm>
            <a:off x="54102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Diagonal Stripe 70"/>
          <p:cNvSpPr/>
          <p:nvPr/>
        </p:nvSpPr>
        <p:spPr>
          <a:xfrm>
            <a:off x="54102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Diagonal Stripe 71"/>
          <p:cNvSpPr/>
          <p:nvPr/>
        </p:nvSpPr>
        <p:spPr>
          <a:xfrm>
            <a:off x="54102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Diagonal Stripe 72"/>
          <p:cNvSpPr/>
          <p:nvPr/>
        </p:nvSpPr>
        <p:spPr>
          <a:xfrm>
            <a:off x="54102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4" name="Diagonal Stripe 73"/>
          <p:cNvSpPr/>
          <p:nvPr/>
        </p:nvSpPr>
        <p:spPr>
          <a:xfrm>
            <a:off x="54102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5" name="Diagonal Stripe 74"/>
          <p:cNvSpPr/>
          <p:nvPr/>
        </p:nvSpPr>
        <p:spPr>
          <a:xfrm>
            <a:off x="54102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6" name="Diagonal Stripe 75"/>
          <p:cNvSpPr/>
          <p:nvPr/>
        </p:nvSpPr>
        <p:spPr>
          <a:xfrm>
            <a:off x="54102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7" name="Diagonal Stripe 76"/>
          <p:cNvSpPr/>
          <p:nvPr/>
        </p:nvSpPr>
        <p:spPr>
          <a:xfrm>
            <a:off x="54102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8" name="TextBox 77"/>
          <p:cNvSpPr txBox="1"/>
          <p:nvPr/>
        </p:nvSpPr>
        <p:spPr>
          <a:xfrm>
            <a:off x="1371600" y="1828800"/>
            <a:ext cx="533400" cy="404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79" name="TextBox 78"/>
          <p:cNvSpPr txBox="1"/>
          <p:nvPr/>
        </p:nvSpPr>
        <p:spPr>
          <a:xfrm>
            <a:off x="1371600" y="2057400"/>
            <a:ext cx="6096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000" dirty="0">
                <a:solidFill>
                  <a:srgbClr val="0000FF"/>
                </a:solidFill>
              </a:rPr>
              <a:t>3 6</a:t>
            </a:r>
          </a:p>
        </p:txBody>
      </p:sp>
      <p:sp>
        <p:nvSpPr>
          <p:cNvPr id="83" name="TextBox 82"/>
          <p:cNvSpPr txBox="1">
            <a:spLocks noChangeArrowheads="1"/>
          </p:cNvSpPr>
          <p:nvPr/>
        </p:nvSpPr>
        <p:spPr bwMode="auto">
          <a:xfrm>
            <a:off x="8077200" y="990600"/>
            <a:ext cx="762000" cy="396875"/>
          </a:xfrm>
          <a:prstGeom prst="rect">
            <a:avLst/>
          </a:prstGeom>
          <a:noFill/>
          <a:ln w="25400">
            <a:noFill/>
            <a:miter lim="800000"/>
            <a:headEnd/>
            <a:tailEnd/>
          </a:ln>
        </p:spPr>
        <p:txBody>
          <a:bodyPr lIns="64008" tIns="57600">
            <a:prstTxWarp prst="textNoShape">
              <a:avLst/>
            </a:prstTxWarp>
            <a:spAutoFit/>
          </a:bodyPr>
          <a:lstStyle/>
          <a:p>
            <a:pPr>
              <a:defRPr/>
            </a:pPr>
            <a:r>
              <a:rPr lang="en-US" sz="1900" dirty="0">
                <a:solidFill>
                  <a:srgbClr val="0000FF"/>
                </a:solidFill>
                <a:latin typeface="+mn-lt"/>
              </a:rPr>
              <a:t>0 7</a:t>
            </a:r>
          </a:p>
        </p:txBody>
      </p:sp>
      <p:sp>
        <p:nvSpPr>
          <p:cNvPr id="87" name="TextBox 86"/>
          <p:cNvSpPr txBox="1"/>
          <p:nvPr/>
        </p:nvSpPr>
        <p:spPr>
          <a:xfrm>
            <a:off x="7391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000" dirty="0">
                <a:solidFill>
                  <a:srgbClr val="0000FF"/>
                </a:solidFill>
              </a:rPr>
              <a:t>12</a:t>
            </a:r>
          </a:p>
        </p:txBody>
      </p:sp>
      <p:sp>
        <p:nvSpPr>
          <p:cNvPr id="88" name="Diagonal Stripe 87"/>
          <p:cNvSpPr/>
          <p:nvPr/>
        </p:nvSpPr>
        <p:spPr>
          <a:xfrm>
            <a:off x="54102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54102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55626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a:off x="55626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a:off x="55626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Half Frame 92"/>
          <p:cNvSpPr/>
          <p:nvPr/>
        </p:nvSpPr>
        <p:spPr>
          <a:xfrm>
            <a:off x="32766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Half Frame 93"/>
          <p:cNvSpPr/>
          <p:nvPr/>
        </p:nvSpPr>
        <p:spPr>
          <a:xfrm>
            <a:off x="3581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Half Frame 94"/>
          <p:cNvSpPr/>
          <p:nvPr/>
        </p:nvSpPr>
        <p:spPr>
          <a:xfrm>
            <a:off x="3962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Half Frame 95"/>
          <p:cNvSpPr/>
          <p:nvPr/>
        </p:nvSpPr>
        <p:spPr>
          <a:xfrm>
            <a:off x="4343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Half Frame 96"/>
          <p:cNvSpPr/>
          <p:nvPr/>
        </p:nvSpPr>
        <p:spPr>
          <a:xfrm>
            <a:off x="51054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8" name="TextBox 97"/>
          <p:cNvSpPr txBox="1"/>
          <p:nvPr/>
        </p:nvSpPr>
        <p:spPr>
          <a:xfrm>
            <a:off x="49530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0">
            <a:spAutoFit/>
          </a:bodyPr>
          <a:lstStyle/>
          <a:p>
            <a:pPr>
              <a:defRPr/>
            </a:pPr>
            <a:r>
              <a:rPr lang="en-US" sz="2000" dirty="0">
                <a:solidFill>
                  <a:srgbClr val="0000FF"/>
                </a:solidFill>
              </a:rPr>
              <a:t>9</a:t>
            </a:r>
          </a:p>
        </p:txBody>
      </p:sp>
      <p:sp>
        <p:nvSpPr>
          <p:cNvPr id="99" name="TextBox 98"/>
          <p:cNvSpPr txBox="1"/>
          <p:nvPr/>
        </p:nvSpPr>
        <p:spPr>
          <a:xfrm>
            <a:off x="30480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10</a:t>
            </a:r>
          </a:p>
        </p:txBody>
      </p:sp>
      <p:sp>
        <p:nvSpPr>
          <p:cNvPr id="100" name="TextBox 99"/>
          <p:cNvSpPr txBox="1"/>
          <p:nvPr/>
        </p:nvSpPr>
        <p:spPr>
          <a:xfrm>
            <a:off x="33528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28016" tIns="54000">
            <a:spAutoFit/>
          </a:bodyPr>
          <a:lstStyle/>
          <a:p>
            <a:pPr>
              <a:defRPr/>
            </a:pPr>
            <a:r>
              <a:rPr lang="en-US" sz="1600" dirty="0">
                <a:solidFill>
                  <a:srgbClr val="0000FF"/>
                </a:solidFill>
              </a:rPr>
              <a:t>11</a:t>
            </a:r>
          </a:p>
        </p:txBody>
      </p:sp>
      <p:sp>
        <p:nvSpPr>
          <p:cNvPr id="101" name="TextBox 100"/>
          <p:cNvSpPr txBox="1"/>
          <p:nvPr/>
        </p:nvSpPr>
        <p:spPr>
          <a:xfrm>
            <a:off x="3810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600" dirty="0">
                <a:solidFill>
                  <a:srgbClr val="0000FF"/>
                </a:solidFill>
              </a:rPr>
              <a:t>12</a:t>
            </a:r>
          </a:p>
        </p:txBody>
      </p:sp>
      <p:sp>
        <p:nvSpPr>
          <p:cNvPr id="102" name="TextBox 101"/>
          <p:cNvSpPr txBox="1"/>
          <p:nvPr/>
        </p:nvSpPr>
        <p:spPr>
          <a:xfrm>
            <a:off x="4191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13</a:t>
            </a:r>
          </a:p>
        </p:txBody>
      </p:sp>
      <p:sp>
        <p:nvSpPr>
          <p:cNvPr id="103" name="Diagonal Stripe 102"/>
          <p:cNvSpPr/>
          <p:nvPr/>
        </p:nvSpPr>
        <p:spPr>
          <a:xfrm>
            <a:off x="86106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4" name="Diagonal Stripe 103"/>
          <p:cNvSpPr/>
          <p:nvPr/>
        </p:nvSpPr>
        <p:spPr>
          <a:xfrm>
            <a:off x="86106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5" name="Diagonal Stripe 104"/>
          <p:cNvSpPr/>
          <p:nvPr/>
        </p:nvSpPr>
        <p:spPr>
          <a:xfrm>
            <a:off x="8610600" y="2514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6" name="Diagonal Stripe 105"/>
          <p:cNvSpPr/>
          <p:nvPr/>
        </p:nvSpPr>
        <p:spPr>
          <a:xfrm>
            <a:off x="8763000" y="1524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7" name="Diagonal Stripe 106"/>
          <p:cNvSpPr/>
          <p:nvPr/>
        </p:nvSpPr>
        <p:spPr>
          <a:xfrm>
            <a:off x="8763000" y="1600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8763000" y="17526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Half Frame 108"/>
          <p:cNvSpPr/>
          <p:nvPr/>
        </p:nvSpPr>
        <p:spPr>
          <a:xfrm>
            <a:off x="8305800" y="25908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Half Frame 109"/>
          <p:cNvSpPr/>
          <p:nvPr/>
        </p:nvSpPr>
        <p:spPr>
          <a:xfrm>
            <a:off x="6400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Half Frame 110"/>
          <p:cNvSpPr/>
          <p:nvPr/>
        </p:nvSpPr>
        <p:spPr>
          <a:xfrm>
            <a:off x="6781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Half Frame 111"/>
          <p:cNvSpPr/>
          <p:nvPr/>
        </p:nvSpPr>
        <p:spPr>
          <a:xfrm>
            <a:off x="7162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TextBox 112"/>
          <p:cNvSpPr txBox="1"/>
          <p:nvPr/>
        </p:nvSpPr>
        <p:spPr>
          <a:xfrm>
            <a:off x="6629400" y="1828800"/>
            <a:ext cx="533400" cy="407988"/>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2000" dirty="0">
                <a:solidFill>
                  <a:srgbClr val="0000FF"/>
                </a:solidFill>
              </a:rPr>
              <a:t>18</a:t>
            </a:r>
          </a:p>
        </p:txBody>
      </p:sp>
      <p:sp>
        <p:nvSpPr>
          <p:cNvPr id="114" name="TextBox 113"/>
          <p:cNvSpPr txBox="1"/>
          <p:nvPr/>
        </p:nvSpPr>
        <p:spPr>
          <a:xfrm>
            <a:off x="6553200" y="20574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128016">
            <a:prstTxWarp prst="textNoShape">
              <a:avLst/>
            </a:prstTxWarp>
            <a:spAutoFit/>
          </a:bodyPr>
          <a:lstStyle/>
          <a:p>
            <a:pPr>
              <a:defRPr/>
            </a:pPr>
            <a:r>
              <a:rPr lang="en-US" sz="1400" dirty="0">
                <a:solidFill>
                  <a:srgbClr val="0000FF"/>
                </a:solidFill>
              </a:rPr>
              <a:t>11 12</a:t>
            </a:r>
          </a:p>
        </p:txBody>
      </p:sp>
      <p:sp>
        <p:nvSpPr>
          <p:cNvPr id="115" name="TextBox 114"/>
          <p:cNvSpPr txBox="1"/>
          <p:nvPr/>
        </p:nvSpPr>
        <p:spPr>
          <a:xfrm>
            <a:off x="7315200" y="2286000"/>
            <a:ext cx="685800" cy="3873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28016">
            <a:prstTxWarp prst="textNoShape">
              <a:avLst/>
            </a:prstTxWarp>
            <a:spAutoFit/>
          </a:bodyPr>
          <a:lstStyle/>
          <a:p>
            <a:pPr>
              <a:defRPr/>
            </a:pPr>
            <a:r>
              <a:rPr lang="en-US" sz="1400" dirty="0">
                <a:solidFill>
                  <a:srgbClr val="0000FF"/>
                </a:solidFill>
              </a:rPr>
              <a:t>13 13</a:t>
            </a:r>
          </a:p>
        </p:txBody>
      </p:sp>
      <p:sp>
        <p:nvSpPr>
          <p:cNvPr id="116" name="Oval 115"/>
          <p:cNvSpPr/>
          <p:nvPr/>
        </p:nvSpPr>
        <p:spPr>
          <a:xfrm>
            <a:off x="7391400" y="1905000"/>
            <a:ext cx="4572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TextBox 116"/>
          <p:cNvSpPr txBox="1"/>
          <p:nvPr/>
        </p:nvSpPr>
        <p:spPr>
          <a:xfrm>
            <a:off x="8077200" y="2590800"/>
            <a:ext cx="381000" cy="350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0">
            <a:spAutoFit/>
          </a:bodyPr>
          <a:lstStyle/>
          <a:p>
            <a:pPr>
              <a:defRPr/>
            </a:pPr>
            <a:r>
              <a:rPr lang="en-US" sz="2000" dirty="0">
                <a:solidFill>
                  <a:srgbClr val="0000FF"/>
                </a:solidFill>
              </a:rPr>
              <a:t>9</a:t>
            </a:r>
          </a:p>
        </p:txBody>
      </p:sp>
      <p:sp>
        <p:nvSpPr>
          <p:cNvPr id="118" name="TextBox 117"/>
          <p:cNvSpPr txBox="1"/>
          <p:nvPr/>
        </p:nvSpPr>
        <p:spPr>
          <a:xfrm>
            <a:off x="6172200" y="2819400"/>
            <a:ext cx="457200" cy="3476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10</a:t>
            </a:r>
          </a:p>
        </p:txBody>
      </p:sp>
      <p:sp>
        <p:nvSpPr>
          <p:cNvPr id="119" name="TextBox 118"/>
          <p:cNvSpPr txBox="1"/>
          <p:nvPr/>
        </p:nvSpPr>
        <p:spPr>
          <a:xfrm>
            <a:off x="6553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11</a:t>
            </a:r>
          </a:p>
        </p:txBody>
      </p:sp>
      <p:sp>
        <p:nvSpPr>
          <p:cNvPr id="120" name="TextBox 119"/>
          <p:cNvSpPr txBox="1"/>
          <p:nvPr/>
        </p:nvSpPr>
        <p:spPr>
          <a:xfrm>
            <a:off x="6934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600" dirty="0">
                <a:solidFill>
                  <a:srgbClr val="0000FF"/>
                </a:solidFill>
              </a:rPr>
              <a:t>12</a:t>
            </a:r>
          </a:p>
        </p:txBody>
      </p:sp>
      <p:sp>
        <p:nvSpPr>
          <p:cNvPr id="123" name="Title 1"/>
          <p:cNvSpPr>
            <a:spLocks noGrp="1"/>
          </p:cNvSpPr>
          <p:nvPr>
            <p:ph type="title"/>
          </p:nvPr>
        </p:nvSpPr>
        <p:spPr>
          <a:xfrm>
            <a:off x="457200" y="0"/>
            <a:ext cx="8229600" cy="990600"/>
          </a:xfrm>
        </p:spPr>
        <p:txBody>
          <a:bodyPr/>
          <a:lstStyle/>
          <a:p>
            <a:pPr>
              <a:defRPr/>
            </a:pPr>
            <a:r>
              <a:rPr lang="en-US" sz="4800" dirty="0" smtClean="0">
                <a:ea typeface="+mj-ea"/>
                <a:cs typeface="+mj-cs"/>
              </a:rPr>
              <a:t>Deciding Set Completion</a:t>
            </a:r>
            <a:endParaRPr lang="en-US" sz="4800" dirty="0">
              <a:ea typeface="+mj-ea"/>
              <a:cs typeface="+mj-cs"/>
            </a:endParaRPr>
          </a:p>
        </p:txBody>
      </p:sp>
      <p:sp>
        <p:nvSpPr>
          <p:cNvPr id="128" name="TextBox 127"/>
          <p:cNvSpPr txBox="1"/>
          <p:nvPr/>
        </p:nvSpPr>
        <p:spPr>
          <a:xfrm>
            <a:off x="4572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600" dirty="0">
                <a:solidFill>
                  <a:srgbClr val="0000FF"/>
                </a:solidFill>
              </a:rPr>
              <a:t>14</a:t>
            </a:r>
          </a:p>
        </p:txBody>
      </p:sp>
      <p:sp>
        <p:nvSpPr>
          <p:cNvPr id="129" name="TextBox 128"/>
          <p:cNvSpPr txBox="1"/>
          <p:nvPr/>
        </p:nvSpPr>
        <p:spPr>
          <a:xfrm>
            <a:off x="49530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54000">
            <a:spAutoFit/>
          </a:bodyPr>
          <a:lstStyle/>
          <a:p>
            <a:pPr>
              <a:defRPr/>
            </a:pPr>
            <a:r>
              <a:rPr lang="en-US" sz="1600" dirty="0">
                <a:solidFill>
                  <a:srgbClr val="0000FF"/>
                </a:solidFill>
              </a:rPr>
              <a:t>16</a:t>
            </a:r>
          </a:p>
        </p:txBody>
      </p:sp>
      <p:sp>
        <p:nvSpPr>
          <p:cNvPr id="130" name="TextBox 129"/>
          <p:cNvSpPr txBox="1"/>
          <p:nvPr/>
        </p:nvSpPr>
        <p:spPr>
          <a:xfrm>
            <a:off x="30480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17</a:t>
            </a:r>
          </a:p>
        </p:txBody>
      </p:sp>
      <p:sp>
        <p:nvSpPr>
          <p:cNvPr id="131" name="TextBox 130"/>
          <p:cNvSpPr txBox="1"/>
          <p:nvPr/>
        </p:nvSpPr>
        <p:spPr>
          <a:xfrm>
            <a:off x="7315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14</a:t>
            </a:r>
          </a:p>
        </p:txBody>
      </p:sp>
      <p:sp>
        <p:nvSpPr>
          <p:cNvPr id="132" name="TextBox 131"/>
          <p:cNvSpPr txBox="1"/>
          <p:nvPr/>
        </p:nvSpPr>
        <p:spPr>
          <a:xfrm>
            <a:off x="7696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54000">
            <a:spAutoFit/>
          </a:bodyPr>
          <a:lstStyle/>
          <a:p>
            <a:pPr>
              <a:defRPr/>
            </a:pPr>
            <a:r>
              <a:rPr lang="en-US" sz="1600" dirty="0">
                <a:solidFill>
                  <a:srgbClr val="0000FF"/>
                </a:solidFill>
              </a:rPr>
              <a:t>15</a:t>
            </a:r>
          </a:p>
        </p:txBody>
      </p:sp>
      <p:sp>
        <p:nvSpPr>
          <p:cNvPr id="133" name="TextBox 132"/>
          <p:cNvSpPr txBox="1"/>
          <p:nvPr/>
        </p:nvSpPr>
        <p:spPr>
          <a:xfrm>
            <a:off x="8077200" y="28194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1600" dirty="0">
                <a:solidFill>
                  <a:srgbClr val="0000FF"/>
                </a:solidFill>
              </a:rPr>
              <a:t>16</a:t>
            </a:r>
          </a:p>
        </p:txBody>
      </p:sp>
      <p:sp>
        <p:nvSpPr>
          <p:cNvPr id="134" name="TextBox 133"/>
          <p:cNvSpPr txBox="1"/>
          <p:nvPr/>
        </p:nvSpPr>
        <p:spPr>
          <a:xfrm>
            <a:off x="6172200" y="3048000"/>
            <a:ext cx="457200" cy="35401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000">
            <a:spAutoFit/>
          </a:bodyPr>
          <a:lstStyle/>
          <a:p>
            <a:pPr>
              <a:defRPr/>
            </a:pPr>
            <a:r>
              <a:rPr lang="en-US" sz="1600" dirty="0">
                <a:solidFill>
                  <a:srgbClr val="0000FF"/>
                </a:solidFill>
              </a:rPr>
              <a:t>19</a:t>
            </a:r>
          </a:p>
        </p:txBody>
      </p:sp>
      <p:sp>
        <p:nvSpPr>
          <p:cNvPr id="135" name="TextBox 134"/>
          <p:cNvSpPr txBox="1"/>
          <p:nvPr/>
        </p:nvSpPr>
        <p:spPr>
          <a:xfrm>
            <a:off x="5334000" y="2590800"/>
            <a:ext cx="762000" cy="33813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4400">
            <a:spAutoFit/>
          </a:bodyPr>
          <a:lstStyle/>
          <a:p>
            <a:pPr>
              <a:defRPr/>
            </a:pPr>
            <a:r>
              <a:rPr lang="en-US" dirty="0">
                <a:solidFill>
                  <a:srgbClr val="0000FF"/>
                </a:solidFill>
              </a:rPr>
              <a:t>13 14</a:t>
            </a:r>
          </a:p>
        </p:txBody>
      </p:sp>
      <p:sp>
        <p:nvSpPr>
          <p:cNvPr id="136" name="TextBox 135"/>
          <p:cNvSpPr txBox="1"/>
          <p:nvPr/>
        </p:nvSpPr>
        <p:spPr>
          <a:xfrm>
            <a:off x="5334000" y="2819400"/>
            <a:ext cx="762000" cy="3413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18000">
            <a:spAutoFit/>
          </a:bodyPr>
          <a:lstStyle/>
          <a:p>
            <a:pPr>
              <a:defRPr/>
            </a:pPr>
            <a:r>
              <a:rPr lang="en-US" dirty="0">
                <a:solidFill>
                  <a:srgbClr val="0000FF"/>
                </a:solidFill>
              </a:rPr>
              <a:t>17 18</a:t>
            </a:r>
          </a:p>
        </p:txBody>
      </p:sp>
      <p:sp>
        <p:nvSpPr>
          <p:cNvPr id="137" name="TextBox 136"/>
          <p:cNvSpPr txBox="1">
            <a:spLocks noChangeArrowheads="1"/>
          </p:cNvSpPr>
          <p:nvPr/>
        </p:nvSpPr>
        <p:spPr bwMode="auto">
          <a:xfrm>
            <a:off x="8458200" y="2819400"/>
            <a:ext cx="838200" cy="341313"/>
          </a:xfrm>
          <a:prstGeom prst="rect">
            <a:avLst/>
          </a:prstGeom>
          <a:noFill/>
          <a:ln w="25400">
            <a:noFill/>
            <a:miter lim="800000"/>
            <a:headEnd/>
            <a:tailEnd/>
          </a:ln>
        </p:spPr>
        <p:txBody>
          <a:bodyPr lIns="108000" tIns="18000">
            <a:prstTxWarp prst="textNoShape">
              <a:avLst/>
            </a:prstTxWarp>
            <a:spAutoFit/>
          </a:bodyPr>
          <a:lstStyle/>
          <a:p>
            <a:pPr>
              <a:defRPr/>
            </a:pPr>
            <a:r>
              <a:rPr lang="en-US" dirty="0">
                <a:solidFill>
                  <a:srgbClr val="0000FF"/>
                </a:solidFill>
                <a:latin typeface="+mn-lt"/>
              </a:rPr>
              <a:t>15 16</a:t>
            </a:r>
          </a:p>
        </p:txBody>
      </p:sp>
      <p:sp>
        <p:nvSpPr>
          <p:cNvPr id="138" name="Half Frame 137"/>
          <p:cNvSpPr/>
          <p:nvPr/>
        </p:nvSpPr>
        <p:spPr>
          <a:xfrm>
            <a:off x="4724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39" name="Half Frame 138"/>
          <p:cNvSpPr/>
          <p:nvPr/>
        </p:nvSpPr>
        <p:spPr>
          <a:xfrm>
            <a:off x="51054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0" name="Half Frame 139"/>
          <p:cNvSpPr/>
          <p:nvPr/>
        </p:nvSpPr>
        <p:spPr>
          <a:xfrm>
            <a:off x="32766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1" name="Half Frame 140"/>
          <p:cNvSpPr/>
          <p:nvPr/>
        </p:nvSpPr>
        <p:spPr>
          <a:xfrm>
            <a:off x="7543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2" name="Half Frame 141"/>
          <p:cNvSpPr/>
          <p:nvPr/>
        </p:nvSpPr>
        <p:spPr>
          <a:xfrm>
            <a:off x="7924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3" name="Half Frame 142"/>
          <p:cNvSpPr/>
          <p:nvPr/>
        </p:nvSpPr>
        <p:spPr>
          <a:xfrm>
            <a:off x="8305800" y="28194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4" name="Half Frame 143"/>
          <p:cNvSpPr/>
          <p:nvPr/>
        </p:nvSpPr>
        <p:spPr>
          <a:xfrm>
            <a:off x="6400800" y="3048000"/>
            <a:ext cx="152400" cy="76200"/>
          </a:xfrm>
          <a:prstGeom prst="halfFrame">
            <a:avLst/>
          </a:prstGeom>
          <a:solidFill>
            <a:srgbClr val="0000FF"/>
          </a:solidFill>
          <a:ln w="12700">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5" name="Diagonal Stripe 144"/>
          <p:cNvSpPr/>
          <p:nvPr/>
        </p:nvSpPr>
        <p:spPr>
          <a:xfrm>
            <a:off x="55626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6" name="Diagonal Stripe 145"/>
          <p:cNvSpPr/>
          <p:nvPr/>
        </p:nvSpPr>
        <p:spPr>
          <a:xfrm>
            <a:off x="55626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7" name="Diagonal Stripe 146"/>
          <p:cNvSpPr/>
          <p:nvPr/>
        </p:nvSpPr>
        <p:spPr>
          <a:xfrm>
            <a:off x="55626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8" name="Diagonal Stripe 147"/>
          <p:cNvSpPr/>
          <p:nvPr/>
        </p:nvSpPr>
        <p:spPr>
          <a:xfrm>
            <a:off x="55626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49" name="Diagonal Stripe 148"/>
          <p:cNvSpPr/>
          <p:nvPr/>
        </p:nvSpPr>
        <p:spPr>
          <a:xfrm>
            <a:off x="8763000" y="1828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0" name="Diagonal Stripe 149"/>
          <p:cNvSpPr/>
          <p:nvPr/>
        </p:nvSpPr>
        <p:spPr>
          <a:xfrm>
            <a:off x="8763000" y="19812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1" name="Diagonal Stripe 150"/>
          <p:cNvSpPr/>
          <p:nvPr/>
        </p:nvSpPr>
        <p:spPr>
          <a:xfrm>
            <a:off x="8763000" y="2057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2" name="Diagonal Stripe 151"/>
          <p:cNvSpPr/>
          <p:nvPr/>
        </p:nvSpPr>
        <p:spPr>
          <a:xfrm>
            <a:off x="8763000" y="22098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3" name="Diagonal Stripe 152"/>
          <p:cNvSpPr/>
          <p:nvPr/>
        </p:nvSpPr>
        <p:spPr>
          <a:xfrm>
            <a:off x="8763000" y="22860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4" name="Diagonal Stripe 153"/>
          <p:cNvSpPr/>
          <p:nvPr/>
        </p:nvSpPr>
        <p:spPr>
          <a:xfrm>
            <a:off x="8763000" y="2438400"/>
            <a:ext cx="152400" cy="76200"/>
          </a:xfrm>
          <a:prstGeom prst="diagStripe">
            <a:avLst/>
          </a:prstGeom>
          <a:solidFill>
            <a:srgbClr val="0000FF"/>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8" name="TextBox 157"/>
          <p:cNvSpPr txBox="1"/>
          <p:nvPr/>
        </p:nvSpPr>
        <p:spPr>
          <a:xfrm>
            <a:off x="0" y="3429000"/>
            <a:ext cx="9144000" cy="37242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2900" dirty="0">
                <a:solidFill>
                  <a:schemeClr val="tx1"/>
                </a:solidFill>
              </a:rPr>
              <a:t>Complete the set as per usual:</a:t>
            </a:r>
          </a:p>
          <a:p>
            <a:pPr>
              <a:defRPr/>
            </a:pPr>
            <a:endParaRPr lang="en-US" sz="1000" dirty="0">
              <a:solidFill>
                <a:schemeClr val="tx1"/>
              </a:solidFill>
            </a:endParaRPr>
          </a:p>
          <a:p>
            <a:pPr marL="800100" lvl="1" indent="-342900">
              <a:buFont typeface="Lucida Sans" pitchFamily="-108" charset="0"/>
              <a:buAutoNum type="arabicParenR"/>
              <a:defRPr/>
            </a:pPr>
            <a:r>
              <a:rPr lang="en-US" sz="2900" dirty="0">
                <a:solidFill>
                  <a:schemeClr val="tx1"/>
                </a:solidFill>
              </a:rPr>
              <a:t>Record the End Time when the last point is scored</a:t>
            </a:r>
          </a:p>
          <a:p>
            <a:pPr marL="800100" lvl="1" indent="-342900">
              <a:buFont typeface="Lucida Sans" pitchFamily="-108" charset="0"/>
              <a:buAutoNum type="arabicParenR"/>
              <a:defRPr/>
            </a:pPr>
            <a:r>
              <a:rPr lang="en-US" sz="2900" dirty="0">
                <a:solidFill>
                  <a:schemeClr val="tx1"/>
                </a:solidFill>
              </a:rPr>
              <a:t>Circle the team’s finishing scores</a:t>
            </a:r>
          </a:p>
          <a:p>
            <a:pPr marL="800100" lvl="1" indent="-342900">
              <a:buFont typeface="Lucida Sans" pitchFamily="-108" charset="0"/>
              <a:buAutoNum type="arabicParenR"/>
              <a:defRPr/>
            </a:pPr>
            <a:r>
              <a:rPr lang="en-US" sz="2900" dirty="0">
                <a:solidFill>
                  <a:schemeClr val="tx1"/>
                </a:solidFill>
              </a:rPr>
              <a:t>Cross out the remaining points with an hourglass</a:t>
            </a:r>
          </a:p>
          <a:p>
            <a:pPr marL="1257300" lvl="2" indent="-342900">
              <a:buFont typeface="Arial"/>
              <a:buChar char="•"/>
              <a:defRPr/>
            </a:pPr>
            <a:r>
              <a:rPr lang="en-US" sz="2600" b="1" u="sng" dirty="0">
                <a:solidFill>
                  <a:schemeClr val="tx1"/>
                </a:solidFill>
              </a:rPr>
              <a:t>Note:</a:t>
            </a:r>
            <a:r>
              <a:rPr lang="en-US" sz="2600" dirty="0">
                <a:solidFill>
                  <a:schemeClr val="tx1"/>
                </a:solidFill>
              </a:rPr>
              <a:t> The unused points on the left hand side are not crossed out</a:t>
            </a:r>
            <a:endParaRPr lang="en-US" sz="2600" b="1" u="sng" dirty="0">
              <a:solidFill>
                <a:schemeClr val="tx1"/>
              </a:solidFill>
            </a:endParaRPr>
          </a:p>
          <a:p>
            <a:pPr marL="800100" lvl="1" indent="-342900">
              <a:buFont typeface="Lucida Sans" pitchFamily="-108" charset="0"/>
              <a:buAutoNum type="arabicParenR"/>
              <a:defRPr/>
            </a:pPr>
            <a:endParaRPr lang="en-US" sz="2900" dirty="0">
              <a:solidFill>
                <a:schemeClr val="tx1"/>
              </a:solidFill>
            </a:endParaRPr>
          </a:p>
          <a:p>
            <a:pPr marL="800100" lvl="1" indent="-342900">
              <a:buFont typeface="Lucida Sans" pitchFamily="-108" charset="0"/>
              <a:buAutoNum type="arabicParenR"/>
              <a:defRPr/>
            </a:pPr>
            <a:endParaRPr lang="en-US" sz="2900" dirty="0">
              <a:solidFill>
                <a:schemeClr val="tx1"/>
              </a:solidFill>
            </a:endParaRPr>
          </a:p>
        </p:txBody>
      </p:sp>
      <p:sp>
        <p:nvSpPr>
          <p:cNvPr id="159" name="Oval 158"/>
          <p:cNvSpPr/>
          <p:nvPr/>
        </p:nvSpPr>
        <p:spPr>
          <a:xfrm>
            <a:off x="3048000" y="3048000"/>
            <a:ext cx="3810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Oval 159"/>
          <p:cNvSpPr/>
          <p:nvPr/>
        </p:nvSpPr>
        <p:spPr>
          <a:xfrm>
            <a:off x="6172200" y="3048000"/>
            <a:ext cx="381000" cy="3048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1" name="Flowchart: Collate 156"/>
          <p:cNvSpPr/>
          <p:nvPr/>
        </p:nvSpPr>
        <p:spPr>
          <a:xfrm>
            <a:off x="5562600" y="2286000"/>
            <a:ext cx="228600" cy="3048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2" name="Flowchart: Collate 157"/>
          <p:cNvSpPr/>
          <p:nvPr/>
        </p:nvSpPr>
        <p:spPr>
          <a:xfrm>
            <a:off x="5791200" y="1447800"/>
            <a:ext cx="152400" cy="11430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3" name="Flowchart: Collate 158"/>
          <p:cNvSpPr/>
          <p:nvPr/>
        </p:nvSpPr>
        <p:spPr>
          <a:xfrm>
            <a:off x="8915400" y="1447800"/>
            <a:ext cx="228600" cy="11430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4" name="Flowchart: Collate 159"/>
          <p:cNvSpPr/>
          <p:nvPr/>
        </p:nvSpPr>
        <p:spPr>
          <a:xfrm>
            <a:off x="8763000" y="2514600"/>
            <a:ext cx="152400" cy="76200"/>
          </a:xfrm>
          <a:prstGeom prst="flowChartCollat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5" name="TextBox 164"/>
          <p:cNvSpPr txBox="1"/>
          <p:nvPr/>
        </p:nvSpPr>
        <p:spPr>
          <a:xfrm>
            <a:off x="4876800" y="990600"/>
            <a:ext cx="685800" cy="31432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100584">
            <a:spAutoFit/>
          </a:bodyPr>
          <a:lstStyle/>
          <a:p>
            <a:pPr>
              <a:defRPr/>
            </a:pPr>
            <a:r>
              <a:rPr lang="en-US" sz="1100" dirty="0">
                <a:solidFill>
                  <a:srgbClr val="0000FF"/>
                </a:solidFill>
              </a:rPr>
              <a:t>2028</a:t>
            </a:r>
          </a:p>
        </p:txBody>
      </p:sp>
      <p:cxnSp>
        <p:nvCxnSpPr>
          <p:cNvPr id="166" name="Straight Arrow Connector 165"/>
          <p:cNvCxnSpPr/>
          <p:nvPr/>
        </p:nvCxnSpPr>
        <p:spPr>
          <a:xfrm rot="5400000" flipH="1" flipV="1">
            <a:off x="1943100" y="2781300"/>
            <a:ext cx="609600" cy="533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750"/>
                                  </p:stCondLst>
                                  <p:childTnLst>
                                    <p:set>
                                      <p:cBhvr>
                                        <p:cTn id="6" dur="1" fill="hold">
                                          <p:stCondLst>
                                            <p:cond delay="0"/>
                                          </p:stCondLst>
                                        </p:cTn>
                                        <p:tgtEl>
                                          <p:spTgt spid="158">
                                            <p:txEl>
                                              <p:pRg st="2" end="2"/>
                                            </p:txEl>
                                          </p:spTgt>
                                        </p:tgtEl>
                                        <p:attrNameLst>
                                          <p:attrName>style.visibility</p:attrName>
                                        </p:attrNameLst>
                                      </p:cBhvr>
                                      <p:to>
                                        <p:strVal val="visible"/>
                                      </p:to>
                                    </p:set>
                                    <p:anim calcmode="lin" valueType="num">
                                      <p:cBhvr>
                                        <p:cTn id="7" dur="1000" fill="hold"/>
                                        <p:tgtEl>
                                          <p:spTgt spid="158">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15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8">
                                            <p:txEl>
                                              <p:pRg st="2" end="2"/>
                                            </p:txEl>
                                          </p:spTgt>
                                        </p:tgtEl>
                                      </p:cBhvr>
                                    </p:animEffect>
                                  </p:childTnLst>
                                </p:cTn>
                              </p:par>
                            </p:childTnLst>
                          </p:cTn>
                        </p:par>
                        <p:par>
                          <p:cTn id="10" fill="hold">
                            <p:stCondLst>
                              <p:cond delay="1750"/>
                            </p:stCondLst>
                            <p:childTnLst>
                              <p:par>
                                <p:cTn id="11" presetID="56" presetClass="entr" presetSubtype="0" fill="hold" grpId="0" nodeType="afterEffect">
                                  <p:stCondLst>
                                    <p:cond delay="750"/>
                                  </p:stCondLst>
                                  <p:iterate type="lt">
                                    <p:tmPct val="10000"/>
                                  </p:iterate>
                                  <p:childTnLst>
                                    <p:set>
                                      <p:cBhvr>
                                        <p:cTn id="12" dur="1" fill="hold">
                                          <p:stCondLst>
                                            <p:cond delay="0"/>
                                          </p:stCondLst>
                                        </p:cTn>
                                        <p:tgtEl>
                                          <p:spTgt spid="165"/>
                                        </p:tgtEl>
                                        <p:attrNameLst>
                                          <p:attrName>style.visibility</p:attrName>
                                        </p:attrNameLst>
                                      </p:cBhvr>
                                      <p:to>
                                        <p:strVal val="visible"/>
                                      </p:to>
                                    </p:set>
                                    <p:anim by="(-#ppt_w*2)" calcmode="lin" valueType="num">
                                      <p:cBhvr rctx="PPT">
                                        <p:cTn id="13" dur="500" autoRev="1" fill="hold">
                                          <p:stCondLst>
                                            <p:cond delay="0"/>
                                          </p:stCondLst>
                                        </p:cTn>
                                        <p:tgtEl>
                                          <p:spTgt spid="165"/>
                                        </p:tgtEl>
                                        <p:attrNameLst>
                                          <p:attrName>ppt_w</p:attrName>
                                        </p:attrNameLst>
                                      </p:cBhvr>
                                    </p:anim>
                                    <p:anim by="(#ppt_w*0.50)" calcmode="lin" valueType="num">
                                      <p:cBhvr>
                                        <p:cTn id="14" dur="500" decel="50000" autoRev="1" fill="hold">
                                          <p:stCondLst>
                                            <p:cond delay="0"/>
                                          </p:stCondLst>
                                        </p:cTn>
                                        <p:tgtEl>
                                          <p:spTgt spid="165"/>
                                        </p:tgtEl>
                                        <p:attrNameLst>
                                          <p:attrName>ppt_x</p:attrName>
                                        </p:attrNameLst>
                                      </p:cBhvr>
                                    </p:anim>
                                    <p:anim from="(-#ppt_h/2)" to="(#ppt_y)" calcmode="lin" valueType="num">
                                      <p:cBhvr>
                                        <p:cTn id="15" dur="1000" fill="hold">
                                          <p:stCondLst>
                                            <p:cond delay="0"/>
                                          </p:stCondLst>
                                        </p:cTn>
                                        <p:tgtEl>
                                          <p:spTgt spid="165"/>
                                        </p:tgtEl>
                                        <p:attrNameLst>
                                          <p:attrName>ppt_y</p:attrName>
                                        </p:attrNameLst>
                                      </p:cBhvr>
                                    </p:anim>
                                    <p:animRot by="21600000">
                                      <p:cBhvr>
                                        <p:cTn id="16" dur="1000" fill="hold">
                                          <p:stCondLst>
                                            <p:cond delay="0"/>
                                          </p:stCondLst>
                                        </p:cTn>
                                        <p:tgtEl>
                                          <p:spTgt spid="16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58">
                                            <p:txEl>
                                              <p:pRg st="3" end="3"/>
                                            </p:txEl>
                                          </p:spTgt>
                                        </p:tgtEl>
                                        <p:attrNameLst>
                                          <p:attrName>style.visibility</p:attrName>
                                        </p:attrNameLst>
                                      </p:cBhvr>
                                      <p:to>
                                        <p:strVal val="visible"/>
                                      </p:to>
                                    </p:set>
                                    <p:anim calcmode="lin" valueType="num">
                                      <p:cBhvr>
                                        <p:cTn id="21" dur="1000" fill="hold"/>
                                        <p:tgtEl>
                                          <p:spTgt spid="158">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15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58">
                                            <p:txEl>
                                              <p:pRg st="3" end="3"/>
                                            </p:txEl>
                                          </p:spTgt>
                                        </p:tgtEl>
                                      </p:cBhvr>
                                    </p:animEffect>
                                  </p:childTnLst>
                                </p:cTn>
                              </p:par>
                            </p:childTnLst>
                          </p:cTn>
                        </p:par>
                        <p:par>
                          <p:cTn id="24" fill="hold">
                            <p:stCondLst>
                              <p:cond delay="1000"/>
                            </p:stCondLst>
                            <p:childTnLst>
                              <p:par>
                                <p:cTn id="25" presetID="6" presetClass="entr" presetSubtype="16" fill="hold" grpId="0" nodeType="afterEffect">
                                  <p:stCondLst>
                                    <p:cond delay="500"/>
                                  </p:stCondLst>
                                  <p:childTnLst>
                                    <p:set>
                                      <p:cBhvr>
                                        <p:cTn id="26" dur="1" fill="hold">
                                          <p:stCondLst>
                                            <p:cond delay="0"/>
                                          </p:stCondLst>
                                        </p:cTn>
                                        <p:tgtEl>
                                          <p:spTgt spid="159"/>
                                        </p:tgtEl>
                                        <p:attrNameLst>
                                          <p:attrName>style.visibility</p:attrName>
                                        </p:attrNameLst>
                                      </p:cBhvr>
                                      <p:to>
                                        <p:strVal val="visible"/>
                                      </p:to>
                                    </p:set>
                                    <p:animEffect transition="in" filter="circle(in)">
                                      <p:cBhvr>
                                        <p:cTn id="27" dur="2000"/>
                                        <p:tgtEl>
                                          <p:spTgt spid="159"/>
                                        </p:tgtEl>
                                      </p:cBhvr>
                                    </p:animEffect>
                                  </p:childTnLst>
                                </p:cTn>
                              </p:par>
                            </p:childTnLst>
                          </p:cTn>
                        </p:par>
                        <p:par>
                          <p:cTn id="28" fill="hold">
                            <p:stCondLst>
                              <p:cond delay="3500"/>
                            </p:stCondLst>
                            <p:childTnLst>
                              <p:par>
                                <p:cTn id="29" presetID="6" presetClass="entr" presetSubtype="16" fill="hold" grpId="0" nodeType="afterEffect">
                                  <p:stCondLst>
                                    <p:cond delay="500"/>
                                  </p:stCondLst>
                                  <p:childTnLst>
                                    <p:set>
                                      <p:cBhvr>
                                        <p:cTn id="30" dur="1" fill="hold">
                                          <p:stCondLst>
                                            <p:cond delay="0"/>
                                          </p:stCondLst>
                                        </p:cTn>
                                        <p:tgtEl>
                                          <p:spTgt spid="160"/>
                                        </p:tgtEl>
                                        <p:attrNameLst>
                                          <p:attrName>style.visibility</p:attrName>
                                        </p:attrNameLst>
                                      </p:cBhvr>
                                      <p:to>
                                        <p:strVal val="visible"/>
                                      </p:to>
                                    </p:set>
                                    <p:animEffect transition="in" filter="circle(in)">
                                      <p:cBhvr>
                                        <p:cTn id="31" dur="2000"/>
                                        <p:tgtEl>
                                          <p:spTgt spid="160"/>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58">
                                            <p:txEl>
                                              <p:pRg st="4" end="4"/>
                                            </p:txEl>
                                          </p:spTgt>
                                        </p:tgtEl>
                                        <p:attrNameLst>
                                          <p:attrName>style.visibility</p:attrName>
                                        </p:attrNameLst>
                                      </p:cBhvr>
                                      <p:to>
                                        <p:strVal val="visible"/>
                                      </p:to>
                                    </p:set>
                                    <p:anim calcmode="lin" valueType="num">
                                      <p:cBhvr>
                                        <p:cTn id="36" dur="1000" fill="hold"/>
                                        <p:tgtEl>
                                          <p:spTgt spid="158">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15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58">
                                            <p:txEl>
                                              <p:pRg st="4" end="4"/>
                                            </p:txEl>
                                          </p:spTgt>
                                        </p:tgtEl>
                                      </p:cBhvr>
                                    </p:animEffect>
                                  </p:childTnLst>
                                </p:cTn>
                              </p:par>
                            </p:childTnLst>
                          </p:cTn>
                        </p:par>
                        <p:par>
                          <p:cTn id="39" fill="hold">
                            <p:stCondLst>
                              <p:cond delay="1000"/>
                            </p:stCondLst>
                            <p:childTnLst>
                              <p:par>
                                <p:cTn id="40" presetID="16" presetClass="entr" presetSubtype="26" fill="hold" grpId="0" nodeType="afterEffect">
                                  <p:stCondLst>
                                    <p:cond delay="500"/>
                                  </p:stCondLst>
                                  <p:childTnLst>
                                    <p:set>
                                      <p:cBhvr>
                                        <p:cTn id="41" dur="1" fill="hold">
                                          <p:stCondLst>
                                            <p:cond delay="0"/>
                                          </p:stCondLst>
                                        </p:cTn>
                                        <p:tgtEl>
                                          <p:spTgt spid="161"/>
                                        </p:tgtEl>
                                        <p:attrNameLst>
                                          <p:attrName>style.visibility</p:attrName>
                                        </p:attrNameLst>
                                      </p:cBhvr>
                                      <p:to>
                                        <p:strVal val="visible"/>
                                      </p:to>
                                    </p:set>
                                    <p:animEffect transition="in" filter="barn(inHorizontal)">
                                      <p:cBhvr>
                                        <p:cTn id="42" dur="1000"/>
                                        <p:tgtEl>
                                          <p:spTgt spid="161"/>
                                        </p:tgtEl>
                                      </p:cBhvr>
                                    </p:animEffect>
                                  </p:childTnLst>
                                </p:cTn>
                              </p:par>
                            </p:childTnLst>
                          </p:cTn>
                        </p:par>
                        <p:par>
                          <p:cTn id="43" fill="hold">
                            <p:stCondLst>
                              <p:cond delay="2500"/>
                            </p:stCondLst>
                            <p:childTnLst>
                              <p:par>
                                <p:cTn id="44" presetID="16" presetClass="entr" presetSubtype="26" fill="hold" grpId="0" nodeType="afterEffect">
                                  <p:stCondLst>
                                    <p:cond delay="500"/>
                                  </p:stCondLst>
                                  <p:childTnLst>
                                    <p:set>
                                      <p:cBhvr>
                                        <p:cTn id="45" dur="1" fill="hold">
                                          <p:stCondLst>
                                            <p:cond delay="0"/>
                                          </p:stCondLst>
                                        </p:cTn>
                                        <p:tgtEl>
                                          <p:spTgt spid="162"/>
                                        </p:tgtEl>
                                        <p:attrNameLst>
                                          <p:attrName>style.visibility</p:attrName>
                                        </p:attrNameLst>
                                      </p:cBhvr>
                                      <p:to>
                                        <p:strVal val="visible"/>
                                      </p:to>
                                    </p:set>
                                    <p:animEffect transition="in" filter="barn(inHorizontal)">
                                      <p:cBhvr>
                                        <p:cTn id="46" dur="1000"/>
                                        <p:tgtEl>
                                          <p:spTgt spid="162"/>
                                        </p:tgtEl>
                                      </p:cBhvr>
                                    </p:animEffect>
                                  </p:childTnLst>
                                </p:cTn>
                              </p:par>
                            </p:childTnLst>
                          </p:cTn>
                        </p:par>
                        <p:par>
                          <p:cTn id="47" fill="hold">
                            <p:stCondLst>
                              <p:cond delay="4000"/>
                            </p:stCondLst>
                            <p:childTnLst>
                              <p:par>
                                <p:cTn id="48" presetID="16" presetClass="entr" presetSubtype="26" fill="hold" grpId="0" nodeType="afterEffect">
                                  <p:stCondLst>
                                    <p:cond delay="500"/>
                                  </p:stCondLst>
                                  <p:childTnLst>
                                    <p:set>
                                      <p:cBhvr>
                                        <p:cTn id="49" dur="1" fill="hold">
                                          <p:stCondLst>
                                            <p:cond delay="0"/>
                                          </p:stCondLst>
                                        </p:cTn>
                                        <p:tgtEl>
                                          <p:spTgt spid="164"/>
                                        </p:tgtEl>
                                        <p:attrNameLst>
                                          <p:attrName>style.visibility</p:attrName>
                                        </p:attrNameLst>
                                      </p:cBhvr>
                                      <p:to>
                                        <p:strVal val="visible"/>
                                      </p:to>
                                    </p:set>
                                    <p:animEffect transition="in" filter="barn(inHorizontal)">
                                      <p:cBhvr>
                                        <p:cTn id="50" dur="1000"/>
                                        <p:tgtEl>
                                          <p:spTgt spid="164"/>
                                        </p:tgtEl>
                                      </p:cBhvr>
                                    </p:animEffect>
                                  </p:childTnLst>
                                </p:cTn>
                              </p:par>
                            </p:childTnLst>
                          </p:cTn>
                        </p:par>
                        <p:par>
                          <p:cTn id="51" fill="hold">
                            <p:stCondLst>
                              <p:cond delay="5500"/>
                            </p:stCondLst>
                            <p:childTnLst>
                              <p:par>
                                <p:cTn id="52" presetID="16" presetClass="entr" presetSubtype="26" fill="hold" grpId="0" nodeType="afterEffect">
                                  <p:stCondLst>
                                    <p:cond delay="500"/>
                                  </p:stCondLst>
                                  <p:childTnLst>
                                    <p:set>
                                      <p:cBhvr>
                                        <p:cTn id="53" dur="1" fill="hold">
                                          <p:stCondLst>
                                            <p:cond delay="0"/>
                                          </p:stCondLst>
                                        </p:cTn>
                                        <p:tgtEl>
                                          <p:spTgt spid="163"/>
                                        </p:tgtEl>
                                        <p:attrNameLst>
                                          <p:attrName>style.visibility</p:attrName>
                                        </p:attrNameLst>
                                      </p:cBhvr>
                                      <p:to>
                                        <p:strVal val="visible"/>
                                      </p:to>
                                    </p:set>
                                    <p:animEffect transition="in" filter="barn(inHorizontal)">
                                      <p:cBhvr>
                                        <p:cTn id="54" dur="1000"/>
                                        <p:tgtEl>
                                          <p:spTgt spid="163"/>
                                        </p:tgtEl>
                                      </p:cBhvr>
                                    </p:animEffect>
                                  </p:childTnLst>
                                </p:cTn>
                              </p:par>
                            </p:childTnLst>
                          </p:cTn>
                        </p:par>
                        <p:par>
                          <p:cTn id="55" fill="hold">
                            <p:stCondLst>
                              <p:cond delay="7000"/>
                            </p:stCondLst>
                            <p:childTnLst>
                              <p:par>
                                <p:cTn id="56" presetID="29" presetClass="entr" presetSubtype="0" fill="hold" nodeType="afterEffect">
                                  <p:stCondLst>
                                    <p:cond delay="1000"/>
                                  </p:stCondLst>
                                  <p:childTnLst>
                                    <p:set>
                                      <p:cBhvr>
                                        <p:cTn id="57" dur="1" fill="hold">
                                          <p:stCondLst>
                                            <p:cond delay="0"/>
                                          </p:stCondLst>
                                        </p:cTn>
                                        <p:tgtEl>
                                          <p:spTgt spid="158">
                                            <p:txEl>
                                              <p:pRg st="5" end="5"/>
                                            </p:txEl>
                                          </p:spTgt>
                                        </p:tgtEl>
                                        <p:attrNameLst>
                                          <p:attrName>style.visibility</p:attrName>
                                        </p:attrNameLst>
                                      </p:cBhvr>
                                      <p:to>
                                        <p:strVal val="visible"/>
                                      </p:to>
                                    </p:set>
                                    <p:anim calcmode="lin" valueType="num">
                                      <p:cBhvr>
                                        <p:cTn id="58" dur="1000" fill="hold"/>
                                        <p:tgtEl>
                                          <p:spTgt spid="158">
                                            <p:txEl>
                                              <p:pRg st="5" end="5"/>
                                            </p:txEl>
                                          </p:spTgt>
                                        </p:tgtEl>
                                        <p:attrNameLst>
                                          <p:attrName>ppt_x</p:attrName>
                                        </p:attrNameLst>
                                      </p:cBhvr>
                                      <p:tavLst>
                                        <p:tav tm="0">
                                          <p:val>
                                            <p:strVal val="#ppt_x-.2"/>
                                          </p:val>
                                        </p:tav>
                                        <p:tav tm="100000">
                                          <p:val>
                                            <p:strVal val="#ppt_x"/>
                                          </p:val>
                                        </p:tav>
                                      </p:tavLst>
                                    </p:anim>
                                    <p:anim calcmode="lin" valueType="num">
                                      <p:cBhvr>
                                        <p:cTn id="59" dur="1000" fill="hold"/>
                                        <p:tgtEl>
                                          <p:spTgt spid="15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58">
                                            <p:txEl>
                                              <p:pRg st="5" end="5"/>
                                            </p:txEl>
                                          </p:spTgt>
                                        </p:tgtEl>
                                      </p:cBhvr>
                                    </p:animEffect>
                                  </p:childTnLst>
                                </p:cTn>
                              </p:par>
                            </p:childTnLst>
                          </p:cTn>
                        </p:par>
                        <p:par>
                          <p:cTn id="61" fill="hold">
                            <p:stCondLst>
                              <p:cond delay="9000"/>
                            </p:stCondLst>
                            <p:childTnLst>
                              <p:par>
                                <p:cTn id="62" presetID="9" presetClass="entr" presetSubtype="0" fill="hold" nodeType="afterEffect">
                                  <p:stCondLst>
                                    <p:cond delay="750"/>
                                  </p:stCondLst>
                                  <p:childTnLst>
                                    <p:set>
                                      <p:cBhvr>
                                        <p:cTn id="63" dur="1" fill="hold">
                                          <p:stCondLst>
                                            <p:cond delay="0"/>
                                          </p:stCondLst>
                                        </p:cTn>
                                        <p:tgtEl>
                                          <p:spTgt spid="166"/>
                                        </p:tgtEl>
                                        <p:attrNameLst>
                                          <p:attrName>style.visibility</p:attrName>
                                        </p:attrNameLst>
                                      </p:cBhvr>
                                      <p:to>
                                        <p:strVal val="visible"/>
                                      </p:to>
                                    </p:set>
                                    <p:animEffect transition="in" filter="dissolve">
                                      <p:cBhvr>
                                        <p:cTn id="64" dur="10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animBg="1"/>
      <p:bldP spid="160" grpId="0" animBg="1"/>
      <p:bldP spid="161" grpId="0" animBg="1"/>
      <p:bldP spid="162" grpId="0" animBg="1"/>
      <p:bldP spid="163" grpId="0" animBg="1"/>
      <p:bldP spid="164" grpId="0" animBg="1"/>
      <p:bldP spid="16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Results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p:cNvPicPr>
            <a:picLocks noGrp="1" noChangeAspect="1" noChangeArrowheads="1"/>
          </p:cNvPicPr>
          <p:nvPr>
            <p:ph idx="1"/>
          </p:nvPr>
        </p:nvPicPr>
        <p:blipFill>
          <a:blip r:embed="rId3"/>
          <a:srcRect/>
          <a:stretch>
            <a:fillRect/>
          </a:stretch>
        </p:blipFill>
        <p:spPr>
          <a:xfrm>
            <a:off x="12700"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229600" y="3810000"/>
            <a:ext cx="609600" cy="255588"/>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54864">
            <a:spAutoFit/>
          </a:bodyPr>
          <a:lstStyle/>
          <a:p>
            <a:pPr>
              <a:defRPr/>
            </a:pPr>
            <a:r>
              <a:rPr lang="en-US" sz="1000" dirty="0">
                <a:solidFill>
                  <a:srgbClr val="0000FF"/>
                </a:solidFill>
              </a:rPr>
              <a:t>U 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7" name="Oval 56"/>
          <p:cNvSpPr/>
          <p:nvPr/>
        </p:nvSpPr>
        <p:spPr>
          <a:xfrm>
            <a:off x="7162800" y="44958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8" name="Oval 57"/>
          <p:cNvSpPr/>
          <p:nvPr/>
        </p:nvSpPr>
        <p:spPr>
          <a:xfrm>
            <a:off x="8153400" y="4267200"/>
            <a:ext cx="1524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101" name="Line 3"/>
          <p:cNvSpPr>
            <a:spLocks noChangeShapeType="1"/>
          </p:cNvSpPr>
          <p:nvPr/>
        </p:nvSpPr>
        <p:spPr bwMode="auto">
          <a:xfrm>
            <a:off x="4267200" y="4495800"/>
            <a:ext cx="838200" cy="6858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C</a:t>
            </a: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3048000" y="838200"/>
            <a:ext cx="2286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72000">
            <a:spAutoFit/>
          </a:bodyPr>
          <a:lstStyle/>
          <a:p>
            <a:pPr>
              <a:defRPr/>
            </a:pPr>
            <a:r>
              <a:rPr lang="en-US" sz="800" b="1" dirty="0">
                <a:solidFill>
                  <a:srgbClr val="0000FF"/>
                </a:solidFill>
              </a:rPr>
              <a:t>X</a:t>
            </a: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80" name="Diagonal Stripe 79"/>
          <p:cNvSpPr/>
          <p:nvPr/>
        </p:nvSpPr>
        <p:spPr>
          <a:xfrm>
            <a:off x="2667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Diagonal Stripe 80"/>
          <p:cNvSpPr/>
          <p:nvPr/>
        </p:nvSpPr>
        <p:spPr>
          <a:xfrm>
            <a:off x="2667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Diagonal Stripe 81"/>
          <p:cNvSpPr/>
          <p:nvPr/>
        </p:nvSpPr>
        <p:spPr>
          <a:xfrm>
            <a:off x="2667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3" name="Diagonal Stripe 82"/>
          <p:cNvSpPr/>
          <p:nvPr/>
        </p:nvSpPr>
        <p:spPr>
          <a:xfrm>
            <a:off x="2667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4" name="Diagonal Stripe 83"/>
          <p:cNvSpPr/>
          <p:nvPr/>
        </p:nvSpPr>
        <p:spPr>
          <a:xfrm>
            <a:off x="2667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Diagonal Stripe 84"/>
          <p:cNvSpPr/>
          <p:nvPr/>
        </p:nvSpPr>
        <p:spPr>
          <a:xfrm>
            <a:off x="2667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 name="Diagonal Stripe 85"/>
          <p:cNvSpPr/>
          <p:nvPr/>
        </p:nvSpPr>
        <p:spPr>
          <a:xfrm>
            <a:off x="2667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Diagonal Stripe 86"/>
          <p:cNvSpPr/>
          <p:nvPr/>
        </p:nvSpPr>
        <p:spPr>
          <a:xfrm>
            <a:off x="2667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8" name="Diagonal Stripe 87"/>
          <p:cNvSpPr/>
          <p:nvPr/>
        </p:nvSpPr>
        <p:spPr>
          <a:xfrm>
            <a:off x="2667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2667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2667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rot="10800000">
            <a:off x="2743200" y="1066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rot="10800000">
            <a:off x="2743200" y="11429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Diagonal Stripe 92"/>
          <p:cNvSpPr/>
          <p:nvPr/>
        </p:nvSpPr>
        <p:spPr>
          <a:xfrm rot="10800000">
            <a:off x="2743200" y="12191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Diagonal Stripe 93"/>
          <p:cNvSpPr/>
          <p:nvPr/>
        </p:nvSpPr>
        <p:spPr>
          <a:xfrm rot="10800000">
            <a:off x="2743200" y="12953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Diagonal Stripe 94"/>
          <p:cNvSpPr/>
          <p:nvPr/>
        </p:nvSpPr>
        <p:spPr>
          <a:xfrm rot="10800000">
            <a:off x="2743200" y="13715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Diagonal Stripe 95"/>
          <p:cNvSpPr/>
          <p:nvPr/>
        </p:nvSpPr>
        <p:spPr>
          <a:xfrm rot="10800000">
            <a:off x="2743200" y="1447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Diagonal Stripe 96"/>
          <p:cNvSpPr/>
          <p:nvPr/>
        </p:nvSpPr>
        <p:spPr>
          <a:xfrm>
            <a:off x="4572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Diagonal Stripe 98"/>
          <p:cNvSpPr/>
          <p:nvPr/>
        </p:nvSpPr>
        <p:spPr>
          <a:xfrm>
            <a:off x="4572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Diagonal Stripe 99"/>
          <p:cNvSpPr/>
          <p:nvPr/>
        </p:nvSpPr>
        <p:spPr>
          <a:xfrm>
            <a:off x="4572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572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Diagonal Stripe 108"/>
          <p:cNvSpPr/>
          <p:nvPr/>
        </p:nvSpPr>
        <p:spPr>
          <a:xfrm>
            <a:off x="4572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Diagonal Stripe 109"/>
          <p:cNvSpPr/>
          <p:nvPr/>
        </p:nvSpPr>
        <p:spPr>
          <a:xfrm>
            <a:off x="4572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Diagonal Stripe 110"/>
          <p:cNvSpPr/>
          <p:nvPr/>
        </p:nvSpPr>
        <p:spPr>
          <a:xfrm>
            <a:off x="4572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Diagonal Stripe 111"/>
          <p:cNvSpPr/>
          <p:nvPr/>
        </p:nvSpPr>
        <p:spPr>
          <a:xfrm>
            <a:off x="4572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Diagonal Stripe 112"/>
          <p:cNvSpPr/>
          <p:nvPr/>
        </p:nvSpPr>
        <p:spPr>
          <a:xfrm>
            <a:off x="4572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4" name="Diagonal Stripe 113"/>
          <p:cNvSpPr/>
          <p:nvPr/>
        </p:nvSpPr>
        <p:spPr>
          <a:xfrm>
            <a:off x="4572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4572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 name="Diagonal Stripe 122"/>
          <p:cNvSpPr/>
          <p:nvPr/>
        </p:nvSpPr>
        <p:spPr>
          <a:xfrm rot="10800000">
            <a:off x="46482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4" name="Diagonal Stripe 123"/>
          <p:cNvSpPr/>
          <p:nvPr/>
        </p:nvSpPr>
        <p:spPr>
          <a:xfrm rot="10800000">
            <a:off x="46482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5" name="Diagonal Stripe 124"/>
          <p:cNvSpPr/>
          <p:nvPr/>
        </p:nvSpPr>
        <p:spPr>
          <a:xfrm rot="10800000">
            <a:off x="46482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6" name="TextBox 125"/>
          <p:cNvSpPr txBox="1"/>
          <p:nvPr/>
        </p:nvSpPr>
        <p:spPr>
          <a:xfrm>
            <a:off x="3276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5</a:t>
            </a:r>
          </a:p>
        </p:txBody>
      </p:sp>
      <p:sp>
        <p:nvSpPr>
          <p:cNvPr id="127" name="TextBox 126"/>
          <p:cNvSpPr txBox="1"/>
          <p:nvPr/>
        </p:nvSpPr>
        <p:spPr>
          <a:xfrm>
            <a:off x="3505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6</a:t>
            </a:r>
          </a:p>
        </p:txBody>
      </p:sp>
      <p:sp>
        <p:nvSpPr>
          <p:cNvPr id="128" name="TextBox 127"/>
          <p:cNvSpPr txBox="1"/>
          <p:nvPr/>
        </p:nvSpPr>
        <p:spPr>
          <a:xfrm>
            <a:off x="3733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8</a:t>
            </a:r>
          </a:p>
        </p:txBody>
      </p:sp>
      <p:sp>
        <p:nvSpPr>
          <p:cNvPr id="129" name="Oval 128"/>
          <p:cNvSpPr/>
          <p:nvPr/>
        </p:nvSpPr>
        <p:spPr>
          <a:xfrm>
            <a:off x="3886200" y="1752600"/>
            <a:ext cx="76200" cy="46038"/>
          </a:xfrm>
          <a:prstGeom prst="ellipse">
            <a:avLst/>
          </a:prstGeom>
          <a:noFill/>
          <a:ln w="222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0" name="TextBox 129"/>
          <p:cNvSpPr txBox="1"/>
          <p:nvPr/>
        </p:nvSpPr>
        <p:spPr>
          <a:xfrm>
            <a:off x="4038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9</a:t>
            </a:r>
          </a:p>
        </p:txBody>
      </p:sp>
      <p:sp>
        <p:nvSpPr>
          <p:cNvPr id="131" name="TextBox 130"/>
          <p:cNvSpPr txBox="1"/>
          <p:nvPr/>
        </p:nvSpPr>
        <p:spPr>
          <a:xfrm>
            <a:off x="4267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1000" dirty="0">
                <a:solidFill>
                  <a:srgbClr val="0000FF"/>
                </a:solidFill>
              </a:rPr>
              <a:t>10</a:t>
            </a:r>
          </a:p>
        </p:txBody>
      </p:sp>
      <p:sp>
        <p:nvSpPr>
          <p:cNvPr id="132" name="TextBox 131"/>
          <p:cNvSpPr txBox="1"/>
          <p:nvPr/>
        </p:nvSpPr>
        <p:spPr>
          <a:xfrm>
            <a:off x="2971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000" dirty="0">
                <a:solidFill>
                  <a:srgbClr val="0000FF"/>
                </a:solidFill>
              </a:rPr>
              <a:t>11</a:t>
            </a:r>
          </a:p>
        </p:txBody>
      </p:sp>
      <p:sp>
        <p:nvSpPr>
          <p:cNvPr id="133" name="TextBox 132"/>
          <p:cNvSpPr txBox="1"/>
          <p:nvPr/>
        </p:nvSpPr>
        <p:spPr>
          <a:xfrm>
            <a:off x="3276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12</a:t>
            </a:r>
          </a:p>
        </p:txBody>
      </p:sp>
      <p:sp>
        <p:nvSpPr>
          <p:cNvPr id="134" name="TextBox 133"/>
          <p:cNvSpPr txBox="1"/>
          <p:nvPr/>
        </p:nvSpPr>
        <p:spPr>
          <a:xfrm>
            <a:off x="3505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a:solidFill>
                  <a:srgbClr val="0000FF"/>
                </a:solidFill>
              </a:rPr>
              <a:t>13</a:t>
            </a:r>
          </a:p>
        </p:txBody>
      </p:sp>
      <p:sp>
        <p:nvSpPr>
          <p:cNvPr id="136" name="TextBox 135"/>
          <p:cNvSpPr txBox="1"/>
          <p:nvPr/>
        </p:nvSpPr>
        <p:spPr>
          <a:xfrm>
            <a:off x="1143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3</a:t>
            </a:r>
          </a:p>
        </p:txBody>
      </p:sp>
      <p:sp>
        <p:nvSpPr>
          <p:cNvPr id="137" name="TextBox 136"/>
          <p:cNvSpPr txBox="1"/>
          <p:nvPr/>
        </p:nvSpPr>
        <p:spPr>
          <a:xfrm>
            <a:off x="1371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6</a:t>
            </a:r>
          </a:p>
        </p:txBody>
      </p:sp>
      <p:sp>
        <p:nvSpPr>
          <p:cNvPr id="139" name="TextBox 138"/>
          <p:cNvSpPr txBox="1"/>
          <p:nvPr/>
        </p:nvSpPr>
        <p:spPr>
          <a:xfrm>
            <a:off x="167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7</a:t>
            </a:r>
          </a:p>
        </p:txBody>
      </p:sp>
      <p:sp>
        <p:nvSpPr>
          <p:cNvPr id="140" name="TextBox 139"/>
          <p:cNvSpPr txBox="1"/>
          <p:nvPr/>
        </p:nvSpPr>
        <p:spPr>
          <a:xfrm>
            <a:off x="1905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9</a:t>
            </a:r>
          </a:p>
        </p:txBody>
      </p:sp>
      <p:sp>
        <p:nvSpPr>
          <p:cNvPr id="141" name="TextBox 140"/>
          <p:cNvSpPr txBox="1"/>
          <p:nvPr/>
        </p:nvSpPr>
        <p:spPr>
          <a:xfrm>
            <a:off x="21336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1000" dirty="0">
                <a:solidFill>
                  <a:srgbClr val="0000FF"/>
                </a:solidFill>
              </a:rPr>
              <a:t>10</a:t>
            </a:r>
          </a:p>
        </p:txBody>
      </p:sp>
      <p:sp>
        <p:nvSpPr>
          <p:cNvPr id="142" name="TextBox 141"/>
          <p:cNvSpPr txBox="1"/>
          <p:nvPr/>
        </p:nvSpPr>
        <p:spPr>
          <a:xfrm>
            <a:off x="2362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1000" dirty="0">
                <a:solidFill>
                  <a:srgbClr val="0000FF"/>
                </a:solidFill>
              </a:rPr>
              <a:t>12</a:t>
            </a:r>
          </a:p>
        </p:txBody>
      </p:sp>
      <p:sp>
        <p:nvSpPr>
          <p:cNvPr id="143" name="TextBox 142"/>
          <p:cNvSpPr txBox="1"/>
          <p:nvPr/>
        </p:nvSpPr>
        <p:spPr>
          <a:xfrm>
            <a:off x="1066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44" name="TextBox 143"/>
          <p:cNvSpPr txBox="1"/>
          <p:nvPr/>
        </p:nvSpPr>
        <p:spPr>
          <a:xfrm>
            <a:off x="1371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1000" dirty="0">
                <a:solidFill>
                  <a:srgbClr val="0000FF"/>
                </a:solidFill>
              </a:rPr>
              <a:t>16</a:t>
            </a:r>
          </a:p>
        </p:txBody>
      </p:sp>
      <p:sp>
        <p:nvSpPr>
          <p:cNvPr id="145" name="TextBox 144"/>
          <p:cNvSpPr txBox="1"/>
          <p:nvPr/>
        </p:nvSpPr>
        <p:spPr>
          <a:xfrm>
            <a:off x="1600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rIns="108000">
            <a:spAutoFit/>
          </a:bodyPr>
          <a:lstStyle/>
          <a:p>
            <a:pPr>
              <a:defRPr/>
            </a:pPr>
            <a:r>
              <a:rPr lang="en-US" sz="1000" dirty="0">
                <a:solidFill>
                  <a:srgbClr val="0000FF"/>
                </a:solidFill>
              </a:rPr>
              <a:t>17</a:t>
            </a:r>
          </a:p>
        </p:txBody>
      </p:sp>
      <p:sp>
        <p:nvSpPr>
          <p:cNvPr id="147" name="TextBox 146"/>
          <p:cNvSpPr txBox="1"/>
          <p:nvPr/>
        </p:nvSpPr>
        <p:spPr>
          <a:xfrm>
            <a:off x="1828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000" dirty="0">
                <a:solidFill>
                  <a:srgbClr val="0000FF"/>
                </a:solidFill>
              </a:rPr>
              <a:t>18</a:t>
            </a:r>
          </a:p>
        </p:txBody>
      </p:sp>
      <p:sp>
        <p:nvSpPr>
          <p:cNvPr id="148" name="TextBox 147"/>
          <p:cNvSpPr txBox="1"/>
          <p:nvPr/>
        </p:nvSpPr>
        <p:spPr>
          <a:xfrm>
            <a:off x="13716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600" b="1" dirty="0">
                <a:solidFill>
                  <a:srgbClr val="0000FF"/>
                </a:solidFill>
              </a:rPr>
              <a:t>18 30</a:t>
            </a:r>
          </a:p>
        </p:txBody>
      </p:sp>
      <p:sp>
        <p:nvSpPr>
          <p:cNvPr id="120" name="Text Box 6"/>
          <p:cNvSpPr txBox="1">
            <a:spLocks noChangeArrowheads="1"/>
          </p:cNvSpPr>
          <p:nvPr/>
        </p:nvSpPr>
        <p:spPr bwMode="auto">
          <a:xfrm>
            <a:off x="609600" y="3505200"/>
            <a:ext cx="4267200" cy="708025"/>
          </a:xfrm>
          <a:prstGeom prst="rect">
            <a:avLst/>
          </a:prstGeom>
          <a:solidFill>
            <a:schemeClr val="tx2">
              <a:lumMod val="60000"/>
              <a:lumOff val="40000"/>
            </a:schemeClr>
          </a:solidFill>
          <a:ln w="9525">
            <a:solidFill>
              <a:srgbClr val="000000"/>
            </a:solidFill>
            <a:miter lim="800000"/>
            <a:headEnd/>
            <a:tailEnd/>
          </a:ln>
        </p:spPr>
        <p:txBody>
          <a:bodyPr>
            <a:prstTxWarp prst="textNoShape">
              <a:avLst/>
            </a:prstTxWarp>
            <a:spAutoFit/>
          </a:bodyPr>
          <a:lstStyle/>
          <a:p>
            <a:pPr>
              <a:defRPr/>
            </a:pPr>
            <a:r>
              <a:rPr lang="en-US" sz="2000">
                <a:solidFill>
                  <a:srgbClr val="0000FF"/>
                </a:solidFill>
                <a:latin typeface="+mn-lt"/>
              </a:rPr>
              <a:t>During the 3 minute set intervals fill in the appropriate information here.</a:t>
            </a:r>
          </a:p>
        </p:txBody>
      </p:sp>
      <p:sp>
        <p:nvSpPr>
          <p:cNvPr id="122" name="TextBox 121"/>
          <p:cNvSpPr txBox="1"/>
          <p:nvPr/>
        </p:nvSpPr>
        <p:spPr>
          <a:xfrm>
            <a:off x="5410200" y="5257800"/>
            <a:ext cx="762000" cy="273050"/>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1000" dirty="0">
                <a:solidFill>
                  <a:srgbClr val="0000FF"/>
                </a:solidFill>
              </a:rPr>
              <a:t>U O C</a:t>
            </a:r>
          </a:p>
        </p:txBody>
      </p:sp>
      <p:sp>
        <p:nvSpPr>
          <p:cNvPr id="138" name="TextBox 137"/>
          <p:cNvSpPr txBox="1"/>
          <p:nvPr/>
        </p:nvSpPr>
        <p:spPr>
          <a:xfrm>
            <a:off x="1905000" y="5867400"/>
            <a:ext cx="12954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FIRST REFEREE</a:t>
            </a:r>
          </a:p>
        </p:txBody>
      </p:sp>
      <p:sp>
        <p:nvSpPr>
          <p:cNvPr id="146" name="TextBox 145"/>
          <p:cNvSpPr txBox="1"/>
          <p:nvPr/>
        </p:nvSpPr>
        <p:spPr>
          <a:xfrm>
            <a:off x="1905000" y="6019800"/>
            <a:ext cx="1295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SECOND REFEREE</a:t>
            </a:r>
          </a:p>
        </p:txBody>
      </p:sp>
      <p:sp>
        <p:nvSpPr>
          <p:cNvPr id="149" name="TextBox 148"/>
          <p:cNvSpPr txBox="1"/>
          <p:nvPr/>
        </p:nvSpPr>
        <p:spPr>
          <a:xfrm>
            <a:off x="1905000" y="6096000"/>
            <a:ext cx="12954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smtClean="0">
                <a:solidFill>
                  <a:srgbClr val="0000FF"/>
                </a:solidFill>
              </a:rPr>
              <a:t>SCORER</a:t>
            </a:r>
            <a:endParaRPr lang="en-US" sz="700" dirty="0">
              <a:solidFill>
                <a:srgbClr val="0000FF"/>
              </a:solidFill>
            </a:endParaRPr>
          </a:p>
        </p:txBody>
      </p:sp>
      <p:sp>
        <p:nvSpPr>
          <p:cNvPr id="150" name="TextBox 149"/>
          <p:cNvSpPr txBox="1"/>
          <p:nvPr/>
        </p:nvSpPr>
        <p:spPr>
          <a:xfrm>
            <a:off x="1905000" y="6248400"/>
            <a:ext cx="1295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ASSISTANT SCORER</a:t>
            </a:r>
          </a:p>
        </p:txBody>
      </p:sp>
      <p:sp>
        <p:nvSpPr>
          <p:cNvPr id="151" name="TextBox 150"/>
          <p:cNvSpPr txBox="1"/>
          <p:nvPr/>
        </p:nvSpPr>
        <p:spPr>
          <a:xfrm>
            <a:off x="3505200" y="5867400"/>
            <a:ext cx="4572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CAN</a:t>
            </a:r>
          </a:p>
        </p:txBody>
      </p:sp>
      <p:sp>
        <p:nvSpPr>
          <p:cNvPr id="152" name="TextBox 151"/>
          <p:cNvSpPr txBox="1"/>
          <p:nvPr/>
        </p:nvSpPr>
        <p:spPr>
          <a:xfrm>
            <a:off x="3505200" y="6019800"/>
            <a:ext cx="533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CAN</a:t>
            </a:r>
          </a:p>
        </p:txBody>
      </p:sp>
      <p:sp>
        <p:nvSpPr>
          <p:cNvPr id="153" name="TextBox 152"/>
          <p:cNvSpPr txBox="1"/>
          <p:nvPr/>
        </p:nvSpPr>
        <p:spPr>
          <a:xfrm>
            <a:off x="3505200" y="6096000"/>
            <a:ext cx="6096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CAN</a:t>
            </a:r>
          </a:p>
        </p:txBody>
      </p:sp>
      <p:sp>
        <p:nvSpPr>
          <p:cNvPr id="154" name="TextBox 153"/>
          <p:cNvSpPr txBox="1"/>
          <p:nvPr/>
        </p:nvSpPr>
        <p:spPr>
          <a:xfrm>
            <a:off x="3505200" y="6248400"/>
            <a:ext cx="533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CAN</a:t>
            </a:r>
          </a:p>
        </p:txBody>
      </p:sp>
      <p:sp>
        <p:nvSpPr>
          <p:cNvPr id="155" name="TextBox 154"/>
          <p:cNvSpPr txBox="1"/>
          <p:nvPr/>
        </p:nvSpPr>
        <p:spPr>
          <a:xfrm>
            <a:off x="18288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1</a:t>
            </a:r>
          </a:p>
        </p:txBody>
      </p:sp>
      <p:sp>
        <p:nvSpPr>
          <p:cNvPr id="156" name="TextBox 155"/>
          <p:cNvSpPr txBox="1"/>
          <p:nvPr/>
        </p:nvSpPr>
        <p:spPr>
          <a:xfrm>
            <a:off x="36576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2</a:t>
            </a:r>
          </a:p>
        </p:txBody>
      </p:sp>
      <p:sp>
        <p:nvSpPr>
          <p:cNvPr id="157" name="TextBox 156"/>
          <p:cNvSpPr txBox="1"/>
          <p:nvPr/>
        </p:nvSpPr>
        <p:spPr>
          <a:xfrm>
            <a:off x="18288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3</a:t>
            </a:r>
          </a:p>
        </p:txBody>
      </p:sp>
      <p:sp>
        <p:nvSpPr>
          <p:cNvPr id="158" name="TextBox 157"/>
          <p:cNvSpPr txBox="1"/>
          <p:nvPr/>
        </p:nvSpPr>
        <p:spPr>
          <a:xfrm>
            <a:off x="36576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4</a:t>
            </a:r>
          </a:p>
        </p:txBody>
      </p:sp>
      <p:sp>
        <p:nvSpPr>
          <p:cNvPr id="160" name="TextBox 159"/>
          <p:cNvSpPr txBox="1"/>
          <p:nvPr/>
        </p:nvSpPr>
        <p:spPr>
          <a:xfrm>
            <a:off x="2133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22</a:t>
            </a:r>
          </a:p>
        </p:txBody>
      </p:sp>
      <p:sp>
        <p:nvSpPr>
          <p:cNvPr id="162" name="TextBox 161"/>
          <p:cNvSpPr txBox="1"/>
          <p:nvPr/>
        </p:nvSpPr>
        <p:spPr>
          <a:xfrm>
            <a:off x="2362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000" dirty="0">
                <a:solidFill>
                  <a:srgbClr val="0000FF"/>
                </a:solidFill>
              </a:rPr>
              <a:t>23</a:t>
            </a:r>
          </a:p>
        </p:txBody>
      </p:sp>
      <p:sp>
        <p:nvSpPr>
          <p:cNvPr id="163" name="Diagonal Stripe 162"/>
          <p:cNvSpPr/>
          <p:nvPr/>
        </p:nvSpPr>
        <p:spPr>
          <a:xfrm rot="10800000">
            <a:off x="2743200" y="15240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4" name="Diagonal Stripe 163"/>
          <p:cNvSpPr/>
          <p:nvPr/>
        </p:nvSpPr>
        <p:spPr>
          <a:xfrm rot="10800000">
            <a:off x="2743200" y="16002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5" name="Diagonal Stripe 164"/>
          <p:cNvSpPr/>
          <p:nvPr/>
        </p:nvSpPr>
        <p:spPr>
          <a:xfrm rot="10800000">
            <a:off x="2743200" y="16764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6" name="Diagonal Stripe 165"/>
          <p:cNvSpPr/>
          <p:nvPr/>
        </p:nvSpPr>
        <p:spPr>
          <a:xfrm rot="10800000">
            <a:off x="2743200" y="17526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rot="10800000">
            <a:off x="46482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rot="10800000">
            <a:off x="46482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rot="10800000">
            <a:off x="46482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rot="10800000">
            <a:off x="46482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rot="10800000">
            <a:off x="46482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rot="10800000">
            <a:off x="46482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3" name="Diagonal Stripe 172"/>
          <p:cNvSpPr/>
          <p:nvPr/>
        </p:nvSpPr>
        <p:spPr>
          <a:xfrm rot="10800000">
            <a:off x="46482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 name="Diagonal Stripe 173"/>
          <p:cNvSpPr/>
          <p:nvPr/>
        </p:nvSpPr>
        <p:spPr>
          <a:xfrm rot="10800000">
            <a:off x="46482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5" name="Diagonal Stripe 174"/>
          <p:cNvSpPr/>
          <p:nvPr/>
        </p:nvSpPr>
        <p:spPr>
          <a:xfrm>
            <a:off x="48006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6" name="TextBox 175"/>
          <p:cNvSpPr txBox="1"/>
          <p:nvPr/>
        </p:nvSpPr>
        <p:spPr>
          <a:xfrm>
            <a:off x="38100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4000">
            <a:spAutoFit/>
          </a:bodyPr>
          <a:lstStyle/>
          <a:p>
            <a:pPr>
              <a:defRPr/>
            </a:pPr>
            <a:r>
              <a:rPr lang="en-US" sz="1000" dirty="0">
                <a:solidFill>
                  <a:srgbClr val="0000FF"/>
                </a:solidFill>
              </a:rPr>
              <a:t>14</a:t>
            </a:r>
          </a:p>
        </p:txBody>
      </p:sp>
      <p:sp>
        <p:nvSpPr>
          <p:cNvPr id="177" name="TextBox 176"/>
          <p:cNvSpPr txBox="1"/>
          <p:nvPr/>
        </p:nvSpPr>
        <p:spPr>
          <a:xfrm>
            <a:off x="40386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1000" dirty="0">
                <a:solidFill>
                  <a:srgbClr val="0000FF"/>
                </a:solidFill>
              </a:rPr>
              <a:t>19</a:t>
            </a:r>
          </a:p>
        </p:txBody>
      </p:sp>
      <p:sp>
        <p:nvSpPr>
          <p:cNvPr id="178" name="TextBox 177"/>
          <p:cNvSpPr txBox="1"/>
          <p:nvPr/>
        </p:nvSpPr>
        <p:spPr>
          <a:xfrm>
            <a:off x="4267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a:solidFill>
                  <a:srgbClr val="0000FF"/>
                </a:solidFill>
              </a:rPr>
              <a:t>24</a:t>
            </a:r>
          </a:p>
        </p:txBody>
      </p:sp>
      <p:sp>
        <p:nvSpPr>
          <p:cNvPr id="179" name="TextBox 178"/>
          <p:cNvSpPr txBox="1"/>
          <p:nvPr/>
        </p:nvSpPr>
        <p:spPr>
          <a:xfrm>
            <a:off x="3048000" y="1981200"/>
            <a:ext cx="304800" cy="242888"/>
          </a:xfrm>
          <a:prstGeom prst="rect">
            <a:avLst/>
          </a:prstGeom>
          <a:noFill/>
          <a:ln>
            <a:noFill/>
          </a:ln>
        </p:spPr>
        <p:style>
          <a:lnRef idx="2">
            <a:schemeClr val="dk1"/>
          </a:lnRef>
          <a:fillRef idx="1">
            <a:schemeClr val="lt1"/>
          </a:fillRef>
          <a:effectRef idx="0">
            <a:schemeClr val="dk1"/>
          </a:effectRef>
          <a:fontRef idx="minor">
            <a:schemeClr val="dk1"/>
          </a:fontRef>
        </p:style>
        <p:txBody>
          <a:bodyPr lIns="27432" tIns="43200">
            <a:spAutoFit/>
          </a:bodyPr>
          <a:lstStyle/>
          <a:p>
            <a:pPr>
              <a:defRPr/>
            </a:pPr>
            <a:r>
              <a:rPr lang="en-US" sz="1000" dirty="0">
                <a:solidFill>
                  <a:srgbClr val="0000FF"/>
                </a:solidFill>
              </a:rPr>
              <a:t>25</a:t>
            </a:r>
          </a:p>
        </p:txBody>
      </p:sp>
      <p:sp>
        <p:nvSpPr>
          <p:cNvPr id="180" name="Oval 179"/>
          <p:cNvSpPr/>
          <p:nvPr/>
        </p:nvSpPr>
        <p:spPr>
          <a:xfrm>
            <a:off x="23622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Oval 181"/>
          <p:cNvSpPr/>
          <p:nvPr/>
        </p:nvSpPr>
        <p:spPr>
          <a:xfrm>
            <a:off x="3048001" y="1981200"/>
            <a:ext cx="228599"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9" name="Flowchart: Collate 193"/>
          <p:cNvSpPr/>
          <p:nvPr/>
        </p:nvSpPr>
        <p:spPr>
          <a:xfrm>
            <a:off x="2743200" y="1828800"/>
            <a:ext cx="152400" cy="76200"/>
          </a:xfrm>
          <a:prstGeom prst="flowChartCollate">
            <a:avLst/>
          </a:prstGeom>
          <a:noFill/>
          <a:ln w="1587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1" name="Flowchart: Collate 224"/>
          <p:cNvSpPr/>
          <p:nvPr/>
        </p:nvSpPr>
        <p:spPr>
          <a:xfrm>
            <a:off x="2895600" y="1066800"/>
            <a:ext cx="76200" cy="838200"/>
          </a:xfrm>
          <a:prstGeom prst="flowChartCollate">
            <a:avLst/>
          </a:prstGeom>
          <a:noFill/>
          <a:ln w="1587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1" name="Flowchart: Collate 225"/>
          <p:cNvSpPr/>
          <p:nvPr/>
        </p:nvSpPr>
        <p:spPr>
          <a:xfrm>
            <a:off x="2971800" y="1066800"/>
            <a:ext cx="76200" cy="838200"/>
          </a:xfrm>
          <a:prstGeom prst="flowChartCollate">
            <a:avLst/>
          </a:prstGeom>
          <a:noFill/>
          <a:ln w="1587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3" name="Flowchart: Collate 226"/>
          <p:cNvSpPr/>
          <p:nvPr/>
        </p:nvSpPr>
        <p:spPr>
          <a:xfrm>
            <a:off x="4876800" y="1066800"/>
            <a:ext cx="76200" cy="838200"/>
          </a:xfrm>
          <a:prstGeom prst="flowChartCollate">
            <a:avLst/>
          </a:prstGeom>
          <a:noFill/>
          <a:ln w="1587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4" name="Flowchart: Collate 227"/>
          <p:cNvSpPr/>
          <p:nvPr/>
        </p:nvSpPr>
        <p:spPr>
          <a:xfrm>
            <a:off x="4800600" y="1143000"/>
            <a:ext cx="76200" cy="762000"/>
          </a:xfrm>
          <a:prstGeom prst="flowChartCollate">
            <a:avLst/>
          </a:prstGeom>
          <a:noFill/>
          <a:ln w="1587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5" name="TextBox 184"/>
          <p:cNvSpPr txBox="1"/>
          <p:nvPr/>
        </p:nvSpPr>
        <p:spPr>
          <a:xfrm>
            <a:off x="42672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prstTxWarp prst="textNoShape">
              <a:avLst/>
            </a:prstTxWarp>
            <a:spAutoFit/>
          </a:bodyPr>
          <a:lstStyle/>
          <a:p>
            <a:r>
              <a:rPr lang="en-US" sz="600" b="1">
                <a:solidFill>
                  <a:srgbClr val="0000FF"/>
                </a:solidFill>
              </a:rPr>
              <a:t>18 55</a:t>
            </a:r>
          </a:p>
        </p:txBody>
      </p:sp>
      <p:sp>
        <p:nvSpPr>
          <p:cNvPr id="186" name="TextBox 185"/>
          <p:cNvSpPr txBox="1"/>
          <p:nvPr/>
        </p:nvSpPr>
        <p:spPr>
          <a:xfrm>
            <a:off x="6096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prstTxWarp prst="textNoShape">
              <a:avLst/>
            </a:prstTxWarp>
            <a:spAutoFit/>
          </a:bodyPr>
          <a:lstStyle/>
          <a:p>
            <a:pPr>
              <a:defRPr/>
            </a:pPr>
            <a:r>
              <a:rPr lang="en-US" sz="1000" dirty="0">
                <a:solidFill>
                  <a:srgbClr val="0000FF"/>
                </a:solidFill>
              </a:rPr>
              <a:t>U O A</a:t>
            </a:r>
          </a:p>
        </p:txBody>
      </p:sp>
      <p:sp>
        <p:nvSpPr>
          <p:cNvPr id="187" name="TextBox 186"/>
          <p:cNvSpPr txBox="1"/>
          <p:nvPr/>
        </p:nvSpPr>
        <p:spPr>
          <a:xfrm>
            <a:off x="74676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8000">
            <a:prstTxWarp prst="textNoShape">
              <a:avLst/>
            </a:prstTxWarp>
            <a:spAutoFit/>
          </a:bodyPr>
          <a:lstStyle/>
          <a:p>
            <a:pPr>
              <a:defRPr/>
            </a:pPr>
            <a:r>
              <a:rPr lang="en-US" sz="1000" dirty="0">
                <a:solidFill>
                  <a:srgbClr val="0000FF"/>
                </a:solidFill>
              </a:rPr>
              <a:t>U O C</a:t>
            </a:r>
          </a:p>
        </p:txBody>
      </p:sp>
      <p:sp>
        <p:nvSpPr>
          <p:cNvPr id="189" name="TextBox 188"/>
          <p:cNvSpPr txBox="1"/>
          <p:nvPr/>
        </p:nvSpPr>
        <p:spPr>
          <a:xfrm>
            <a:off x="55626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600" b="1">
                <a:solidFill>
                  <a:srgbClr val="0000FF"/>
                </a:solidFill>
              </a:rPr>
              <a:t>18 58</a:t>
            </a:r>
          </a:p>
        </p:txBody>
      </p:sp>
      <p:sp>
        <p:nvSpPr>
          <p:cNvPr id="192" name="TextBox 191"/>
          <p:cNvSpPr txBox="1"/>
          <p:nvPr/>
        </p:nvSpPr>
        <p:spPr>
          <a:xfrm>
            <a:off x="6629400" y="762000"/>
            <a:ext cx="3048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57600">
            <a:spAutoFit/>
          </a:bodyPr>
          <a:lstStyle/>
          <a:p>
            <a:pPr>
              <a:defRPr/>
            </a:pPr>
            <a:r>
              <a:rPr lang="en-US" sz="800" b="1" dirty="0">
                <a:solidFill>
                  <a:srgbClr val="0000FF"/>
                </a:solidFill>
              </a:rPr>
              <a:t>X</a:t>
            </a:r>
          </a:p>
        </p:txBody>
      </p:sp>
      <p:sp>
        <p:nvSpPr>
          <p:cNvPr id="193" name="TextBox 192"/>
          <p:cNvSpPr txBox="1"/>
          <p:nvPr/>
        </p:nvSpPr>
        <p:spPr>
          <a:xfrm>
            <a:off x="7162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800" b="1" dirty="0">
                <a:solidFill>
                  <a:srgbClr val="0000FF"/>
                </a:solidFill>
              </a:rPr>
              <a:t>X</a:t>
            </a:r>
          </a:p>
        </p:txBody>
      </p:sp>
      <p:sp>
        <p:nvSpPr>
          <p:cNvPr id="194" name="TextBox 193"/>
          <p:cNvSpPr txBox="1"/>
          <p:nvPr/>
        </p:nvSpPr>
        <p:spPr>
          <a:xfrm>
            <a:off x="7162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b="1" dirty="0">
                <a:solidFill>
                  <a:srgbClr val="0000FF"/>
                </a:solidFill>
              </a:rPr>
              <a:t>X</a:t>
            </a:r>
          </a:p>
        </p:txBody>
      </p:sp>
      <p:sp>
        <p:nvSpPr>
          <p:cNvPr id="195" name="TextBox 194"/>
          <p:cNvSpPr txBox="1"/>
          <p:nvPr/>
        </p:nvSpPr>
        <p:spPr>
          <a:xfrm>
            <a:off x="26670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100" dirty="0">
                <a:solidFill>
                  <a:srgbClr val="0000FF"/>
                </a:solidFill>
              </a:rPr>
              <a:t>22 21</a:t>
            </a:r>
          </a:p>
        </p:txBody>
      </p:sp>
      <p:sp>
        <p:nvSpPr>
          <p:cNvPr id="196" name="TextBox 195"/>
          <p:cNvSpPr txBox="1"/>
          <p:nvPr/>
        </p:nvSpPr>
        <p:spPr>
          <a:xfrm>
            <a:off x="26670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100" dirty="0">
                <a:solidFill>
                  <a:srgbClr val="0000FF"/>
                </a:solidFill>
              </a:rPr>
              <a:t>22 23</a:t>
            </a:r>
          </a:p>
        </p:txBody>
      </p:sp>
      <p:sp>
        <p:nvSpPr>
          <p:cNvPr id="188" name="TextBox 187"/>
          <p:cNvSpPr txBox="1"/>
          <p:nvPr/>
        </p:nvSpPr>
        <p:spPr>
          <a:xfrm>
            <a:off x="1219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8</a:t>
            </a:r>
          </a:p>
        </p:txBody>
      </p:sp>
      <p:sp>
        <p:nvSpPr>
          <p:cNvPr id="190" name="TextBox 189"/>
          <p:cNvSpPr txBox="1"/>
          <p:nvPr/>
        </p:nvSpPr>
        <p:spPr>
          <a:xfrm>
            <a:off x="1371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200" dirty="0" smtClean="0">
                <a:solidFill>
                  <a:srgbClr val="0000FF"/>
                </a:solidFill>
              </a:rPr>
              <a:t>13</a:t>
            </a:r>
            <a:endParaRPr lang="en-US" sz="1200" dirty="0">
              <a:solidFill>
                <a:srgbClr val="0000FF"/>
              </a:solidFill>
            </a:endParaRPr>
          </a:p>
        </p:txBody>
      </p:sp>
      <p:sp>
        <p:nvSpPr>
          <p:cNvPr id="191" name="TextBox 190"/>
          <p:cNvSpPr txBox="1"/>
          <p:nvPr/>
        </p:nvSpPr>
        <p:spPr>
          <a:xfrm>
            <a:off x="16764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2</a:t>
            </a:r>
          </a:p>
        </p:txBody>
      </p:sp>
      <p:sp>
        <p:nvSpPr>
          <p:cNvPr id="197" name="TextBox 196"/>
          <p:cNvSpPr txBox="1"/>
          <p:nvPr/>
        </p:nvSpPr>
        <p:spPr>
          <a:xfrm>
            <a:off x="1905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3</a:t>
            </a:r>
          </a:p>
        </p:txBody>
      </p:sp>
      <p:sp>
        <p:nvSpPr>
          <p:cNvPr id="198" name="TextBox 197"/>
          <p:cNvSpPr txBox="1"/>
          <p:nvPr/>
        </p:nvSpPr>
        <p:spPr>
          <a:xfrm>
            <a:off x="22098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4</a:t>
            </a:r>
          </a:p>
        </p:txBody>
      </p:sp>
      <p:sp>
        <p:nvSpPr>
          <p:cNvPr id="199" name="TextBox 198"/>
          <p:cNvSpPr txBox="1"/>
          <p:nvPr/>
        </p:nvSpPr>
        <p:spPr>
          <a:xfrm>
            <a:off x="24384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1</a:t>
            </a:r>
          </a:p>
        </p:txBody>
      </p:sp>
      <p:sp>
        <p:nvSpPr>
          <p:cNvPr id="200" name="TextBox 199"/>
          <p:cNvSpPr txBox="1"/>
          <p:nvPr/>
        </p:nvSpPr>
        <p:spPr>
          <a:xfrm>
            <a:off x="3124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2</a:t>
            </a:r>
          </a:p>
        </p:txBody>
      </p:sp>
      <p:sp>
        <p:nvSpPr>
          <p:cNvPr id="201" name="TextBox 200"/>
          <p:cNvSpPr txBox="1"/>
          <p:nvPr/>
        </p:nvSpPr>
        <p:spPr>
          <a:xfrm>
            <a:off x="3352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6</a:t>
            </a:r>
          </a:p>
        </p:txBody>
      </p:sp>
      <p:sp>
        <p:nvSpPr>
          <p:cNvPr id="202" name="TextBox 201"/>
          <p:cNvSpPr txBox="1"/>
          <p:nvPr/>
        </p:nvSpPr>
        <p:spPr>
          <a:xfrm>
            <a:off x="3581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1200" dirty="0" smtClean="0">
                <a:solidFill>
                  <a:srgbClr val="0000FF"/>
                </a:solidFill>
              </a:rPr>
              <a:t>1</a:t>
            </a:r>
          </a:p>
        </p:txBody>
      </p:sp>
      <p:sp>
        <p:nvSpPr>
          <p:cNvPr id="203" name="TextBox 202"/>
          <p:cNvSpPr txBox="1"/>
          <p:nvPr/>
        </p:nvSpPr>
        <p:spPr>
          <a:xfrm>
            <a:off x="3886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5</a:t>
            </a:r>
          </a:p>
        </p:txBody>
      </p:sp>
      <p:sp>
        <p:nvSpPr>
          <p:cNvPr id="204" name="TextBox 203"/>
          <p:cNvSpPr txBox="1"/>
          <p:nvPr/>
        </p:nvSpPr>
        <p:spPr>
          <a:xfrm>
            <a:off x="4114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7</a:t>
            </a:r>
          </a:p>
        </p:txBody>
      </p:sp>
      <p:sp>
        <p:nvSpPr>
          <p:cNvPr id="205" name="TextBox 204"/>
          <p:cNvSpPr txBox="1"/>
          <p:nvPr/>
        </p:nvSpPr>
        <p:spPr>
          <a:xfrm>
            <a:off x="4343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4</a:t>
            </a:r>
          </a:p>
        </p:txBody>
      </p:sp>
      <p:sp>
        <p:nvSpPr>
          <p:cNvPr id="206" name="TextBox 205"/>
          <p:cNvSpPr txBox="1"/>
          <p:nvPr/>
        </p:nvSpPr>
        <p:spPr>
          <a:xfrm>
            <a:off x="2819400" y="2057400"/>
            <a:ext cx="6858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100" dirty="0">
                <a:solidFill>
                  <a:srgbClr val="0000FF"/>
                </a:solidFill>
              </a:rPr>
              <a:t>19</a:t>
            </a:r>
          </a:p>
        </p:txBody>
      </p:sp>
      <p:sp>
        <p:nvSpPr>
          <p:cNvPr id="207" name="TextBox 206"/>
          <p:cNvSpPr txBox="1"/>
          <p:nvPr/>
        </p:nvSpPr>
        <p:spPr>
          <a:xfrm>
            <a:off x="47244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8</a:t>
            </a:r>
          </a:p>
        </p:txBody>
      </p:sp>
      <p:sp>
        <p:nvSpPr>
          <p:cNvPr id="208" name="TextBox 207"/>
          <p:cNvSpPr txBox="1"/>
          <p:nvPr/>
        </p:nvSpPr>
        <p:spPr>
          <a:xfrm>
            <a:off x="40386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1200" dirty="0" smtClean="0">
                <a:solidFill>
                  <a:srgbClr val="0000FF"/>
                </a:solidFill>
              </a:rPr>
              <a:t>12</a:t>
            </a:r>
          </a:p>
        </p:txBody>
      </p:sp>
      <p:sp>
        <p:nvSpPr>
          <p:cNvPr id="210" name="TextBox 209"/>
          <p:cNvSpPr txBox="1"/>
          <p:nvPr/>
        </p:nvSpPr>
        <p:spPr>
          <a:xfrm>
            <a:off x="40386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4000" rtlCol="0">
            <a:spAutoFit/>
          </a:bodyPr>
          <a:lstStyle/>
          <a:p>
            <a:pPr algn="l"/>
            <a:r>
              <a:rPr lang="en-US" sz="400" dirty="0">
                <a:solidFill>
                  <a:srgbClr val="0000FF"/>
                </a:solidFill>
              </a:rPr>
              <a:t> </a:t>
            </a:r>
            <a:r>
              <a:rPr lang="en-US" sz="800" dirty="0" smtClean="0">
                <a:solidFill>
                  <a:srgbClr val="0000FF"/>
                </a:solidFill>
              </a:rPr>
              <a:t>15 18</a:t>
            </a:r>
          </a:p>
        </p:txBody>
      </p:sp>
      <p:sp>
        <p:nvSpPr>
          <p:cNvPr id="211" name="TextBox 210"/>
          <p:cNvSpPr txBox="1"/>
          <p:nvPr/>
        </p:nvSpPr>
        <p:spPr>
          <a:xfrm>
            <a:off x="40386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rtlCol="0">
            <a:spAutoFit/>
          </a:bodyPr>
          <a:lstStyle/>
          <a:p>
            <a:pPr algn="l"/>
            <a:r>
              <a:rPr lang="en-US" sz="400" dirty="0" smtClean="0">
                <a:solidFill>
                  <a:srgbClr val="0000FF"/>
                </a:solidFill>
              </a:rPr>
              <a:t> </a:t>
            </a:r>
            <a:r>
              <a:rPr lang="en-US" sz="800" dirty="0" smtClean="0">
                <a:solidFill>
                  <a:srgbClr val="0000FF"/>
                </a:solidFill>
              </a:rPr>
              <a:t>20 22</a:t>
            </a:r>
          </a:p>
        </p:txBody>
      </p:sp>
      <p:sp>
        <p:nvSpPr>
          <p:cNvPr id="212" name="Oval 211"/>
          <p:cNvSpPr/>
          <p:nvPr/>
        </p:nvSpPr>
        <p:spPr>
          <a:xfrm>
            <a:off x="4038600" y="1295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9" name="TextBox 208"/>
          <p:cNvSpPr txBox="1"/>
          <p:nvPr/>
        </p:nvSpPr>
        <p:spPr>
          <a:xfrm>
            <a:off x="76200" y="5334000"/>
            <a:ext cx="4572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D</a:t>
            </a:r>
          </a:p>
        </p:txBody>
      </p:sp>
      <p:sp>
        <p:nvSpPr>
          <p:cNvPr id="213" name="TextBox 212"/>
          <p:cNvSpPr txBox="1"/>
          <p:nvPr/>
        </p:nvSpPr>
        <p:spPr>
          <a:xfrm>
            <a:off x="7620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214" name="TextBox 213"/>
          <p:cNvSpPr txBox="1"/>
          <p:nvPr/>
        </p:nvSpPr>
        <p:spPr>
          <a:xfrm>
            <a:off x="9144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215" name="TextBox 214"/>
          <p:cNvSpPr txBox="1"/>
          <p:nvPr/>
        </p:nvSpPr>
        <p:spPr>
          <a:xfrm>
            <a:off x="1143000" y="5334000"/>
            <a:ext cx="5334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400" dirty="0" smtClean="0">
                <a:solidFill>
                  <a:srgbClr val="0000FF"/>
                </a:solidFill>
              </a:rPr>
              <a:t>  </a:t>
            </a:r>
            <a:r>
              <a:rPr lang="en-US" sz="800" dirty="0" smtClean="0">
                <a:solidFill>
                  <a:srgbClr val="0000FF"/>
                </a:solidFill>
              </a:rPr>
              <a:t>19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216" name="TextBox 215"/>
          <p:cNvSpPr txBox="1"/>
          <p:nvPr/>
        </p:nvSpPr>
        <p:spPr>
          <a:xfrm>
            <a:off x="2362200" y="5181600"/>
            <a:ext cx="2743200" cy="18575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46800" rtlCol="0">
            <a:spAutoFit/>
          </a:bodyPr>
          <a:lstStyle/>
          <a:p>
            <a:pPr algn="l"/>
            <a:r>
              <a:rPr lang="en-US" sz="600" dirty="0" smtClean="0">
                <a:solidFill>
                  <a:srgbClr val="0000FF"/>
                </a:solidFill>
              </a:rPr>
              <a:t>1)  IMPROPER REQUEST (LATE SUBSTITION), TEAM A , SET 1</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a:srcRect/>
          <a:stretch>
            <a:fillRect/>
          </a:stretch>
        </p:blipFill>
        <p:spPr bwMode="auto">
          <a:xfrm>
            <a:off x="4572000" y="2133600"/>
            <a:ext cx="4241800" cy="4343400"/>
          </a:xfrm>
          <a:prstGeom prst="rect">
            <a:avLst/>
          </a:prstGeom>
          <a:noFill/>
          <a:ln w="9525">
            <a:noFill/>
            <a:miter lim="800000"/>
            <a:headEnd/>
            <a:tailEnd/>
          </a:ln>
        </p:spPr>
      </p:pic>
      <p:sp>
        <p:nvSpPr>
          <p:cNvPr id="153603" name="Text Box 4"/>
          <p:cNvSpPr txBox="1">
            <a:spLocks noChangeArrowheads="1"/>
          </p:cNvSpPr>
          <p:nvPr/>
        </p:nvSpPr>
        <p:spPr bwMode="auto">
          <a:xfrm>
            <a:off x="0" y="2514600"/>
            <a:ext cx="4419600" cy="3540125"/>
          </a:xfrm>
          <a:prstGeom prst="rect">
            <a:avLst/>
          </a:prstGeom>
          <a:noFill/>
          <a:ln w="9525">
            <a:noFill/>
            <a:miter lim="800000"/>
            <a:headEnd/>
            <a:tailEnd/>
          </a:ln>
        </p:spPr>
        <p:txBody>
          <a:bodyPr>
            <a:prstTxWarp prst="textNoShape">
              <a:avLst/>
            </a:prstTxWarp>
            <a:spAutoFit/>
          </a:bodyPr>
          <a:lstStyle/>
          <a:p>
            <a:pPr>
              <a:defRPr/>
            </a:pPr>
            <a:r>
              <a:rPr lang="en-US" sz="3200" dirty="0">
                <a:latin typeface="+mn-lt"/>
              </a:rPr>
              <a:t>At the end of the match you will have to fill in this box.</a:t>
            </a:r>
          </a:p>
          <a:p>
            <a:pPr>
              <a:defRPr/>
            </a:pPr>
            <a:endParaRPr lang="en-US" sz="3200" dirty="0">
              <a:latin typeface="+mn-lt"/>
            </a:endParaRPr>
          </a:p>
          <a:p>
            <a:pPr>
              <a:defRPr/>
            </a:pPr>
            <a:r>
              <a:rPr lang="en-US" sz="3200" dirty="0">
                <a:latin typeface="+mn-lt"/>
              </a:rPr>
              <a:t>It is advisable to complete each row at the end of each set.</a:t>
            </a:r>
          </a:p>
        </p:txBody>
      </p:sp>
      <p:sp>
        <p:nvSpPr>
          <p:cNvPr id="6" name="Title 5"/>
          <p:cNvSpPr>
            <a:spLocks noGrp="1"/>
          </p:cNvSpPr>
          <p:nvPr>
            <p:ph type="title"/>
          </p:nvPr>
        </p:nvSpPr>
        <p:spPr/>
        <p:txBody>
          <a:bodyPr/>
          <a:lstStyle/>
          <a:p>
            <a:pPr>
              <a:defRPr/>
            </a:pPr>
            <a:r>
              <a:rPr lang="en-US" sz="4800" dirty="0" smtClean="0">
                <a:ea typeface="+mj-ea"/>
                <a:cs typeface="+mj-cs"/>
              </a:rPr>
              <a:t>Recording Results</a:t>
            </a:r>
            <a:endParaRPr lang="en-US" sz="4800" dirty="0">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44036" name="Line 4"/>
          <p:cNvSpPr>
            <a:spLocks noChangeShapeType="1"/>
          </p:cNvSpPr>
          <p:nvPr/>
        </p:nvSpPr>
        <p:spPr bwMode="auto">
          <a:xfrm flipH="1">
            <a:off x="3429000" y="1905000"/>
            <a:ext cx="76200" cy="685800"/>
          </a:xfrm>
          <a:prstGeom prst="line">
            <a:avLst/>
          </a:prstGeom>
          <a:noFill/>
          <a:ln w="76200">
            <a:solidFill>
              <a:srgbClr val="EF1F1D"/>
            </a:solidFill>
            <a:round/>
            <a:headEnd/>
            <a:tailEnd type="triangle" w="med" len="med"/>
          </a:ln>
        </p:spPr>
        <p:txBody>
          <a:bodyPr wrap="none" anchor="ctr">
            <a:prstTxWarp prst="textNoShape">
              <a:avLst/>
            </a:prstTxWarp>
            <a:spAutoFit/>
          </a:bodyPr>
          <a:lstStyle/>
          <a:p>
            <a:endParaRPr lang="en-US"/>
          </a:p>
        </p:txBody>
      </p:sp>
      <p:sp>
        <p:nvSpPr>
          <p:cNvPr id="44037" name="Line 5"/>
          <p:cNvSpPr>
            <a:spLocks noChangeShapeType="1"/>
          </p:cNvSpPr>
          <p:nvPr/>
        </p:nvSpPr>
        <p:spPr bwMode="auto">
          <a:xfrm>
            <a:off x="5486400" y="1905000"/>
            <a:ext cx="76200" cy="685800"/>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10" name="TextBox 9"/>
          <p:cNvSpPr txBox="1"/>
          <p:nvPr/>
        </p:nvSpPr>
        <p:spPr>
          <a:xfrm>
            <a:off x="228600" y="1143000"/>
            <a:ext cx="8382000" cy="5842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200" dirty="0">
                <a:solidFill>
                  <a:schemeClr val="tx1"/>
                </a:solidFill>
              </a:rPr>
              <a:t>Start with the three letter team abbreviations</a:t>
            </a:r>
          </a:p>
        </p:txBody>
      </p:sp>
      <p:sp>
        <p:nvSpPr>
          <p:cNvPr id="12" name="TextBox 11"/>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155656"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r>
              <a:rPr lang="en-US" sz="800" dirty="0" smtClean="0">
                <a:solidFill>
                  <a:srgbClr val="0000FF"/>
                </a:solidFill>
                <a:latin typeface="Book Antiqua" pitchFamily="-111" charset="0"/>
              </a:rPr>
              <a:t> </a:t>
            </a:r>
            <a:r>
              <a:rPr lang="en-US" sz="2400" dirty="0" smtClean="0">
                <a:solidFill>
                  <a:srgbClr val="0000FF"/>
                </a:solidFill>
                <a:latin typeface="Book Antiqua" pitchFamily="-111" charset="0"/>
              </a:rPr>
              <a:t>U </a:t>
            </a:r>
            <a:r>
              <a:rPr lang="en-US" sz="2400" dirty="0">
                <a:solidFill>
                  <a:srgbClr val="0000FF"/>
                </a:solidFill>
                <a:latin typeface="Book Antiqua" pitchFamily="-111" charset="0"/>
              </a:rPr>
              <a:t>O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dissolve">
                                      <p:cBhvr>
                                        <p:cTn id="7" dur="1000"/>
                                        <p:tgtEl>
                                          <p:spTgt spid="44036"/>
                                        </p:tgtEl>
                                      </p:cBhvr>
                                    </p:animEffect>
                                  </p:childTnLst>
                                </p:cTn>
                              </p:par>
                            </p:childTnLst>
                          </p:cTn>
                        </p:par>
                        <p:par>
                          <p:cTn id="8" fill="hold">
                            <p:stCondLst>
                              <p:cond delay="1000"/>
                            </p:stCondLst>
                            <p:childTnLst>
                              <p:par>
                                <p:cTn id="9" presetID="12" presetClass="entr" presetSubtype="4" fill="hold" grpId="0" nodeType="afterEffect">
                                  <p:stCondLst>
                                    <p:cond delay="750"/>
                                  </p:stCondLst>
                                  <p:childTnLst>
                                    <p:set>
                                      <p:cBhvr>
                                        <p:cTn id="10" dur="1" fill="hold">
                                          <p:stCondLst>
                                            <p:cond delay="0"/>
                                          </p:stCondLst>
                                        </p:cTn>
                                        <p:tgtEl>
                                          <p:spTgt spid="155656"/>
                                        </p:tgtEl>
                                        <p:attrNameLst>
                                          <p:attrName>style.visibility</p:attrName>
                                        </p:attrNameLst>
                                      </p:cBhvr>
                                      <p:to>
                                        <p:strVal val="visible"/>
                                      </p:to>
                                    </p:set>
                                    <p:animEffect transition="in" filter="slide(fromBottom)">
                                      <p:cBhvr>
                                        <p:cTn id="11" dur="1000"/>
                                        <p:tgtEl>
                                          <p:spTgt spid="155656"/>
                                        </p:tgtEl>
                                      </p:cBhvr>
                                    </p:animEffect>
                                  </p:childTnLst>
                                </p:cTn>
                              </p:par>
                            </p:childTnLst>
                          </p:cTn>
                        </p:par>
                        <p:par>
                          <p:cTn id="12" fill="hold">
                            <p:stCondLst>
                              <p:cond delay="2750"/>
                            </p:stCondLst>
                            <p:childTnLst>
                              <p:par>
                                <p:cTn id="13" presetID="9" presetClass="entr" presetSubtype="0" fill="hold" grpId="0" nodeType="afterEffect">
                                  <p:stCondLst>
                                    <p:cond delay="1000"/>
                                  </p:stCondLst>
                                  <p:childTnLst>
                                    <p:set>
                                      <p:cBhvr>
                                        <p:cTn id="14" dur="1" fill="hold">
                                          <p:stCondLst>
                                            <p:cond delay="0"/>
                                          </p:stCondLst>
                                        </p:cTn>
                                        <p:tgtEl>
                                          <p:spTgt spid="44037"/>
                                        </p:tgtEl>
                                        <p:attrNameLst>
                                          <p:attrName>style.visibility</p:attrName>
                                        </p:attrNameLst>
                                      </p:cBhvr>
                                      <p:to>
                                        <p:strVal val="visible"/>
                                      </p:to>
                                    </p:set>
                                    <p:animEffect transition="in" filter="dissolve">
                                      <p:cBhvr>
                                        <p:cTn id="15" dur="1000"/>
                                        <p:tgtEl>
                                          <p:spTgt spid="44037"/>
                                        </p:tgtEl>
                                      </p:cBhvr>
                                    </p:animEffect>
                                  </p:childTnLst>
                                </p:cTn>
                              </p:par>
                            </p:childTnLst>
                          </p:cTn>
                        </p:par>
                        <p:par>
                          <p:cTn id="16" fill="hold">
                            <p:stCondLst>
                              <p:cond delay="4750"/>
                            </p:stCondLst>
                            <p:childTnLst>
                              <p:par>
                                <p:cTn id="17" presetID="12" presetClass="entr" presetSubtype="4" fill="hold" grpId="0" nodeType="afterEffect">
                                  <p:stCondLst>
                                    <p:cond delay="75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7" grpId="0" animBg="1"/>
      <p:bldP spid="12" grpId="0"/>
      <p:bldP spid="15565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9" name="TextBox 8"/>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13" name="TextBox 12"/>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4" name="TextBox 13"/>
          <p:cNvSpPr txBox="1"/>
          <p:nvPr/>
        </p:nvSpPr>
        <p:spPr>
          <a:xfrm>
            <a:off x="0" y="1143000"/>
            <a:ext cx="9144000" cy="107791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200" dirty="0">
                <a:solidFill>
                  <a:schemeClr val="tx1"/>
                </a:solidFill>
              </a:rPr>
              <a:t>Record the number of points scored by each team in the Points (P) column.</a:t>
            </a:r>
          </a:p>
        </p:txBody>
      </p:sp>
      <p:sp>
        <p:nvSpPr>
          <p:cNvPr id="15" name="TextBox 14"/>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16" name="TextBox 15"/>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17" name="TextBox 16"/>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18" name="TextBox 17"/>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9" name="TextBox 18"/>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20" name="TextBox 19"/>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21" name="TextBox 20"/>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22" name="TextBox 21"/>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23"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24" name="TextBox 23"/>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style.rotation</p:attrName>
                                        </p:attrNameLst>
                                      </p:cBhvr>
                                      <p:tavLst>
                                        <p:tav tm="0">
                                          <p:val>
                                            <p:fltVal val="720"/>
                                          </p:val>
                                        </p:tav>
                                        <p:tav tm="100000">
                                          <p:val>
                                            <p:fltVal val="0"/>
                                          </p:val>
                                        </p:tav>
                                      </p:tavLst>
                                    </p:anim>
                                    <p:anim calcmode="lin" valueType="num">
                                      <p:cBhvr>
                                        <p:cTn id="9" dur="1000" fill="hold"/>
                                        <p:tgtEl>
                                          <p:spTgt spid="9"/>
                                        </p:tgtEl>
                                        <p:attrNameLst>
                                          <p:attrName>ppt_h</p:attrName>
                                        </p:attrNameLst>
                                      </p:cBhvr>
                                      <p:tavLst>
                                        <p:tav tm="0">
                                          <p:val>
                                            <p:fltVal val="0"/>
                                          </p:val>
                                        </p:tav>
                                        <p:tav tm="100000">
                                          <p:val>
                                            <p:strVal val="#ppt_h"/>
                                          </p:val>
                                        </p:tav>
                                      </p:tavLst>
                                    </p:anim>
                                    <p:anim calcmode="lin" valueType="num">
                                      <p:cBhvr>
                                        <p:cTn id="10" dur="1000" fill="hold"/>
                                        <p:tgtEl>
                                          <p:spTgt spid="9"/>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5"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style.rotation</p:attrName>
                                        </p:attrNameLst>
                                      </p:cBhvr>
                                      <p:tavLst>
                                        <p:tav tm="0">
                                          <p:val>
                                            <p:fltVal val="720"/>
                                          </p:val>
                                        </p:tav>
                                        <p:tav tm="100000">
                                          <p:val>
                                            <p:fltVal val="0"/>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ppt_w</p:attrName>
                                        </p:attrNameLst>
                                      </p:cBhvr>
                                      <p:tavLst>
                                        <p:tav tm="0">
                                          <p:val>
                                            <p:fltVal val="0"/>
                                          </p:val>
                                        </p:tav>
                                        <p:tav tm="100000">
                                          <p:val>
                                            <p:strVal val="#ppt_w"/>
                                          </p:val>
                                        </p:tav>
                                      </p:tavLst>
                                    </p:anim>
                                  </p:childTnLst>
                                </p:cTn>
                              </p:par>
                            </p:childTnLst>
                          </p:cTn>
                        </p:par>
                        <p:par>
                          <p:cTn id="18" fill="hold">
                            <p:stCondLst>
                              <p:cond delay="2000"/>
                            </p:stCondLst>
                            <p:childTnLst>
                              <p:par>
                                <p:cTn id="19" presetID="35"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style.rotation</p:attrName>
                                        </p:attrNameLst>
                                      </p:cBhvr>
                                      <p:tavLst>
                                        <p:tav tm="0">
                                          <p:val>
                                            <p:fltVal val="720"/>
                                          </p:val>
                                        </p:tav>
                                        <p:tav tm="100000">
                                          <p:val>
                                            <p:fltVal val="0"/>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ppt_w</p:attrName>
                                        </p:attrNameLst>
                                      </p:cBhvr>
                                      <p:tavLst>
                                        <p:tav tm="0">
                                          <p:val>
                                            <p:fltVal val="0"/>
                                          </p:val>
                                        </p:tav>
                                        <p:tav tm="100000">
                                          <p:val>
                                            <p:strVal val="#ppt_w"/>
                                          </p:val>
                                        </p:tav>
                                      </p:tavLst>
                                    </p:anim>
                                  </p:childTnLst>
                                </p:cTn>
                              </p:par>
                            </p:childTnLst>
                          </p:cTn>
                        </p:par>
                        <p:par>
                          <p:cTn id="25" fill="hold">
                            <p:stCondLst>
                              <p:cond delay="3000"/>
                            </p:stCondLst>
                            <p:childTnLst>
                              <p:par>
                                <p:cTn id="26" presetID="35"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style.rotation</p:attrName>
                                        </p:attrNameLst>
                                      </p:cBhvr>
                                      <p:tavLst>
                                        <p:tav tm="0">
                                          <p:val>
                                            <p:fltVal val="720"/>
                                          </p:val>
                                        </p:tav>
                                        <p:tav tm="100000">
                                          <p:val>
                                            <p:fltVal val="0"/>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ppt_w</p:attrName>
                                        </p:attrNameLst>
                                      </p:cBhvr>
                                      <p:tavLst>
                                        <p:tav tm="0">
                                          <p:val>
                                            <p:fltVal val="0"/>
                                          </p:val>
                                        </p:tav>
                                        <p:tav tm="100000">
                                          <p:val>
                                            <p:strVal val="#ppt_w"/>
                                          </p:val>
                                        </p:tav>
                                      </p:tavLst>
                                    </p:anim>
                                  </p:childTnLst>
                                </p:cTn>
                              </p:par>
                            </p:childTnLst>
                          </p:cTn>
                        </p:par>
                        <p:par>
                          <p:cTn id="32" fill="hold">
                            <p:stCondLst>
                              <p:cond delay="4000"/>
                            </p:stCondLst>
                            <p:childTnLst>
                              <p:par>
                                <p:cTn id="33" presetID="35"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style.rotation</p:attrName>
                                        </p:attrNameLst>
                                      </p:cBhvr>
                                      <p:tavLst>
                                        <p:tav tm="0">
                                          <p:val>
                                            <p:fltVal val="720"/>
                                          </p:val>
                                        </p:tav>
                                        <p:tav tm="100000">
                                          <p:val>
                                            <p:fltVal val="0"/>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ppt_w</p:attrName>
                                        </p:attrNameLst>
                                      </p:cBhvr>
                                      <p:tavLst>
                                        <p:tav tm="0">
                                          <p:val>
                                            <p:fltVal val="0"/>
                                          </p:val>
                                        </p:tav>
                                        <p:tav tm="100000">
                                          <p:val>
                                            <p:strVal val="#ppt_w"/>
                                          </p:val>
                                        </p:tav>
                                      </p:tavLst>
                                    </p:anim>
                                  </p:childTnLst>
                                </p:cTn>
                              </p:par>
                            </p:childTnLst>
                          </p:cTn>
                        </p:par>
                        <p:par>
                          <p:cTn id="39" fill="hold">
                            <p:stCondLst>
                              <p:cond delay="5000"/>
                            </p:stCondLst>
                            <p:childTnLst>
                              <p:par>
                                <p:cTn id="40" presetID="35"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style.rotation</p:attrName>
                                        </p:attrNameLst>
                                      </p:cBhvr>
                                      <p:tavLst>
                                        <p:tav tm="0">
                                          <p:val>
                                            <p:fltVal val="720"/>
                                          </p:val>
                                        </p:tav>
                                        <p:tav tm="100000">
                                          <p:val>
                                            <p:fltVal val="0"/>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ppt_w</p:attrName>
                                        </p:attrNameLst>
                                      </p:cBhvr>
                                      <p:tavLst>
                                        <p:tav tm="0">
                                          <p:val>
                                            <p:fltVal val="0"/>
                                          </p:val>
                                        </p:tav>
                                        <p:tav tm="100000">
                                          <p:val>
                                            <p:strVal val="#ppt_w"/>
                                          </p:val>
                                        </p:tav>
                                      </p:tavLst>
                                    </p:anim>
                                  </p:childTnLst>
                                </p:cTn>
                              </p:par>
                            </p:childTnLst>
                          </p:cTn>
                        </p:par>
                        <p:par>
                          <p:cTn id="46" fill="hold">
                            <p:stCondLst>
                              <p:cond delay="6000"/>
                            </p:stCondLst>
                            <p:childTnLst>
                              <p:par>
                                <p:cTn id="47" presetID="35"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style.rotation</p:attrName>
                                        </p:attrNameLst>
                                      </p:cBhvr>
                                      <p:tavLst>
                                        <p:tav tm="0">
                                          <p:val>
                                            <p:fltVal val="720"/>
                                          </p:val>
                                        </p:tav>
                                        <p:tav tm="100000">
                                          <p:val>
                                            <p:fltVal val="0"/>
                                          </p:val>
                                        </p:tav>
                                      </p:tavLst>
                                    </p:anim>
                                    <p:anim calcmode="lin" valueType="num">
                                      <p:cBhvr>
                                        <p:cTn id="51" dur="1000" fill="hold"/>
                                        <p:tgtEl>
                                          <p:spTgt spid="19"/>
                                        </p:tgtEl>
                                        <p:attrNameLst>
                                          <p:attrName>ppt_h</p:attrName>
                                        </p:attrNameLst>
                                      </p:cBhvr>
                                      <p:tavLst>
                                        <p:tav tm="0">
                                          <p:val>
                                            <p:fltVal val="0"/>
                                          </p:val>
                                        </p:tav>
                                        <p:tav tm="100000">
                                          <p:val>
                                            <p:strVal val="#ppt_h"/>
                                          </p:val>
                                        </p:tav>
                                      </p:tavLst>
                                    </p:anim>
                                    <p:anim calcmode="lin" valueType="num">
                                      <p:cBhvr>
                                        <p:cTn id="52" dur="1000" fill="hold"/>
                                        <p:tgtEl>
                                          <p:spTgt spid="19"/>
                                        </p:tgtEl>
                                        <p:attrNameLst>
                                          <p:attrName>ppt_w</p:attrName>
                                        </p:attrNameLst>
                                      </p:cBhvr>
                                      <p:tavLst>
                                        <p:tav tm="0">
                                          <p:val>
                                            <p:fltVal val="0"/>
                                          </p:val>
                                        </p:tav>
                                        <p:tav tm="100000">
                                          <p:val>
                                            <p:strVal val="#ppt_w"/>
                                          </p:val>
                                        </p:tav>
                                      </p:tavLst>
                                    </p:anim>
                                  </p:childTnLst>
                                </p:cTn>
                              </p:par>
                            </p:childTnLst>
                          </p:cTn>
                        </p:par>
                        <p:par>
                          <p:cTn id="53" fill="hold">
                            <p:stCondLst>
                              <p:cond delay="7000"/>
                            </p:stCondLst>
                            <p:childTnLst>
                              <p:par>
                                <p:cTn id="54" presetID="35"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style.rotation</p:attrName>
                                        </p:attrNameLst>
                                      </p:cBhvr>
                                      <p:tavLst>
                                        <p:tav tm="0">
                                          <p:val>
                                            <p:fltVal val="720"/>
                                          </p:val>
                                        </p:tav>
                                        <p:tav tm="100000">
                                          <p:val>
                                            <p:fltVal val="0"/>
                                          </p:val>
                                        </p:tav>
                                      </p:tavLst>
                                    </p:anim>
                                    <p:anim calcmode="lin" valueType="num">
                                      <p:cBhvr>
                                        <p:cTn id="58" dur="1000" fill="hold"/>
                                        <p:tgtEl>
                                          <p:spTgt spid="20"/>
                                        </p:tgtEl>
                                        <p:attrNameLst>
                                          <p:attrName>ppt_h</p:attrName>
                                        </p:attrNameLst>
                                      </p:cBhvr>
                                      <p:tavLst>
                                        <p:tav tm="0">
                                          <p:val>
                                            <p:fltVal val="0"/>
                                          </p:val>
                                        </p:tav>
                                        <p:tav tm="100000">
                                          <p:val>
                                            <p:strVal val="#ppt_h"/>
                                          </p:val>
                                        </p:tav>
                                      </p:tavLst>
                                    </p:anim>
                                    <p:anim calcmode="lin" valueType="num">
                                      <p:cBhvr>
                                        <p:cTn id="59" dur="1000" fill="hold"/>
                                        <p:tgtEl>
                                          <p:spTgt spid="20"/>
                                        </p:tgtEl>
                                        <p:attrNameLst>
                                          <p:attrName>ppt_w</p:attrName>
                                        </p:attrNameLst>
                                      </p:cBhvr>
                                      <p:tavLst>
                                        <p:tav tm="0">
                                          <p:val>
                                            <p:fltVal val="0"/>
                                          </p:val>
                                        </p:tav>
                                        <p:tav tm="100000">
                                          <p:val>
                                            <p:strVal val="#ppt_w"/>
                                          </p:val>
                                        </p:tav>
                                      </p:tavLst>
                                    </p:anim>
                                  </p:childTnLst>
                                </p:cTn>
                              </p:par>
                            </p:childTnLst>
                          </p:cTn>
                        </p:par>
                        <p:par>
                          <p:cTn id="60" fill="hold">
                            <p:stCondLst>
                              <p:cond delay="8000"/>
                            </p:stCondLst>
                            <p:childTnLst>
                              <p:par>
                                <p:cTn id="61" presetID="35"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style.rotation</p:attrName>
                                        </p:attrNameLst>
                                      </p:cBhvr>
                                      <p:tavLst>
                                        <p:tav tm="0">
                                          <p:val>
                                            <p:fltVal val="720"/>
                                          </p:val>
                                        </p:tav>
                                        <p:tav tm="100000">
                                          <p:val>
                                            <p:fltVal val="0"/>
                                          </p:val>
                                        </p:tav>
                                      </p:tavLst>
                                    </p:anim>
                                    <p:anim calcmode="lin" valueType="num">
                                      <p:cBhvr>
                                        <p:cTn id="65" dur="1000" fill="hold"/>
                                        <p:tgtEl>
                                          <p:spTgt spid="21"/>
                                        </p:tgtEl>
                                        <p:attrNameLst>
                                          <p:attrName>ppt_h</p:attrName>
                                        </p:attrNameLst>
                                      </p:cBhvr>
                                      <p:tavLst>
                                        <p:tav tm="0">
                                          <p:val>
                                            <p:fltVal val="0"/>
                                          </p:val>
                                        </p:tav>
                                        <p:tav tm="100000">
                                          <p:val>
                                            <p:strVal val="#ppt_h"/>
                                          </p:val>
                                        </p:tav>
                                      </p:tavLst>
                                    </p:anim>
                                    <p:anim calcmode="lin" valueType="num">
                                      <p:cBhvr>
                                        <p:cTn id="66" dur="1000" fill="hold"/>
                                        <p:tgtEl>
                                          <p:spTgt spid="21"/>
                                        </p:tgtEl>
                                        <p:attrNameLst>
                                          <p:attrName>ppt_w</p:attrName>
                                        </p:attrNameLst>
                                      </p:cBhvr>
                                      <p:tavLst>
                                        <p:tav tm="0">
                                          <p:val>
                                            <p:fltVal val="0"/>
                                          </p:val>
                                        </p:tav>
                                        <p:tav tm="100000">
                                          <p:val>
                                            <p:strVal val="#ppt_w"/>
                                          </p:val>
                                        </p:tav>
                                      </p:tavLst>
                                    </p:anim>
                                  </p:childTnLst>
                                </p:cTn>
                              </p:par>
                            </p:childTnLst>
                          </p:cTn>
                        </p:par>
                        <p:par>
                          <p:cTn id="67" fill="hold">
                            <p:stCondLst>
                              <p:cond delay="9000"/>
                            </p:stCondLst>
                            <p:childTnLst>
                              <p:par>
                                <p:cTn id="68" presetID="35"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style.rotation</p:attrName>
                                        </p:attrNameLst>
                                      </p:cBhvr>
                                      <p:tavLst>
                                        <p:tav tm="0">
                                          <p:val>
                                            <p:fltVal val="720"/>
                                          </p:val>
                                        </p:tav>
                                        <p:tav tm="100000">
                                          <p:val>
                                            <p:fltVal val="0"/>
                                          </p:val>
                                        </p:tav>
                                      </p:tavLst>
                                    </p:anim>
                                    <p:anim calcmode="lin" valueType="num">
                                      <p:cBhvr>
                                        <p:cTn id="72" dur="1000" fill="hold"/>
                                        <p:tgtEl>
                                          <p:spTgt spid="22"/>
                                        </p:tgtEl>
                                        <p:attrNameLst>
                                          <p:attrName>ppt_h</p:attrName>
                                        </p:attrNameLst>
                                      </p:cBhvr>
                                      <p:tavLst>
                                        <p:tav tm="0">
                                          <p:val>
                                            <p:fltVal val="0"/>
                                          </p:val>
                                        </p:tav>
                                        <p:tav tm="100000">
                                          <p:val>
                                            <p:strVal val="#ppt_h"/>
                                          </p:val>
                                        </p:tav>
                                      </p:tavLst>
                                    </p:anim>
                                    <p:anim calcmode="lin" valueType="num">
                                      <p:cBhvr>
                                        <p:cTn id="73" dur="1000" fill="hold"/>
                                        <p:tgtEl>
                                          <p:spTgt spid="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16" grpId="0"/>
      <p:bldP spid="17" grpId="0"/>
      <p:bldP spid="18" grpId="0"/>
      <p:bldP spid="19" grpId="0"/>
      <p:bldP spid="20" grpId="0"/>
      <p:bldP spid="21" grpId="0"/>
      <p:bldP spid="2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22860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23" name="TextBox 22"/>
          <p:cNvSpPr txBox="1"/>
          <p:nvPr/>
        </p:nvSpPr>
        <p:spPr>
          <a:xfrm>
            <a:off x="0" y="762000"/>
            <a:ext cx="9144000" cy="147796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3000" dirty="0">
                <a:solidFill>
                  <a:schemeClr val="tx1"/>
                </a:solidFill>
              </a:rPr>
              <a:t>If a team wins a set, mark a “1” in the respective box of the win column.  For the team that was not successful, mark a “0” in the respective box.</a:t>
            </a:r>
          </a:p>
        </p:txBody>
      </p:sp>
      <p:sp>
        <p:nvSpPr>
          <p:cNvPr id="24" name="TextBox 23"/>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25" name="TextBox 24"/>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26" name="TextBox 25"/>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27" name="TextBox 26"/>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28" name="TextBox 27"/>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29" name="TextBox 28"/>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30" name="TextBox 29"/>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31" name="TextBox 30"/>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32" name="TextBox 31"/>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33" name="TextBox 32"/>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34"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35" name="TextBox 34"/>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36" name="TextBox 35"/>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37" name="TextBox 36"/>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38" name="TextBox 37"/>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39" name="TextBox 38"/>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40" name="TextBox 39"/>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41" name="TextBox 40"/>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42" name="TextBox 41"/>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43" name="TextBox 42"/>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44" name="TextBox 43"/>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45" name="TextBox 44"/>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0"/>
                                        </p:tgtEl>
                                        <p:attrNameLst>
                                          <p:attrName>style.visibility</p:attrName>
                                        </p:attrNameLst>
                                      </p:cBhvr>
                                      <p:to>
                                        <p:strVal val="visible"/>
                                      </p:to>
                                    </p:set>
                                    <p:set>
                                      <p:cBhvr>
                                        <p:cTn id="7" dur="455" fill="hold">
                                          <p:stCondLst>
                                            <p:cond delay="0"/>
                                          </p:stCondLst>
                                        </p:cTn>
                                        <p:tgtEl>
                                          <p:spTgt spid="30"/>
                                        </p:tgtEl>
                                        <p:attrNameLst>
                                          <p:attrName>style.rotation</p:attrName>
                                        </p:attrNameLst>
                                      </p:cBhvr>
                                      <p:to>
                                        <p:strVal val="-45.0"/>
                                      </p:to>
                                    </p:set>
                                    <p:anim calcmode="lin" valueType="num">
                                      <p:cBhvr>
                                        <p:cTn id="8"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0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24"/>
                                        </p:tgtEl>
                                        <p:attrNameLst>
                                          <p:attrName>style.visibility</p:attrName>
                                        </p:attrNameLst>
                                      </p:cBhvr>
                                      <p:to>
                                        <p:strVal val="visible"/>
                                      </p:to>
                                    </p:set>
                                    <p:set>
                                      <p:cBhvr>
                                        <p:cTn id="15" dur="455" fill="hold">
                                          <p:stCondLst>
                                            <p:cond delay="0"/>
                                          </p:stCondLst>
                                        </p:cTn>
                                        <p:tgtEl>
                                          <p:spTgt spid="24"/>
                                        </p:tgtEl>
                                        <p:attrNameLst>
                                          <p:attrName>style.rotation</p:attrName>
                                        </p:attrNameLst>
                                      </p:cBhvr>
                                      <p:to>
                                        <p:strVal val="-45.0"/>
                                      </p:to>
                                    </p:set>
                                    <p:anim calcmode="lin" valueType="num">
                                      <p:cBhvr>
                                        <p:cTn id="16"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2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27"/>
                                        </p:tgtEl>
                                        <p:attrNameLst>
                                          <p:attrName>style.visibility</p:attrName>
                                        </p:attrNameLst>
                                      </p:cBhvr>
                                      <p:to>
                                        <p:strVal val="visible"/>
                                      </p:to>
                                    </p:set>
                                    <p:set>
                                      <p:cBhvr>
                                        <p:cTn id="23" dur="455" fill="hold">
                                          <p:stCondLst>
                                            <p:cond delay="0"/>
                                          </p:stCondLst>
                                        </p:cTn>
                                        <p:tgtEl>
                                          <p:spTgt spid="27"/>
                                        </p:tgtEl>
                                        <p:attrNameLst>
                                          <p:attrName>style.rotation</p:attrName>
                                        </p:attrNameLst>
                                      </p:cBhvr>
                                      <p:to>
                                        <p:strVal val="-45.0"/>
                                      </p:to>
                                    </p:set>
                                    <p:anim calcmode="lin" valueType="num">
                                      <p:cBhvr>
                                        <p:cTn id="24" dur="455" fill="hold">
                                          <p:stCondLst>
                                            <p:cond delay="455"/>
                                          </p:stCondLst>
                                        </p:cTn>
                                        <p:tgtEl>
                                          <p:spTgt spid="27"/>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7"/>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7"/>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7"/>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3000"/>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29"/>
                                        </p:tgtEl>
                                        <p:attrNameLst>
                                          <p:attrName>style.visibility</p:attrName>
                                        </p:attrNameLst>
                                      </p:cBhvr>
                                      <p:to>
                                        <p:strVal val="visible"/>
                                      </p:to>
                                    </p:set>
                                    <p:set>
                                      <p:cBhvr>
                                        <p:cTn id="31" dur="455" fill="hold">
                                          <p:stCondLst>
                                            <p:cond delay="0"/>
                                          </p:stCondLst>
                                        </p:cTn>
                                        <p:tgtEl>
                                          <p:spTgt spid="29"/>
                                        </p:tgtEl>
                                        <p:attrNameLst>
                                          <p:attrName>style.rotation</p:attrName>
                                        </p:attrNameLst>
                                      </p:cBhvr>
                                      <p:to>
                                        <p:strVal val="-45.0"/>
                                      </p:to>
                                    </p:set>
                                    <p:anim calcmode="lin" valueType="num">
                                      <p:cBhvr>
                                        <p:cTn id="32"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000"/>
                            </p:stCondLst>
                            <p:childTnLst>
                              <p:par>
                                <p:cTn id="37" presetID="38" presetClass="entr" presetSubtype="0" accel="50000" fill="hold" grpId="0" nodeType="afterEffect">
                                  <p:stCondLst>
                                    <p:cond delay="0"/>
                                  </p:stCondLst>
                                  <p:iterate type="lt">
                                    <p:tmPct val="50000"/>
                                  </p:iterate>
                                  <p:childTnLst>
                                    <p:set>
                                      <p:cBhvr>
                                        <p:cTn id="38" dur="1" fill="hold">
                                          <p:stCondLst>
                                            <p:cond delay="0"/>
                                          </p:stCondLst>
                                        </p:cTn>
                                        <p:tgtEl>
                                          <p:spTgt spid="31"/>
                                        </p:tgtEl>
                                        <p:attrNameLst>
                                          <p:attrName>style.visibility</p:attrName>
                                        </p:attrNameLst>
                                      </p:cBhvr>
                                      <p:to>
                                        <p:strVal val="visible"/>
                                      </p:to>
                                    </p:set>
                                    <p:set>
                                      <p:cBhvr>
                                        <p:cTn id="39" dur="455" fill="hold">
                                          <p:stCondLst>
                                            <p:cond delay="0"/>
                                          </p:stCondLst>
                                        </p:cTn>
                                        <p:tgtEl>
                                          <p:spTgt spid="31"/>
                                        </p:tgtEl>
                                        <p:attrNameLst>
                                          <p:attrName>style.rotation</p:attrName>
                                        </p:attrNameLst>
                                      </p:cBhvr>
                                      <p:to>
                                        <p:strVal val="-45.0"/>
                                      </p:to>
                                    </p:set>
                                    <p:anim calcmode="lin" valueType="num">
                                      <p:cBhvr>
                                        <p:cTn id="40" dur="455" fill="hold">
                                          <p:stCondLst>
                                            <p:cond delay="455"/>
                                          </p:stCondLst>
                                        </p:cTn>
                                        <p:tgtEl>
                                          <p:spTgt spid="31"/>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31"/>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31"/>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31"/>
                                        </p:tgtEl>
                                        <p:attrNameLst>
                                          <p:attrName>ppt_y</p:attrName>
                                        </p:attrNameLst>
                                      </p:cBhvr>
                                      <p:tavLst>
                                        <p:tav tm="0">
                                          <p:val>
                                            <p:strVal val="#ppt_y-(0.354*#ppt_w-0.172*#ppt_h)"/>
                                          </p:val>
                                        </p:tav>
                                        <p:tav tm="100000">
                                          <p:val>
                                            <p:strVal val="#ppt_y"/>
                                          </p:val>
                                        </p:tav>
                                      </p:tavLst>
                                    </p:anim>
                                  </p:childTnLst>
                                </p:cTn>
                              </p:par>
                            </p:childTnLst>
                          </p:cTn>
                        </p:par>
                        <p:par>
                          <p:cTn id="44" fill="hold">
                            <p:stCondLst>
                              <p:cond delay="5000"/>
                            </p:stCondLst>
                            <p:childTnLst>
                              <p:par>
                                <p:cTn id="45" presetID="38" presetClass="entr" presetSubtype="0" accel="50000" fill="hold" grpId="0" nodeType="afterEffect">
                                  <p:stCondLst>
                                    <p:cond delay="0"/>
                                  </p:stCondLst>
                                  <p:iterate type="lt">
                                    <p:tmPct val="50000"/>
                                  </p:iterate>
                                  <p:childTnLst>
                                    <p:set>
                                      <p:cBhvr>
                                        <p:cTn id="46" dur="1" fill="hold">
                                          <p:stCondLst>
                                            <p:cond delay="0"/>
                                          </p:stCondLst>
                                        </p:cTn>
                                        <p:tgtEl>
                                          <p:spTgt spid="25"/>
                                        </p:tgtEl>
                                        <p:attrNameLst>
                                          <p:attrName>style.visibility</p:attrName>
                                        </p:attrNameLst>
                                      </p:cBhvr>
                                      <p:to>
                                        <p:strVal val="visible"/>
                                      </p:to>
                                    </p:set>
                                    <p:set>
                                      <p:cBhvr>
                                        <p:cTn id="47" dur="455" fill="hold">
                                          <p:stCondLst>
                                            <p:cond delay="0"/>
                                          </p:stCondLst>
                                        </p:cTn>
                                        <p:tgtEl>
                                          <p:spTgt spid="25"/>
                                        </p:tgtEl>
                                        <p:attrNameLst>
                                          <p:attrName>style.rotation</p:attrName>
                                        </p:attrNameLst>
                                      </p:cBhvr>
                                      <p:to>
                                        <p:strVal val="-45.0"/>
                                      </p:to>
                                    </p:set>
                                    <p:anim calcmode="lin" valueType="num">
                                      <p:cBhvr>
                                        <p:cTn id="48" dur="455" fill="hold">
                                          <p:stCondLst>
                                            <p:cond delay="455"/>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49" dur="455"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50" dur="156" decel="50000" autoRev="1" fill="hold">
                                          <p:stCondLst>
                                            <p:cond delay="455"/>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51" dur="136" fill="hold">
                                          <p:stCondLst>
                                            <p:cond delay="864"/>
                                          </p:stCondLst>
                                        </p:cTn>
                                        <p:tgtEl>
                                          <p:spTgt spid="25"/>
                                        </p:tgtEl>
                                        <p:attrNameLst>
                                          <p:attrName>ppt_y</p:attrName>
                                        </p:attrNameLst>
                                      </p:cBhvr>
                                      <p:tavLst>
                                        <p:tav tm="0">
                                          <p:val>
                                            <p:strVal val="#ppt_y-(0.354*#ppt_w-0.172*#ppt_h)"/>
                                          </p:val>
                                        </p:tav>
                                        <p:tav tm="100000">
                                          <p:val>
                                            <p:strVal val="#ppt_y"/>
                                          </p:val>
                                        </p:tav>
                                      </p:tavLst>
                                    </p:anim>
                                  </p:childTnLst>
                                </p:cTn>
                              </p:par>
                            </p:childTnLst>
                          </p:cTn>
                        </p:par>
                        <p:par>
                          <p:cTn id="52" fill="hold">
                            <p:stCondLst>
                              <p:cond delay="6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28"/>
                                        </p:tgtEl>
                                        <p:attrNameLst>
                                          <p:attrName>style.visibility</p:attrName>
                                        </p:attrNameLst>
                                      </p:cBhvr>
                                      <p:to>
                                        <p:strVal val="visible"/>
                                      </p:to>
                                    </p:set>
                                    <p:set>
                                      <p:cBhvr>
                                        <p:cTn id="55" dur="455" fill="hold">
                                          <p:stCondLst>
                                            <p:cond delay="0"/>
                                          </p:stCondLst>
                                        </p:cTn>
                                        <p:tgtEl>
                                          <p:spTgt spid="28"/>
                                        </p:tgtEl>
                                        <p:attrNameLst>
                                          <p:attrName>style.rotation</p:attrName>
                                        </p:attrNameLst>
                                      </p:cBhvr>
                                      <p:to>
                                        <p:strVal val="-45.0"/>
                                      </p:to>
                                    </p:set>
                                    <p:anim calcmode="lin" valueType="num">
                                      <p:cBhvr>
                                        <p:cTn id="56" dur="455" fill="hold">
                                          <p:stCondLst>
                                            <p:cond delay="455"/>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28"/>
                                        </p:tgtEl>
                                        <p:attrNameLst>
                                          <p:attrName>ppt_y</p:attrName>
                                        </p:attrNameLst>
                                      </p:cBhvr>
                                      <p:tavLst>
                                        <p:tav tm="0">
                                          <p:val>
                                            <p:strVal val="#ppt_y-(0.354*#ppt_w-0.172*#ppt_h)"/>
                                          </p:val>
                                        </p:tav>
                                        <p:tav tm="100000">
                                          <p:val>
                                            <p:strVal val="#ppt_y"/>
                                          </p:val>
                                        </p:tav>
                                      </p:tavLst>
                                    </p:anim>
                                  </p:childTnLst>
                                </p:cTn>
                              </p:par>
                            </p:childTnLst>
                          </p:cTn>
                        </p:par>
                        <p:par>
                          <p:cTn id="60" fill="hold">
                            <p:stCondLst>
                              <p:cond delay="7000"/>
                            </p:stCondLst>
                            <p:childTnLst>
                              <p:par>
                                <p:cTn id="61" presetID="38" presetClass="entr" presetSubtype="0" accel="50000" fill="hold" grpId="0" nodeType="afterEffect">
                                  <p:stCondLst>
                                    <p:cond delay="0"/>
                                  </p:stCondLst>
                                  <p:iterate type="lt">
                                    <p:tmPct val="50000"/>
                                  </p:iterate>
                                  <p:childTnLst>
                                    <p:set>
                                      <p:cBhvr>
                                        <p:cTn id="62" dur="1" fill="hold">
                                          <p:stCondLst>
                                            <p:cond delay="0"/>
                                          </p:stCondLst>
                                        </p:cTn>
                                        <p:tgtEl>
                                          <p:spTgt spid="32"/>
                                        </p:tgtEl>
                                        <p:attrNameLst>
                                          <p:attrName>style.visibility</p:attrName>
                                        </p:attrNameLst>
                                      </p:cBhvr>
                                      <p:to>
                                        <p:strVal val="visible"/>
                                      </p:to>
                                    </p:set>
                                    <p:set>
                                      <p:cBhvr>
                                        <p:cTn id="63" dur="455" fill="hold">
                                          <p:stCondLst>
                                            <p:cond delay="0"/>
                                          </p:stCondLst>
                                        </p:cTn>
                                        <p:tgtEl>
                                          <p:spTgt spid="32"/>
                                        </p:tgtEl>
                                        <p:attrNameLst>
                                          <p:attrName>style.rotation</p:attrName>
                                        </p:attrNameLst>
                                      </p:cBhvr>
                                      <p:to>
                                        <p:strVal val="-45.0"/>
                                      </p:to>
                                    </p:set>
                                    <p:anim calcmode="lin" valueType="num">
                                      <p:cBhvr>
                                        <p:cTn id="64" dur="455" fill="hold">
                                          <p:stCondLst>
                                            <p:cond delay="455"/>
                                          </p:stCondLst>
                                        </p:cTn>
                                        <p:tgtEl>
                                          <p:spTgt spid="32"/>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32"/>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32"/>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32"/>
                                        </p:tgtEl>
                                        <p:attrNameLst>
                                          <p:attrName>ppt_y</p:attrName>
                                        </p:attrNameLst>
                                      </p:cBhvr>
                                      <p:tavLst>
                                        <p:tav tm="0">
                                          <p:val>
                                            <p:strVal val="#ppt_y-(0.354*#ppt_w-0.172*#ppt_h)"/>
                                          </p:val>
                                        </p:tav>
                                        <p:tav tm="100000">
                                          <p:val>
                                            <p:strVal val="#ppt_y"/>
                                          </p:val>
                                        </p:tav>
                                      </p:tavLst>
                                    </p:anim>
                                  </p:childTnLst>
                                </p:cTn>
                              </p:par>
                            </p:childTnLst>
                          </p:cTn>
                        </p:par>
                        <p:par>
                          <p:cTn id="68" fill="hold">
                            <p:stCondLst>
                              <p:cond delay="8000"/>
                            </p:stCondLst>
                            <p:childTnLst>
                              <p:par>
                                <p:cTn id="69" presetID="38" presetClass="entr" presetSubtype="0" accel="50000" fill="hold" grpId="0" nodeType="afterEffect">
                                  <p:stCondLst>
                                    <p:cond delay="0"/>
                                  </p:stCondLst>
                                  <p:iterate type="lt">
                                    <p:tmPct val="50000"/>
                                  </p:iterate>
                                  <p:childTnLst>
                                    <p:set>
                                      <p:cBhvr>
                                        <p:cTn id="70" dur="1" fill="hold">
                                          <p:stCondLst>
                                            <p:cond delay="0"/>
                                          </p:stCondLst>
                                        </p:cTn>
                                        <p:tgtEl>
                                          <p:spTgt spid="33"/>
                                        </p:tgtEl>
                                        <p:attrNameLst>
                                          <p:attrName>style.visibility</p:attrName>
                                        </p:attrNameLst>
                                      </p:cBhvr>
                                      <p:to>
                                        <p:strVal val="visible"/>
                                      </p:to>
                                    </p:set>
                                    <p:set>
                                      <p:cBhvr>
                                        <p:cTn id="71" dur="455" fill="hold">
                                          <p:stCondLst>
                                            <p:cond delay="0"/>
                                          </p:stCondLst>
                                        </p:cTn>
                                        <p:tgtEl>
                                          <p:spTgt spid="33"/>
                                        </p:tgtEl>
                                        <p:attrNameLst>
                                          <p:attrName>style.rotation</p:attrName>
                                        </p:attrNameLst>
                                      </p:cBhvr>
                                      <p:to>
                                        <p:strVal val="-45.0"/>
                                      </p:to>
                                    </p:set>
                                    <p:anim calcmode="lin" valueType="num">
                                      <p:cBhvr>
                                        <p:cTn id="72" dur="455" fill="hold">
                                          <p:stCondLst>
                                            <p:cond delay="455"/>
                                          </p:stCondLst>
                                        </p:cTn>
                                        <p:tgtEl>
                                          <p:spTgt spid="33"/>
                                        </p:tgtEl>
                                        <p:attrNameLst>
                                          <p:attrName>style.rotation</p:attrName>
                                        </p:attrNameLst>
                                      </p:cBhvr>
                                      <p:tavLst>
                                        <p:tav tm="0">
                                          <p:val>
                                            <p:fltVal val="-45"/>
                                          </p:val>
                                        </p:tav>
                                        <p:tav tm="69900">
                                          <p:val>
                                            <p:fltVal val="45"/>
                                          </p:val>
                                        </p:tav>
                                        <p:tav tm="100000">
                                          <p:val>
                                            <p:fltVal val="0"/>
                                          </p:val>
                                        </p:tav>
                                      </p:tavLst>
                                    </p:anim>
                                    <p:anim calcmode="lin" valueType="num">
                                      <p:cBhvr>
                                        <p:cTn id="73" dur="455" fill="hold">
                                          <p:stCondLst>
                                            <p:cond delay="0"/>
                                          </p:stCondLst>
                                        </p:cTn>
                                        <p:tgtEl>
                                          <p:spTgt spid="33"/>
                                        </p:tgtEl>
                                        <p:attrNameLst>
                                          <p:attrName>ppt_y</p:attrName>
                                        </p:attrNameLst>
                                      </p:cBhvr>
                                      <p:tavLst>
                                        <p:tav tm="0">
                                          <p:val>
                                            <p:strVal val="#ppt_y-1"/>
                                          </p:val>
                                        </p:tav>
                                        <p:tav tm="100000">
                                          <p:val>
                                            <p:strVal val="#ppt_y-(0.354*#ppt_w-0.172*#ppt_h)"/>
                                          </p:val>
                                        </p:tav>
                                      </p:tavLst>
                                    </p:anim>
                                    <p:anim calcmode="lin" valueType="num">
                                      <p:cBhvr>
                                        <p:cTn id="74" dur="156" decel="50000" autoRev="1" fill="hold">
                                          <p:stCondLst>
                                            <p:cond delay="455"/>
                                          </p:stCondLst>
                                        </p:cTn>
                                        <p:tgtEl>
                                          <p:spTgt spid="33"/>
                                        </p:tgtEl>
                                        <p:attrNameLst>
                                          <p:attrName>ppt_y</p:attrName>
                                        </p:attrNameLst>
                                      </p:cBhvr>
                                      <p:tavLst>
                                        <p:tav tm="0">
                                          <p:val>
                                            <p:strVal val="#ppt_y-(0.354*#ppt_w-0.172*#ppt_h)"/>
                                          </p:val>
                                        </p:tav>
                                        <p:tav tm="100000">
                                          <p:val>
                                            <p:strVal val="#ppt_y-(0.354*#ppt_w-0.172*#ppt_h)-#ppt_h/2"/>
                                          </p:val>
                                        </p:tav>
                                      </p:tavLst>
                                    </p:anim>
                                    <p:anim calcmode="lin" valueType="num">
                                      <p:cBhvr>
                                        <p:cTn id="75" dur="136" fill="hold">
                                          <p:stCondLst>
                                            <p:cond delay="864"/>
                                          </p:stCondLst>
                                        </p:cTn>
                                        <p:tgtEl>
                                          <p:spTgt spid="33"/>
                                        </p:tgtEl>
                                        <p:attrNameLst>
                                          <p:attrName>ppt_y</p:attrName>
                                        </p:attrNameLst>
                                      </p:cBhvr>
                                      <p:tavLst>
                                        <p:tav tm="0">
                                          <p:val>
                                            <p:strVal val="#ppt_y-(0.354*#ppt_w-0.172*#ppt_h)"/>
                                          </p:val>
                                        </p:tav>
                                        <p:tav tm="100000">
                                          <p:val>
                                            <p:strVal val="#ppt_y"/>
                                          </p:val>
                                        </p:tav>
                                      </p:tavLst>
                                    </p:anim>
                                  </p:childTnLst>
                                </p:cTn>
                              </p:par>
                            </p:childTnLst>
                          </p:cTn>
                        </p:par>
                        <p:par>
                          <p:cTn id="76" fill="hold">
                            <p:stCondLst>
                              <p:cond delay="9000"/>
                            </p:stCondLst>
                            <p:childTnLst>
                              <p:par>
                                <p:cTn id="77" presetID="38" presetClass="entr" presetSubtype="0" accel="50000" fill="hold" grpId="0" nodeType="afterEffect">
                                  <p:stCondLst>
                                    <p:cond delay="0"/>
                                  </p:stCondLst>
                                  <p:iterate type="lt">
                                    <p:tmPct val="50000"/>
                                  </p:iterate>
                                  <p:childTnLst>
                                    <p:set>
                                      <p:cBhvr>
                                        <p:cTn id="78" dur="1" fill="hold">
                                          <p:stCondLst>
                                            <p:cond delay="0"/>
                                          </p:stCondLst>
                                        </p:cTn>
                                        <p:tgtEl>
                                          <p:spTgt spid="26"/>
                                        </p:tgtEl>
                                        <p:attrNameLst>
                                          <p:attrName>style.visibility</p:attrName>
                                        </p:attrNameLst>
                                      </p:cBhvr>
                                      <p:to>
                                        <p:strVal val="visible"/>
                                      </p:to>
                                    </p:set>
                                    <p:set>
                                      <p:cBhvr>
                                        <p:cTn id="79" dur="455" fill="hold">
                                          <p:stCondLst>
                                            <p:cond delay="0"/>
                                          </p:stCondLst>
                                        </p:cTn>
                                        <p:tgtEl>
                                          <p:spTgt spid="26"/>
                                        </p:tgtEl>
                                        <p:attrNameLst>
                                          <p:attrName>style.rotation</p:attrName>
                                        </p:attrNameLst>
                                      </p:cBhvr>
                                      <p:to>
                                        <p:strVal val="-45.0"/>
                                      </p:to>
                                    </p:set>
                                    <p:anim calcmode="lin" valueType="num">
                                      <p:cBhvr>
                                        <p:cTn id="80"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81"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82"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83"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15240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29" name="TextBox 28"/>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30" name="TextBox 29"/>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31" name="TextBox 30"/>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32" name="TextBox 31"/>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33" name="TextBox 32"/>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34" name="TextBox 33"/>
          <p:cNvSpPr txBox="1"/>
          <p:nvPr/>
        </p:nvSpPr>
        <p:spPr>
          <a:xfrm>
            <a:off x="0" y="838200"/>
            <a:ext cx="9144000" cy="147796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3000" dirty="0">
                <a:solidFill>
                  <a:schemeClr val="tx1"/>
                </a:solidFill>
              </a:rPr>
              <a:t>Record the number of substitutions each team used per set in the S column.  If no substitutions were used, mark a “0” in the box.</a:t>
            </a:r>
          </a:p>
        </p:txBody>
      </p:sp>
      <p:sp>
        <p:nvSpPr>
          <p:cNvPr id="48" name="TextBox 47"/>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49" name="TextBox 48"/>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50" name="TextBox 49"/>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51" name="TextBox 50"/>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52" name="TextBox 51"/>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53"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54" name="TextBox 53"/>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56" name="TextBox 55"/>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57" name="TextBox 56"/>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58" name="TextBox 57"/>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59" name="TextBox 58"/>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60" name="TextBox 59"/>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61" name="TextBox 60"/>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62" name="TextBox 61"/>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63" name="TextBox 62"/>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64" name="TextBox 63"/>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65" name="TextBox 64"/>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66" name="TextBox 65"/>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67" name="TextBox 66"/>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68" name="TextBox 67"/>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69" name="TextBox 68"/>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70" name="TextBox 69"/>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71" name="TextBox 70"/>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72" name="TextBox 71"/>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73" name="TextBox 72"/>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74" name="TextBox 73"/>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75" name="TextBox 74"/>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290">
                                          <p:stCondLst>
                                            <p:cond delay="0"/>
                                          </p:stCondLst>
                                        </p:cTn>
                                        <p:tgtEl>
                                          <p:spTgt spid="48"/>
                                        </p:tgtEl>
                                      </p:cBhvr>
                                    </p:animEffect>
                                    <p:anim calcmode="lin" valueType="num">
                                      <p:cBhvr>
                                        <p:cTn id="8"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13" dur="13">
                                          <p:stCondLst>
                                            <p:cond delay="325"/>
                                          </p:stCondLst>
                                        </p:cTn>
                                        <p:tgtEl>
                                          <p:spTgt spid="48"/>
                                        </p:tgtEl>
                                      </p:cBhvr>
                                      <p:to x="100000" y="60000"/>
                                    </p:animScale>
                                    <p:animScale>
                                      <p:cBhvr>
                                        <p:cTn id="14" dur="83" decel="50000">
                                          <p:stCondLst>
                                            <p:cond delay="338"/>
                                          </p:stCondLst>
                                        </p:cTn>
                                        <p:tgtEl>
                                          <p:spTgt spid="48"/>
                                        </p:tgtEl>
                                      </p:cBhvr>
                                      <p:to x="100000" y="100000"/>
                                    </p:animScale>
                                    <p:animScale>
                                      <p:cBhvr>
                                        <p:cTn id="15" dur="13">
                                          <p:stCondLst>
                                            <p:cond delay="656"/>
                                          </p:stCondLst>
                                        </p:cTn>
                                        <p:tgtEl>
                                          <p:spTgt spid="48"/>
                                        </p:tgtEl>
                                      </p:cBhvr>
                                      <p:to x="100000" y="80000"/>
                                    </p:animScale>
                                    <p:animScale>
                                      <p:cBhvr>
                                        <p:cTn id="16" dur="83" decel="50000">
                                          <p:stCondLst>
                                            <p:cond delay="669"/>
                                          </p:stCondLst>
                                        </p:cTn>
                                        <p:tgtEl>
                                          <p:spTgt spid="48"/>
                                        </p:tgtEl>
                                      </p:cBhvr>
                                      <p:to x="100000" y="100000"/>
                                    </p:animScale>
                                    <p:animScale>
                                      <p:cBhvr>
                                        <p:cTn id="17" dur="13">
                                          <p:stCondLst>
                                            <p:cond delay="821"/>
                                          </p:stCondLst>
                                        </p:cTn>
                                        <p:tgtEl>
                                          <p:spTgt spid="48"/>
                                        </p:tgtEl>
                                      </p:cBhvr>
                                      <p:to x="100000" y="90000"/>
                                    </p:animScale>
                                    <p:animScale>
                                      <p:cBhvr>
                                        <p:cTn id="18" dur="83" decel="50000">
                                          <p:stCondLst>
                                            <p:cond delay="834"/>
                                          </p:stCondLst>
                                        </p:cTn>
                                        <p:tgtEl>
                                          <p:spTgt spid="48"/>
                                        </p:tgtEl>
                                      </p:cBhvr>
                                      <p:to x="100000" y="100000"/>
                                    </p:animScale>
                                    <p:animScale>
                                      <p:cBhvr>
                                        <p:cTn id="19" dur="13">
                                          <p:stCondLst>
                                            <p:cond delay="904"/>
                                          </p:stCondLst>
                                        </p:cTn>
                                        <p:tgtEl>
                                          <p:spTgt spid="48"/>
                                        </p:tgtEl>
                                      </p:cBhvr>
                                      <p:to x="100000" y="95000"/>
                                    </p:animScale>
                                    <p:animScale>
                                      <p:cBhvr>
                                        <p:cTn id="20" dur="83" decel="50000">
                                          <p:stCondLst>
                                            <p:cond delay="917"/>
                                          </p:stCondLst>
                                        </p:cTn>
                                        <p:tgtEl>
                                          <p:spTgt spid="48"/>
                                        </p:tgtEl>
                                      </p:cBhvr>
                                      <p:to x="100000" y="100000"/>
                                    </p:animScale>
                                  </p:childTnLst>
                                </p:cTn>
                              </p:par>
                            </p:childTnLst>
                          </p:cTn>
                        </p:par>
                        <p:par>
                          <p:cTn id="21" fill="hold">
                            <p:stCondLst>
                              <p:cond delay="1000"/>
                            </p:stCondLst>
                            <p:childTnLst>
                              <p:par>
                                <p:cTn id="22" presetID="26"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290">
                                          <p:stCondLst>
                                            <p:cond delay="0"/>
                                          </p:stCondLst>
                                        </p:cTn>
                                        <p:tgtEl>
                                          <p:spTgt spid="29"/>
                                        </p:tgtEl>
                                      </p:cBhvr>
                                    </p:animEffect>
                                    <p:anim calcmode="lin" valueType="num">
                                      <p:cBhvr>
                                        <p:cTn id="25"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30" dur="13">
                                          <p:stCondLst>
                                            <p:cond delay="325"/>
                                          </p:stCondLst>
                                        </p:cTn>
                                        <p:tgtEl>
                                          <p:spTgt spid="29"/>
                                        </p:tgtEl>
                                      </p:cBhvr>
                                      <p:to x="100000" y="60000"/>
                                    </p:animScale>
                                    <p:animScale>
                                      <p:cBhvr>
                                        <p:cTn id="31" dur="83" decel="50000">
                                          <p:stCondLst>
                                            <p:cond delay="338"/>
                                          </p:stCondLst>
                                        </p:cTn>
                                        <p:tgtEl>
                                          <p:spTgt spid="29"/>
                                        </p:tgtEl>
                                      </p:cBhvr>
                                      <p:to x="100000" y="100000"/>
                                    </p:animScale>
                                    <p:animScale>
                                      <p:cBhvr>
                                        <p:cTn id="32" dur="13">
                                          <p:stCondLst>
                                            <p:cond delay="656"/>
                                          </p:stCondLst>
                                        </p:cTn>
                                        <p:tgtEl>
                                          <p:spTgt spid="29"/>
                                        </p:tgtEl>
                                      </p:cBhvr>
                                      <p:to x="100000" y="80000"/>
                                    </p:animScale>
                                    <p:animScale>
                                      <p:cBhvr>
                                        <p:cTn id="33" dur="83" decel="50000">
                                          <p:stCondLst>
                                            <p:cond delay="669"/>
                                          </p:stCondLst>
                                        </p:cTn>
                                        <p:tgtEl>
                                          <p:spTgt spid="29"/>
                                        </p:tgtEl>
                                      </p:cBhvr>
                                      <p:to x="100000" y="100000"/>
                                    </p:animScale>
                                    <p:animScale>
                                      <p:cBhvr>
                                        <p:cTn id="34" dur="13">
                                          <p:stCondLst>
                                            <p:cond delay="821"/>
                                          </p:stCondLst>
                                        </p:cTn>
                                        <p:tgtEl>
                                          <p:spTgt spid="29"/>
                                        </p:tgtEl>
                                      </p:cBhvr>
                                      <p:to x="100000" y="90000"/>
                                    </p:animScale>
                                    <p:animScale>
                                      <p:cBhvr>
                                        <p:cTn id="35" dur="83" decel="50000">
                                          <p:stCondLst>
                                            <p:cond delay="834"/>
                                          </p:stCondLst>
                                        </p:cTn>
                                        <p:tgtEl>
                                          <p:spTgt spid="29"/>
                                        </p:tgtEl>
                                      </p:cBhvr>
                                      <p:to x="100000" y="100000"/>
                                    </p:animScale>
                                    <p:animScale>
                                      <p:cBhvr>
                                        <p:cTn id="36" dur="13">
                                          <p:stCondLst>
                                            <p:cond delay="904"/>
                                          </p:stCondLst>
                                        </p:cTn>
                                        <p:tgtEl>
                                          <p:spTgt spid="29"/>
                                        </p:tgtEl>
                                      </p:cBhvr>
                                      <p:to x="100000" y="95000"/>
                                    </p:animScale>
                                    <p:animScale>
                                      <p:cBhvr>
                                        <p:cTn id="37" dur="83" decel="50000">
                                          <p:stCondLst>
                                            <p:cond delay="917"/>
                                          </p:stCondLst>
                                        </p:cTn>
                                        <p:tgtEl>
                                          <p:spTgt spid="29"/>
                                        </p:tgtEl>
                                      </p:cBhvr>
                                      <p:to x="100000" y="100000"/>
                                    </p:animScale>
                                  </p:childTnLst>
                                </p:cTn>
                              </p:par>
                            </p:childTnLst>
                          </p:cTn>
                        </p:par>
                        <p:par>
                          <p:cTn id="38" fill="hold">
                            <p:stCondLst>
                              <p:cond delay="2000"/>
                            </p:stCondLst>
                            <p:childTnLst>
                              <p:par>
                                <p:cTn id="39" presetID="26"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290">
                                          <p:stCondLst>
                                            <p:cond delay="0"/>
                                          </p:stCondLst>
                                        </p:cTn>
                                        <p:tgtEl>
                                          <p:spTgt spid="49"/>
                                        </p:tgtEl>
                                      </p:cBhvr>
                                    </p:animEffect>
                                    <p:anim calcmode="lin" valueType="num">
                                      <p:cBhvr>
                                        <p:cTn id="42"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47" dur="13">
                                          <p:stCondLst>
                                            <p:cond delay="325"/>
                                          </p:stCondLst>
                                        </p:cTn>
                                        <p:tgtEl>
                                          <p:spTgt spid="49"/>
                                        </p:tgtEl>
                                      </p:cBhvr>
                                      <p:to x="100000" y="60000"/>
                                    </p:animScale>
                                    <p:animScale>
                                      <p:cBhvr>
                                        <p:cTn id="48" dur="83" decel="50000">
                                          <p:stCondLst>
                                            <p:cond delay="338"/>
                                          </p:stCondLst>
                                        </p:cTn>
                                        <p:tgtEl>
                                          <p:spTgt spid="49"/>
                                        </p:tgtEl>
                                      </p:cBhvr>
                                      <p:to x="100000" y="100000"/>
                                    </p:animScale>
                                    <p:animScale>
                                      <p:cBhvr>
                                        <p:cTn id="49" dur="13">
                                          <p:stCondLst>
                                            <p:cond delay="656"/>
                                          </p:stCondLst>
                                        </p:cTn>
                                        <p:tgtEl>
                                          <p:spTgt spid="49"/>
                                        </p:tgtEl>
                                      </p:cBhvr>
                                      <p:to x="100000" y="80000"/>
                                    </p:animScale>
                                    <p:animScale>
                                      <p:cBhvr>
                                        <p:cTn id="50" dur="83" decel="50000">
                                          <p:stCondLst>
                                            <p:cond delay="669"/>
                                          </p:stCondLst>
                                        </p:cTn>
                                        <p:tgtEl>
                                          <p:spTgt spid="49"/>
                                        </p:tgtEl>
                                      </p:cBhvr>
                                      <p:to x="100000" y="100000"/>
                                    </p:animScale>
                                    <p:animScale>
                                      <p:cBhvr>
                                        <p:cTn id="51" dur="13">
                                          <p:stCondLst>
                                            <p:cond delay="821"/>
                                          </p:stCondLst>
                                        </p:cTn>
                                        <p:tgtEl>
                                          <p:spTgt spid="49"/>
                                        </p:tgtEl>
                                      </p:cBhvr>
                                      <p:to x="100000" y="90000"/>
                                    </p:animScale>
                                    <p:animScale>
                                      <p:cBhvr>
                                        <p:cTn id="52" dur="83" decel="50000">
                                          <p:stCondLst>
                                            <p:cond delay="834"/>
                                          </p:stCondLst>
                                        </p:cTn>
                                        <p:tgtEl>
                                          <p:spTgt spid="49"/>
                                        </p:tgtEl>
                                      </p:cBhvr>
                                      <p:to x="100000" y="100000"/>
                                    </p:animScale>
                                    <p:animScale>
                                      <p:cBhvr>
                                        <p:cTn id="53" dur="13">
                                          <p:stCondLst>
                                            <p:cond delay="904"/>
                                          </p:stCondLst>
                                        </p:cTn>
                                        <p:tgtEl>
                                          <p:spTgt spid="49"/>
                                        </p:tgtEl>
                                      </p:cBhvr>
                                      <p:to x="100000" y="95000"/>
                                    </p:animScale>
                                    <p:animScale>
                                      <p:cBhvr>
                                        <p:cTn id="54" dur="83" decel="50000">
                                          <p:stCondLst>
                                            <p:cond delay="917"/>
                                          </p:stCondLst>
                                        </p:cTn>
                                        <p:tgtEl>
                                          <p:spTgt spid="49"/>
                                        </p:tgtEl>
                                      </p:cBhvr>
                                      <p:to x="100000" y="100000"/>
                                    </p:animScale>
                                  </p:childTnLst>
                                </p:cTn>
                              </p:par>
                            </p:childTnLst>
                          </p:cTn>
                        </p:par>
                        <p:par>
                          <p:cTn id="55" fill="hold">
                            <p:stCondLst>
                              <p:cond delay="3000"/>
                            </p:stCondLst>
                            <p:childTnLst>
                              <p:par>
                                <p:cTn id="56" presetID="26"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290">
                                          <p:stCondLst>
                                            <p:cond delay="0"/>
                                          </p:stCondLst>
                                        </p:cTn>
                                        <p:tgtEl>
                                          <p:spTgt spid="30"/>
                                        </p:tgtEl>
                                      </p:cBhvr>
                                    </p:animEffect>
                                    <p:anim calcmode="lin" valueType="num">
                                      <p:cBhvr>
                                        <p:cTn id="59"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64" dur="13">
                                          <p:stCondLst>
                                            <p:cond delay="325"/>
                                          </p:stCondLst>
                                        </p:cTn>
                                        <p:tgtEl>
                                          <p:spTgt spid="30"/>
                                        </p:tgtEl>
                                      </p:cBhvr>
                                      <p:to x="100000" y="60000"/>
                                    </p:animScale>
                                    <p:animScale>
                                      <p:cBhvr>
                                        <p:cTn id="65" dur="83" decel="50000">
                                          <p:stCondLst>
                                            <p:cond delay="338"/>
                                          </p:stCondLst>
                                        </p:cTn>
                                        <p:tgtEl>
                                          <p:spTgt spid="30"/>
                                        </p:tgtEl>
                                      </p:cBhvr>
                                      <p:to x="100000" y="100000"/>
                                    </p:animScale>
                                    <p:animScale>
                                      <p:cBhvr>
                                        <p:cTn id="66" dur="13">
                                          <p:stCondLst>
                                            <p:cond delay="656"/>
                                          </p:stCondLst>
                                        </p:cTn>
                                        <p:tgtEl>
                                          <p:spTgt spid="30"/>
                                        </p:tgtEl>
                                      </p:cBhvr>
                                      <p:to x="100000" y="80000"/>
                                    </p:animScale>
                                    <p:animScale>
                                      <p:cBhvr>
                                        <p:cTn id="67" dur="83" decel="50000">
                                          <p:stCondLst>
                                            <p:cond delay="669"/>
                                          </p:stCondLst>
                                        </p:cTn>
                                        <p:tgtEl>
                                          <p:spTgt spid="30"/>
                                        </p:tgtEl>
                                      </p:cBhvr>
                                      <p:to x="100000" y="100000"/>
                                    </p:animScale>
                                    <p:animScale>
                                      <p:cBhvr>
                                        <p:cTn id="68" dur="13">
                                          <p:stCondLst>
                                            <p:cond delay="821"/>
                                          </p:stCondLst>
                                        </p:cTn>
                                        <p:tgtEl>
                                          <p:spTgt spid="30"/>
                                        </p:tgtEl>
                                      </p:cBhvr>
                                      <p:to x="100000" y="90000"/>
                                    </p:animScale>
                                    <p:animScale>
                                      <p:cBhvr>
                                        <p:cTn id="69" dur="83" decel="50000">
                                          <p:stCondLst>
                                            <p:cond delay="834"/>
                                          </p:stCondLst>
                                        </p:cTn>
                                        <p:tgtEl>
                                          <p:spTgt spid="30"/>
                                        </p:tgtEl>
                                      </p:cBhvr>
                                      <p:to x="100000" y="100000"/>
                                    </p:animScale>
                                    <p:animScale>
                                      <p:cBhvr>
                                        <p:cTn id="70" dur="13">
                                          <p:stCondLst>
                                            <p:cond delay="904"/>
                                          </p:stCondLst>
                                        </p:cTn>
                                        <p:tgtEl>
                                          <p:spTgt spid="30"/>
                                        </p:tgtEl>
                                      </p:cBhvr>
                                      <p:to x="100000" y="95000"/>
                                    </p:animScale>
                                    <p:animScale>
                                      <p:cBhvr>
                                        <p:cTn id="71" dur="83" decel="50000">
                                          <p:stCondLst>
                                            <p:cond delay="917"/>
                                          </p:stCondLst>
                                        </p:cTn>
                                        <p:tgtEl>
                                          <p:spTgt spid="30"/>
                                        </p:tgtEl>
                                      </p:cBhvr>
                                      <p:to x="100000" y="100000"/>
                                    </p:animScale>
                                  </p:childTnLst>
                                </p:cTn>
                              </p:par>
                            </p:childTnLst>
                          </p:cTn>
                        </p:par>
                        <p:par>
                          <p:cTn id="72" fill="hold">
                            <p:stCondLst>
                              <p:cond delay="4000"/>
                            </p:stCondLst>
                            <p:childTnLst>
                              <p:par>
                                <p:cTn id="73" presetID="26"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down)">
                                      <p:cBhvr>
                                        <p:cTn id="75" dur="290">
                                          <p:stCondLst>
                                            <p:cond delay="0"/>
                                          </p:stCondLst>
                                        </p:cTn>
                                        <p:tgtEl>
                                          <p:spTgt spid="50"/>
                                        </p:tgtEl>
                                      </p:cBhvr>
                                    </p:animEffect>
                                    <p:anim calcmode="lin" valueType="num">
                                      <p:cBhvr>
                                        <p:cTn id="76"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81" dur="13">
                                          <p:stCondLst>
                                            <p:cond delay="325"/>
                                          </p:stCondLst>
                                        </p:cTn>
                                        <p:tgtEl>
                                          <p:spTgt spid="50"/>
                                        </p:tgtEl>
                                      </p:cBhvr>
                                      <p:to x="100000" y="60000"/>
                                    </p:animScale>
                                    <p:animScale>
                                      <p:cBhvr>
                                        <p:cTn id="82" dur="83" decel="50000">
                                          <p:stCondLst>
                                            <p:cond delay="338"/>
                                          </p:stCondLst>
                                        </p:cTn>
                                        <p:tgtEl>
                                          <p:spTgt spid="50"/>
                                        </p:tgtEl>
                                      </p:cBhvr>
                                      <p:to x="100000" y="100000"/>
                                    </p:animScale>
                                    <p:animScale>
                                      <p:cBhvr>
                                        <p:cTn id="83" dur="13">
                                          <p:stCondLst>
                                            <p:cond delay="656"/>
                                          </p:stCondLst>
                                        </p:cTn>
                                        <p:tgtEl>
                                          <p:spTgt spid="50"/>
                                        </p:tgtEl>
                                      </p:cBhvr>
                                      <p:to x="100000" y="80000"/>
                                    </p:animScale>
                                    <p:animScale>
                                      <p:cBhvr>
                                        <p:cTn id="84" dur="83" decel="50000">
                                          <p:stCondLst>
                                            <p:cond delay="669"/>
                                          </p:stCondLst>
                                        </p:cTn>
                                        <p:tgtEl>
                                          <p:spTgt spid="50"/>
                                        </p:tgtEl>
                                      </p:cBhvr>
                                      <p:to x="100000" y="100000"/>
                                    </p:animScale>
                                    <p:animScale>
                                      <p:cBhvr>
                                        <p:cTn id="85" dur="13">
                                          <p:stCondLst>
                                            <p:cond delay="821"/>
                                          </p:stCondLst>
                                        </p:cTn>
                                        <p:tgtEl>
                                          <p:spTgt spid="50"/>
                                        </p:tgtEl>
                                      </p:cBhvr>
                                      <p:to x="100000" y="90000"/>
                                    </p:animScale>
                                    <p:animScale>
                                      <p:cBhvr>
                                        <p:cTn id="86" dur="83" decel="50000">
                                          <p:stCondLst>
                                            <p:cond delay="834"/>
                                          </p:stCondLst>
                                        </p:cTn>
                                        <p:tgtEl>
                                          <p:spTgt spid="50"/>
                                        </p:tgtEl>
                                      </p:cBhvr>
                                      <p:to x="100000" y="100000"/>
                                    </p:animScale>
                                    <p:animScale>
                                      <p:cBhvr>
                                        <p:cTn id="87" dur="13">
                                          <p:stCondLst>
                                            <p:cond delay="904"/>
                                          </p:stCondLst>
                                        </p:cTn>
                                        <p:tgtEl>
                                          <p:spTgt spid="50"/>
                                        </p:tgtEl>
                                      </p:cBhvr>
                                      <p:to x="100000" y="95000"/>
                                    </p:animScale>
                                    <p:animScale>
                                      <p:cBhvr>
                                        <p:cTn id="88" dur="83" decel="50000">
                                          <p:stCondLst>
                                            <p:cond delay="917"/>
                                          </p:stCondLst>
                                        </p:cTn>
                                        <p:tgtEl>
                                          <p:spTgt spid="50"/>
                                        </p:tgtEl>
                                      </p:cBhvr>
                                      <p:to x="100000" y="100000"/>
                                    </p:animScale>
                                  </p:childTnLst>
                                </p:cTn>
                              </p:par>
                            </p:childTnLst>
                          </p:cTn>
                        </p:par>
                        <p:par>
                          <p:cTn id="89" fill="hold">
                            <p:stCondLst>
                              <p:cond delay="5000"/>
                            </p:stCondLst>
                            <p:childTnLst>
                              <p:par>
                                <p:cTn id="90" presetID="26"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down)">
                                      <p:cBhvr>
                                        <p:cTn id="92" dur="290">
                                          <p:stCondLst>
                                            <p:cond delay="0"/>
                                          </p:stCondLst>
                                        </p:cTn>
                                        <p:tgtEl>
                                          <p:spTgt spid="31"/>
                                        </p:tgtEl>
                                      </p:cBhvr>
                                    </p:animEffect>
                                    <p:anim calcmode="lin" valueType="num">
                                      <p:cBhvr>
                                        <p:cTn id="93" dur="911"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31"/>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31"/>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31"/>
                                        </p:tgtEl>
                                        <p:attrNameLst>
                                          <p:attrName>ppt_y</p:attrName>
                                        </p:attrNameLst>
                                      </p:cBhvr>
                                      <p:tavLst>
                                        <p:tav tm="0" fmla="#ppt_y-sin(pi*$)/81">
                                          <p:val>
                                            <p:fltVal val="0"/>
                                          </p:val>
                                        </p:tav>
                                        <p:tav tm="100000">
                                          <p:val>
                                            <p:fltVal val="1"/>
                                          </p:val>
                                        </p:tav>
                                      </p:tavLst>
                                    </p:anim>
                                    <p:animScale>
                                      <p:cBhvr>
                                        <p:cTn id="98" dur="13">
                                          <p:stCondLst>
                                            <p:cond delay="325"/>
                                          </p:stCondLst>
                                        </p:cTn>
                                        <p:tgtEl>
                                          <p:spTgt spid="31"/>
                                        </p:tgtEl>
                                      </p:cBhvr>
                                      <p:to x="100000" y="60000"/>
                                    </p:animScale>
                                    <p:animScale>
                                      <p:cBhvr>
                                        <p:cTn id="99" dur="83" decel="50000">
                                          <p:stCondLst>
                                            <p:cond delay="338"/>
                                          </p:stCondLst>
                                        </p:cTn>
                                        <p:tgtEl>
                                          <p:spTgt spid="31"/>
                                        </p:tgtEl>
                                      </p:cBhvr>
                                      <p:to x="100000" y="100000"/>
                                    </p:animScale>
                                    <p:animScale>
                                      <p:cBhvr>
                                        <p:cTn id="100" dur="13">
                                          <p:stCondLst>
                                            <p:cond delay="656"/>
                                          </p:stCondLst>
                                        </p:cTn>
                                        <p:tgtEl>
                                          <p:spTgt spid="31"/>
                                        </p:tgtEl>
                                      </p:cBhvr>
                                      <p:to x="100000" y="80000"/>
                                    </p:animScale>
                                    <p:animScale>
                                      <p:cBhvr>
                                        <p:cTn id="101" dur="83" decel="50000">
                                          <p:stCondLst>
                                            <p:cond delay="669"/>
                                          </p:stCondLst>
                                        </p:cTn>
                                        <p:tgtEl>
                                          <p:spTgt spid="31"/>
                                        </p:tgtEl>
                                      </p:cBhvr>
                                      <p:to x="100000" y="100000"/>
                                    </p:animScale>
                                    <p:animScale>
                                      <p:cBhvr>
                                        <p:cTn id="102" dur="13">
                                          <p:stCondLst>
                                            <p:cond delay="821"/>
                                          </p:stCondLst>
                                        </p:cTn>
                                        <p:tgtEl>
                                          <p:spTgt spid="31"/>
                                        </p:tgtEl>
                                      </p:cBhvr>
                                      <p:to x="100000" y="90000"/>
                                    </p:animScale>
                                    <p:animScale>
                                      <p:cBhvr>
                                        <p:cTn id="103" dur="83" decel="50000">
                                          <p:stCondLst>
                                            <p:cond delay="834"/>
                                          </p:stCondLst>
                                        </p:cTn>
                                        <p:tgtEl>
                                          <p:spTgt spid="31"/>
                                        </p:tgtEl>
                                      </p:cBhvr>
                                      <p:to x="100000" y="100000"/>
                                    </p:animScale>
                                    <p:animScale>
                                      <p:cBhvr>
                                        <p:cTn id="104" dur="13">
                                          <p:stCondLst>
                                            <p:cond delay="904"/>
                                          </p:stCondLst>
                                        </p:cTn>
                                        <p:tgtEl>
                                          <p:spTgt spid="31"/>
                                        </p:tgtEl>
                                      </p:cBhvr>
                                      <p:to x="100000" y="95000"/>
                                    </p:animScale>
                                    <p:animScale>
                                      <p:cBhvr>
                                        <p:cTn id="105" dur="83" decel="50000">
                                          <p:stCondLst>
                                            <p:cond delay="917"/>
                                          </p:stCondLst>
                                        </p:cTn>
                                        <p:tgtEl>
                                          <p:spTgt spid="31"/>
                                        </p:tgtEl>
                                      </p:cBhvr>
                                      <p:to x="100000" y="100000"/>
                                    </p:animScale>
                                  </p:childTnLst>
                                </p:cTn>
                              </p:par>
                            </p:childTnLst>
                          </p:cTn>
                        </p:par>
                        <p:par>
                          <p:cTn id="106" fill="hold">
                            <p:stCondLst>
                              <p:cond delay="6000"/>
                            </p:stCondLst>
                            <p:childTnLst>
                              <p:par>
                                <p:cTn id="107" presetID="26" presetClass="entr" presetSubtype="0"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down)">
                                      <p:cBhvr>
                                        <p:cTn id="109" dur="290">
                                          <p:stCondLst>
                                            <p:cond delay="0"/>
                                          </p:stCondLst>
                                        </p:cTn>
                                        <p:tgtEl>
                                          <p:spTgt spid="51"/>
                                        </p:tgtEl>
                                      </p:cBhvr>
                                    </p:animEffect>
                                    <p:anim calcmode="lin" valueType="num">
                                      <p:cBhvr>
                                        <p:cTn id="110" dur="911"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11" dur="332"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12" dur="332" tmFilter="0, 0; 0.125,0.2665; 0.25,0.4; 0.375,0.465; 0.5,0.5;  0.625,0.535; 0.75,0.6; 0.875,0.7335; 1,1">
                                          <p:stCondLst>
                                            <p:cond delay="332"/>
                                          </p:stCondLst>
                                        </p:cTn>
                                        <p:tgtEl>
                                          <p:spTgt spid="51"/>
                                        </p:tgtEl>
                                        <p:attrNameLst>
                                          <p:attrName>ppt_y</p:attrName>
                                        </p:attrNameLst>
                                      </p:cBhvr>
                                      <p:tavLst>
                                        <p:tav tm="0" fmla="#ppt_y-sin(pi*$)/9">
                                          <p:val>
                                            <p:fltVal val="0"/>
                                          </p:val>
                                        </p:tav>
                                        <p:tav tm="100000">
                                          <p:val>
                                            <p:fltVal val="1"/>
                                          </p:val>
                                        </p:tav>
                                      </p:tavLst>
                                    </p:anim>
                                    <p:anim calcmode="lin" valueType="num">
                                      <p:cBhvr>
                                        <p:cTn id="113" dur="166" tmFilter="0, 0; 0.125,0.2665; 0.25,0.4; 0.375,0.465; 0.5,0.5;  0.625,0.535; 0.75,0.6; 0.875,0.7335; 1,1">
                                          <p:stCondLst>
                                            <p:cond delay="662"/>
                                          </p:stCondLst>
                                        </p:cTn>
                                        <p:tgtEl>
                                          <p:spTgt spid="51"/>
                                        </p:tgtEl>
                                        <p:attrNameLst>
                                          <p:attrName>ppt_y</p:attrName>
                                        </p:attrNameLst>
                                      </p:cBhvr>
                                      <p:tavLst>
                                        <p:tav tm="0" fmla="#ppt_y-sin(pi*$)/27">
                                          <p:val>
                                            <p:fltVal val="0"/>
                                          </p:val>
                                        </p:tav>
                                        <p:tav tm="100000">
                                          <p:val>
                                            <p:fltVal val="1"/>
                                          </p:val>
                                        </p:tav>
                                      </p:tavLst>
                                    </p:anim>
                                    <p:anim calcmode="lin" valueType="num">
                                      <p:cBhvr>
                                        <p:cTn id="114" dur="82" tmFilter="0, 0; 0.125,0.2665; 0.25,0.4; 0.375,0.465; 0.5,0.5;  0.625,0.535; 0.75,0.6; 0.875,0.7335; 1,1">
                                          <p:stCondLst>
                                            <p:cond delay="828"/>
                                          </p:stCondLst>
                                        </p:cTn>
                                        <p:tgtEl>
                                          <p:spTgt spid="51"/>
                                        </p:tgtEl>
                                        <p:attrNameLst>
                                          <p:attrName>ppt_y</p:attrName>
                                        </p:attrNameLst>
                                      </p:cBhvr>
                                      <p:tavLst>
                                        <p:tav tm="0" fmla="#ppt_y-sin(pi*$)/81">
                                          <p:val>
                                            <p:fltVal val="0"/>
                                          </p:val>
                                        </p:tav>
                                        <p:tav tm="100000">
                                          <p:val>
                                            <p:fltVal val="1"/>
                                          </p:val>
                                        </p:tav>
                                      </p:tavLst>
                                    </p:anim>
                                    <p:animScale>
                                      <p:cBhvr>
                                        <p:cTn id="115" dur="13">
                                          <p:stCondLst>
                                            <p:cond delay="325"/>
                                          </p:stCondLst>
                                        </p:cTn>
                                        <p:tgtEl>
                                          <p:spTgt spid="51"/>
                                        </p:tgtEl>
                                      </p:cBhvr>
                                      <p:to x="100000" y="60000"/>
                                    </p:animScale>
                                    <p:animScale>
                                      <p:cBhvr>
                                        <p:cTn id="116" dur="83" decel="50000">
                                          <p:stCondLst>
                                            <p:cond delay="338"/>
                                          </p:stCondLst>
                                        </p:cTn>
                                        <p:tgtEl>
                                          <p:spTgt spid="51"/>
                                        </p:tgtEl>
                                      </p:cBhvr>
                                      <p:to x="100000" y="100000"/>
                                    </p:animScale>
                                    <p:animScale>
                                      <p:cBhvr>
                                        <p:cTn id="117" dur="13">
                                          <p:stCondLst>
                                            <p:cond delay="656"/>
                                          </p:stCondLst>
                                        </p:cTn>
                                        <p:tgtEl>
                                          <p:spTgt spid="51"/>
                                        </p:tgtEl>
                                      </p:cBhvr>
                                      <p:to x="100000" y="80000"/>
                                    </p:animScale>
                                    <p:animScale>
                                      <p:cBhvr>
                                        <p:cTn id="118" dur="83" decel="50000">
                                          <p:stCondLst>
                                            <p:cond delay="669"/>
                                          </p:stCondLst>
                                        </p:cTn>
                                        <p:tgtEl>
                                          <p:spTgt spid="51"/>
                                        </p:tgtEl>
                                      </p:cBhvr>
                                      <p:to x="100000" y="100000"/>
                                    </p:animScale>
                                    <p:animScale>
                                      <p:cBhvr>
                                        <p:cTn id="119" dur="13">
                                          <p:stCondLst>
                                            <p:cond delay="821"/>
                                          </p:stCondLst>
                                        </p:cTn>
                                        <p:tgtEl>
                                          <p:spTgt spid="51"/>
                                        </p:tgtEl>
                                      </p:cBhvr>
                                      <p:to x="100000" y="90000"/>
                                    </p:animScale>
                                    <p:animScale>
                                      <p:cBhvr>
                                        <p:cTn id="120" dur="83" decel="50000">
                                          <p:stCondLst>
                                            <p:cond delay="834"/>
                                          </p:stCondLst>
                                        </p:cTn>
                                        <p:tgtEl>
                                          <p:spTgt spid="51"/>
                                        </p:tgtEl>
                                      </p:cBhvr>
                                      <p:to x="100000" y="100000"/>
                                    </p:animScale>
                                    <p:animScale>
                                      <p:cBhvr>
                                        <p:cTn id="121" dur="13">
                                          <p:stCondLst>
                                            <p:cond delay="904"/>
                                          </p:stCondLst>
                                        </p:cTn>
                                        <p:tgtEl>
                                          <p:spTgt spid="51"/>
                                        </p:tgtEl>
                                      </p:cBhvr>
                                      <p:to x="100000" y="95000"/>
                                    </p:animScale>
                                    <p:animScale>
                                      <p:cBhvr>
                                        <p:cTn id="122" dur="83" decel="50000">
                                          <p:stCondLst>
                                            <p:cond delay="917"/>
                                          </p:stCondLst>
                                        </p:cTn>
                                        <p:tgtEl>
                                          <p:spTgt spid="51"/>
                                        </p:tgtEl>
                                      </p:cBhvr>
                                      <p:to x="100000" y="100000"/>
                                    </p:animScale>
                                  </p:childTnLst>
                                </p:cTn>
                              </p:par>
                            </p:childTnLst>
                          </p:cTn>
                        </p:par>
                        <p:par>
                          <p:cTn id="123" fill="hold">
                            <p:stCondLst>
                              <p:cond delay="7000"/>
                            </p:stCondLst>
                            <p:childTnLst>
                              <p:par>
                                <p:cTn id="124" presetID="26"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290">
                                          <p:stCondLst>
                                            <p:cond delay="0"/>
                                          </p:stCondLst>
                                        </p:cTn>
                                        <p:tgtEl>
                                          <p:spTgt spid="32"/>
                                        </p:tgtEl>
                                      </p:cBhvr>
                                    </p:animEffect>
                                    <p:anim calcmode="lin" valueType="num">
                                      <p:cBhvr>
                                        <p:cTn id="127" dur="911"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32"/>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32"/>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32"/>
                                        </p:tgtEl>
                                        <p:attrNameLst>
                                          <p:attrName>ppt_y</p:attrName>
                                        </p:attrNameLst>
                                      </p:cBhvr>
                                      <p:tavLst>
                                        <p:tav tm="0" fmla="#ppt_y-sin(pi*$)/81">
                                          <p:val>
                                            <p:fltVal val="0"/>
                                          </p:val>
                                        </p:tav>
                                        <p:tav tm="100000">
                                          <p:val>
                                            <p:fltVal val="1"/>
                                          </p:val>
                                        </p:tav>
                                      </p:tavLst>
                                    </p:anim>
                                    <p:animScale>
                                      <p:cBhvr>
                                        <p:cTn id="132" dur="13">
                                          <p:stCondLst>
                                            <p:cond delay="325"/>
                                          </p:stCondLst>
                                        </p:cTn>
                                        <p:tgtEl>
                                          <p:spTgt spid="32"/>
                                        </p:tgtEl>
                                      </p:cBhvr>
                                      <p:to x="100000" y="60000"/>
                                    </p:animScale>
                                    <p:animScale>
                                      <p:cBhvr>
                                        <p:cTn id="133" dur="83" decel="50000">
                                          <p:stCondLst>
                                            <p:cond delay="338"/>
                                          </p:stCondLst>
                                        </p:cTn>
                                        <p:tgtEl>
                                          <p:spTgt spid="32"/>
                                        </p:tgtEl>
                                      </p:cBhvr>
                                      <p:to x="100000" y="100000"/>
                                    </p:animScale>
                                    <p:animScale>
                                      <p:cBhvr>
                                        <p:cTn id="134" dur="13">
                                          <p:stCondLst>
                                            <p:cond delay="656"/>
                                          </p:stCondLst>
                                        </p:cTn>
                                        <p:tgtEl>
                                          <p:spTgt spid="32"/>
                                        </p:tgtEl>
                                      </p:cBhvr>
                                      <p:to x="100000" y="80000"/>
                                    </p:animScale>
                                    <p:animScale>
                                      <p:cBhvr>
                                        <p:cTn id="135" dur="83" decel="50000">
                                          <p:stCondLst>
                                            <p:cond delay="669"/>
                                          </p:stCondLst>
                                        </p:cTn>
                                        <p:tgtEl>
                                          <p:spTgt spid="32"/>
                                        </p:tgtEl>
                                      </p:cBhvr>
                                      <p:to x="100000" y="100000"/>
                                    </p:animScale>
                                    <p:animScale>
                                      <p:cBhvr>
                                        <p:cTn id="136" dur="13">
                                          <p:stCondLst>
                                            <p:cond delay="821"/>
                                          </p:stCondLst>
                                        </p:cTn>
                                        <p:tgtEl>
                                          <p:spTgt spid="32"/>
                                        </p:tgtEl>
                                      </p:cBhvr>
                                      <p:to x="100000" y="90000"/>
                                    </p:animScale>
                                    <p:animScale>
                                      <p:cBhvr>
                                        <p:cTn id="137" dur="83" decel="50000">
                                          <p:stCondLst>
                                            <p:cond delay="834"/>
                                          </p:stCondLst>
                                        </p:cTn>
                                        <p:tgtEl>
                                          <p:spTgt spid="32"/>
                                        </p:tgtEl>
                                      </p:cBhvr>
                                      <p:to x="100000" y="100000"/>
                                    </p:animScale>
                                    <p:animScale>
                                      <p:cBhvr>
                                        <p:cTn id="138" dur="13">
                                          <p:stCondLst>
                                            <p:cond delay="904"/>
                                          </p:stCondLst>
                                        </p:cTn>
                                        <p:tgtEl>
                                          <p:spTgt spid="32"/>
                                        </p:tgtEl>
                                      </p:cBhvr>
                                      <p:to x="100000" y="95000"/>
                                    </p:animScale>
                                    <p:animScale>
                                      <p:cBhvr>
                                        <p:cTn id="139" dur="83" decel="50000">
                                          <p:stCondLst>
                                            <p:cond delay="917"/>
                                          </p:stCondLst>
                                        </p:cTn>
                                        <p:tgtEl>
                                          <p:spTgt spid="32"/>
                                        </p:tgtEl>
                                      </p:cBhvr>
                                      <p:to x="100000" y="100000"/>
                                    </p:animScale>
                                  </p:childTnLst>
                                </p:cTn>
                              </p:par>
                            </p:childTnLst>
                          </p:cTn>
                        </p:par>
                        <p:par>
                          <p:cTn id="140" fill="hold">
                            <p:stCondLst>
                              <p:cond delay="8000"/>
                            </p:stCondLst>
                            <p:childTnLst>
                              <p:par>
                                <p:cTn id="141" presetID="26" presetClass="entr" presetSubtype="0" fill="hold" grpId="0" nodeType="afterEffect">
                                  <p:stCondLst>
                                    <p:cond delay="0"/>
                                  </p:stCondLst>
                                  <p:childTnLst>
                                    <p:set>
                                      <p:cBhvr>
                                        <p:cTn id="142" dur="1" fill="hold">
                                          <p:stCondLst>
                                            <p:cond delay="0"/>
                                          </p:stCondLst>
                                        </p:cTn>
                                        <p:tgtEl>
                                          <p:spTgt spid="52"/>
                                        </p:tgtEl>
                                        <p:attrNameLst>
                                          <p:attrName>style.visibility</p:attrName>
                                        </p:attrNameLst>
                                      </p:cBhvr>
                                      <p:to>
                                        <p:strVal val="visible"/>
                                      </p:to>
                                    </p:set>
                                    <p:animEffect transition="in" filter="wipe(down)">
                                      <p:cBhvr>
                                        <p:cTn id="143" dur="290">
                                          <p:stCondLst>
                                            <p:cond delay="0"/>
                                          </p:stCondLst>
                                        </p:cTn>
                                        <p:tgtEl>
                                          <p:spTgt spid="52"/>
                                        </p:tgtEl>
                                      </p:cBhvr>
                                    </p:animEffect>
                                    <p:anim calcmode="lin" valueType="num">
                                      <p:cBhvr>
                                        <p:cTn id="144" dur="911"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45" dur="332"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6" dur="332" tmFilter="0, 0; 0.125,0.2665; 0.25,0.4; 0.375,0.465; 0.5,0.5;  0.625,0.535; 0.75,0.6; 0.875,0.7335; 1,1">
                                          <p:stCondLst>
                                            <p:cond delay="332"/>
                                          </p:stCondLst>
                                        </p:cTn>
                                        <p:tgtEl>
                                          <p:spTgt spid="52"/>
                                        </p:tgtEl>
                                        <p:attrNameLst>
                                          <p:attrName>ppt_y</p:attrName>
                                        </p:attrNameLst>
                                      </p:cBhvr>
                                      <p:tavLst>
                                        <p:tav tm="0" fmla="#ppt_y-sin(pi*$)/9">
                                          <p:val>
                                            <p:fltVal val="0"/>
                                          </p:val>
                                        </p:tav>
                                        <p:tav tm="100000">
                                          <p:val>
                                            <p:fltVal val="1"/>
                                          </p:val>
                                        </p:tav>
                                      </p:tavLst>
                                    </p:anim>
                                    <p:anim calcmode="lin" valueType="num">
                                      <p:cBhvr>
                                        <p:cTn id="147" dur="166" tmFilter="0, 0; 0.125,0.2665; 0.25,0.4; 0.375,0.465; 0.5,0.5;  0.625,0.535; 0.75,0.6; 0.875,0.7335; 1,1">
                                          <p:stCondLst>
                                            <p:cond delay="662"/>
                                          </p:stCondLst>
                                        </p:cTn>
                                        <p:tgtEl>
                                          <p:spTgt spid="52"/>
                                        </p:tgtEl>
                                        <p:attrNameLst>
                                          <p:attrName>ppt_y</p:attrName>
                                        </p:attrNameLst>
                                      </p:cBhvr>
                                      <p:tavLst>
                                        <p:tav tm="0" fmla="#ppt_y-sin(pi*$)/27">
                                          <p:val>
                                            <p:fltVal val="0"/>
                                          </p:val>
                                        </p:tav>
                                        <p:tav tm="100000">
                                          <p:val>
                                            <p:fltVal val="1"/>
                                          </p:val>
                                        </p:tav>
                                      </p:tavLst>
                                    </p:anim>
                                    <p:anim calcmode="lin" valueType="num">
                                      <p:cBhvr>
                                        <p:cTn id="148" dur="82" tmFilter="0, 0; 0.125,0.2665; 0.25,0.4; 0.375,0.465; 0.5,0.5;  0.625,0.535; 0.75,0.6; 0.875,0.7335; 1,1">
                                          <p:stCondLst>
                                            <p:cond delay="828"/>
                                          </p:stCondLst>
                                        </p:cTn>
                                        <p:tgtEl>
                                          <p:spTgt spid="52"/>
                                        </p:tgtEl>
                                        <p:attrNameLst>
                                          <p:attrName>ppt_y</p:attrName>
                                        </p:attrNameLst>
                                      </p:cBhvr>
                                      <p:tavLst>
                                        <p:tav tm="0" fmla="#ppt_y-sin(pi*$)/81">
                                          <p:val>
                                            <p:fltVal val="0"/>
                                          </p:val>
                                        </p:tav>
                                        <p:tav tm="100000">
                                          <p:val>
                                            <p:fltVal val="1"/>
                                          </p:val>
                                        </p:tav>
                                      </p:tavLst>
                                    </p:anim>
                                    <p:animScale>
                                      <p:cBhvr>
                                        <p:cTn id="149" dur="13">
                                          <p:stCondLst>
                                            <p:cond delay="325"/>
                                          </p:stCondLst>
                                        </p:cTn>
                                        <p:tgtEl>
                                          <p:spTgt spid="52"/>
                                        </p:tgtEl>
                                      </p:cBhvr>
                                      <p:to x="100000" y="60000"/>
                                    </p:animScale>
                                    <p:animScale>
                                      <p:cBhvr>
                                        <p:cTn id="150" dur="83" decel="50000">
                                          <p:stCondLst>
                                            <p:cond delay="338"/>
                                          </p:stCondLst>
                                        </p:cTn>
                                        <p:tgtEl>
                                          <p:spTgt spid="52"/>
                                        </p:tgtEl>
                                      </p:cBhvr>
                                      <p:to x="100000" y="100000"/>
                                    </p:animScale>
                                    <p:animScale>
                                      <p:cBhvr>
                                        <p:cTn id="151" dur="13">
                                          <p:stCondLst>
                                            <p:cond delay="656"/>
                                          </p:stCondLst>
                                        </p:cTn>
                                        <p:tgtEl>
                                          <p:spTgt spid="52"/>
                                        </p:tgtEl>
                                      </p:cBhvr>
                                      <p:to x="100000" y="80000"/>
                                    </p:animScale>
                                    <p:animScale>
                                      <p:cBhvr>
                                        <p:cTn id="152" dur="83" decel="50000">
                                          <p:stCondLst>
                                            <p:cond delay="669"/>
                                          </p:stCondLst>
                                        </p:cTn>
                                        <p:tgtEl>
                                          <p:spTgt spid="52"/>
                                        </p:tgtEl>
                                      </p:cBhvr>
                                      <p:to x="100000" y="100000"/>
                                    </p:animScale>
                                    <p:animScale>
                                      <p:cBhvr>
                                        <p:cTn id="153" dur="13">
                                          <p:stCondLst>
                                            <p:cond delay="821"/>
                                          </p:stCondLst>
                                        </p:cTn>
                                        <p:tgtEl>
                                          <p:spTgt spid="52"/>
                                        </p:tgtEl>
                                      </p:cBhvr>
                                      <p:to x="100000" y="90000"/>
                                    </p:animScale>
                                    <p:animScale>
                                      <p:cBhvr>
                                        <p:cTn id="154" dur="83" decel="50000">
                                          <p:stCondLst>
                                            <p:cond delay="834"/>
                                          </p:stCondLst>
                                        </p:cTn>
                                        <p:tgtEl>
                                          <p:spTgt spid="52"/>
                                        </p:tgtEl>
                                      </p:cBhvr>
                                      <p:to x="100000" y="100000"/>
                                    </p:animScale>
                                    <p:animScale>
                                      <p:cBhvr>
                                        <p:cTn id="155" dur="13">
                                          <p:stCondLst>
                                            <p:cond delay="904"/>
                                          </p:stCondLst>
                                        </p:cTn>
                                        <p:tgtEl>
                                          <p:spTgt spid="52"/>
                                        </p:tgtEl>
                                      </p:cBhvr>
                                      <p:to x="100000" y="95000"/>
                                    </p:animScale>
                                    <p:animScale>
                                      <p:cBhvr>
                                        <p:cTn id="156" dur="83" decel="50000">
                                          <p:stCondLst>
                                            <p:cond delay="917"/>
                                          </p:stCondLst>
                                        </p:cTn>
                                        <p:tgtEl>
                                          <p:spTgt spid="52"/>
                                        </p:tgtEl>
                                      </p:cBhvr>
                                      <p:to x="100000" y="100000"/>
                                    </p:animScale>
                                  </p:childTnLst>
                                </p:cTn>
                              </p:par>
                            </p:childTnLst>
                          </p:cTn>
                        </p:par>
                        <p:par>
                          <p:cTn id="157" fill="hold">
                            <p:stCondLst>
                              <p:cond delay="9000"/>
                            </p:stCondLst>
                            <p:childTnLst>
                              <p:par>
                                <p:cTn id="158" presetID="26" presetClass="entr" presetSubtype="0" fill="hold" grpId="0" nodeType="afterEffect">
                                  <p:stCondLst>
                                    <p:cond delay="0"/>
                                  </p:stCondLst>
                                  <p:childTnLst>
                                    <p:set>
                                      <p:cBhvr>
                                        <p:cTn id="159" dur="1" fill="hold">
                                          <p:stCondLst>
                                            <p:cond delay="0"/>
                                          </p:stCondLst>
                                        </p:cTn>
                                        <p:tgtEl>
                                          <p:spTgt spid="33"/>
                                        </p:tgtEl>
                                        <p:attrNameLst>
                                          <p:attrName>style.visibility</p:attrName>
                                        </p:attrNameLst>
                                      </p:cBhvr>
                                      <p:to>
                                        <p:strVal val="visible"/>
                                      </p:to>
                                    </p:set>
                                    <p:animEffect transition="in" filter="wipe(down)">
                                      <p:cBhvr>
                                        <p:cTn id="160" dur="290">
                                          <p:stCondLst>
                                            <p:cond delay="0"/>
                                          </p:stCondLst>
                                        </p:cTn>
                                        <p:tgtEl>
                                          <p:spTgt spid="33"/>
                                        </p:tgtEl>
                                      </p:cBhvr>
                                    </p:animEffect>
                                    <p:anim calcmode="lin" valueType="num">
                                      <p:cBhvr>
                                        <p:cTn id="161" dur="911"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62" dur="332"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63" dur="332" tmFilter="0, 0; 0.125,0.2665; 0.25,0.4; 0.375,0.465; 0.5,0.5;  0.625,0.535; 0.75,0.6; 0.875,0.7335; 1,1">
                                          <p:stCondLst>
                                            <p:cond delay="332"/>
                                          </p:stCondLst>
                                        </p:cTn>
                                        <p:tgtEl>
                                          <p:spTgt spid="33"/>
                                        </p:tgtEl>
                                        <p:attrNameLst>
                                          <p:attrName>ppt_y</p:attrName>
                                        </p:attrNameLst>
                                      </p:cBhvr>
                                      <p:tavLst>
                                        <p:tav tm="0" fmla="#ppt_y-sin(pi*$)/9">
                                          <p:val>
                                            <p:fltVal val="0"/>
                                          </p:val>
                                        </p:tav>
                                        <p:tav tm="100000">
                                          <p:val>
                                            <p:fltVal val="1"/>
                                          </p:val>
                                        </p:tav>
                                      </p:tavLst>
                                    </p:anim>
                                    <p:anim calcmode="lin" valueType="num">
                                      <p:cBhvr>
                                        <p:cTn id="164" dur="166" tmFilter="0, 0; 0.125,0.2665; 0.25,0.4; 0.375,0.465; 0.5,0.5;  0.625,0.535; 0.75,0.6; 0.875,0.7335; 1,1">
                                          <p:stCondLst>
                                            <p:cond delay="662"/>
                                          </p:stCondLst>
                                        </p:cTn>
                                        <p:tgtEl>
                                          <p:spTgt spid="33"/>
                                        </p:tgtEl>
                                        <p:attrNameLst>
                                          <p:attrName>ppt_y</p:attrName>
                                        </p:attrNameLst>
                                      </p:cBhvr>
                                      <p:tavLst>
                                        <p:tav tm="0" fmla="#ppt_y-sin(pi*$)/27">
                                          <p:val>
                                            <p:fltVal val="0"/>
                                          </p:val>
                                        </p:tav>
                                        <p:tav tm="100000">
                                          <p:val>
                                            <p:fltVal val="1"/>
                                          </p:val>
                                        </p:tav>
                                      </p:tavLst>
                                    </p:anim>
                                    <p:anim calcmode="lin" valueType="num">
                                      <p:cBhvr>
                                        <p:cTn id="165" dur="82" tmFilter="0, 0; 0.125,0.2665; 0.25,0.4; 0.375,0.465; 0.5,0.5;  0.625,0.535; 0.75,0.6; 0.875,0.7335; 1,1">
                                          <p:stCondLst>
                                            <p:cond delay="828"/>
                                          </p:stCondLst>
                                        </p:cTn>
                                        <p:tgtEl>
                                          <p:spTgt spid="33"/>
                                        </p:tgtEl>
                                        <p:attrNameLst>
                                          <p:attrName>ppt_y</p:attrName>
                                        </p:attrNameLst>
                                      </p:cBhvr>
                                      <p:tavLst>
                                        <p:tav tm="0" fmla="#ppt_y-sin(pi*$)/81">
                                          <p:val>
                                            <p:fltVal val="0"/>
                                          </p:val>
                                        </p:tav>
                                        <p:tav tm="100000">
                                          <p:val>
                                            <p:fltVal val="1"/>
                                          </p:val>
                                        </p:tav>
                                      </p:tavLst>
                                    </p:anim>
                                    <p:animScale>
                                      <p:cBhvr>
                                        <p:cTn id="166" dur="13">
                                          <p:stCondLst>
                                            <p:cond delay="325"/>
                                          </p:stCondLst>
                                        </p:cTn>
                                        <p:tgtEl>
                                          <p:spTgt spid="33"/>
                                        </p:tgtEl>
                                      </p:cBhvr>
                                      <p:to x="100000" y="60000"/>
                                    </p:animScale>
                                    <p:animScale>
                                      <p:cBhvr>
                                        <p:cTn id="167" dur="83" decel="50000">
                                          <p:stCondLst>
                                            <p:cond delay="338"/>
                                          </p:stCondLst>
                                        </p:cTn>
                                        <p:tgtEl>
                                          <p:spTgt spid="33"/>
                                        </p:tgtEl>
                                      </p:cBhvr>
                                      <p:to x="100000" y="100000"/>
                                    </p:animScale>
                                    <p:animScale>
                                      <p:cBhvr>
                                        <p:cTn id="168" dur="13">
                                          <p:stCondLst>
                                            <p:cond delay="656"/>
                                          </p:stCondLst>
                                        </p:cTn>
                                        <p:tgtEl>
                                          <p:spTgt spid="33"/>
                                        </p:tgtEl>
                                      </p:cBhvr>
                                      <p:to x="100000" y="80000"/>
                                    </p:animScale>
                                    <p:animScale>
                                      <p:cBhvr>
                                        <p:cTn id="169" dur="83" decel="50000">
                                          <p:stCondLst>
                                            <p:cond delay="669"/>
                                          </p:stCondLst>
                                        </p:cTn>
                                        <p:tgtEl>
                                          <p:spTgt spid="33"/>
                                        </p:tgtEl>
                                      </p:cBhvr>
                                      <p:to x="100000" y="100000"/>
                                    </p:animScale>
                                    <p:animScale>
                                      <p:cBhvr>
                                        <p:cTn id="170" dur="13">
                                          <p:stCondLst>
                                            <p:cond delay="821"/>
                                          </p:stCondLst>
                                        </p:cTn>
                                        <p:tgtEl>
                                          <p:spTgt spid="33"/>
                                        </p:tgtEl>
                                      </p:cBhvr>
                                      <p:to x="100000" y="90000"/>
                                    </p:animScale>
                                    <p:animScale>
                                      <p:cBhvr>
                                        <p:cTn id="171" dur="83" decel="50000">
                                          <p:stCondLst>
                                            <p:cond delay="834"/>
                                          </p:stCondLst>
                                        </p:cTn>
                                        <p:tgtEl>
                                          <p:spTgt spid="33"/>
                                        </p:tgtEl>
                                      </p:cBhvr>
                                      <p:to x="100000" y="100000"/>
                                    </p:animScale>
                                    <p:animScale>
                                      <p:cBhvr>
                                        <p:cTn id="172" dur="13">
                                          <p:stCondLst>
                                            <p:cond delay="904"/>
                                          </p:stCondLst>
                                        </p:cTn>
                                        <p:tgtEl>
                                          <p:spTgt spid="33"/>
                                        </p:tgtEl>
                                      </p:cBhvr>
                                      <p:to x="100000" y="95000"/>
                                    </p:animScale>
                                    <p:animScale>
                                      <p:cBhvr>
                                        <p:cTn id="173" dur="83" decel="50000">
                                          <p:stCondLst>
                                            <p:cond delay="917"/>
                                          </p:stCondLst>
                                        </p:cTn>
                                        <p:tgtEl>
                                          <p:spTgt spid="3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48" grpId="0"/>
      <p:bldP spid="49" grpId="0"/>
      <p:bldP spid="50" grpId="0"/>
      <p:bldP spid="51" grpId="0"/>
      <p:bldP spid="5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35" name="TextBox 34"/>
          <p:cNvSpPr txBox="1"/>
          <p:nvPr/>
        </p:nvSpPr>
        <p:spPr>
          <a:xfrm>
            <a:off x="0" y="838200"/>
            <a:ext cx="9144000" cy="1477963"/>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sz="3000" dirty="0">
                <a:solidFill>
                  <a:schemeClr val="tx1"/>
                </a:solidFill>
              </a:rPr>
              <a:t>Record the number of time outs each team used per set in the T column.  If no time outs were used, mark a “0” in the box.</a:t>
            </a:r>
          </a:p>
        </p:txBody>
      </p:sp>
      <p:sp>
        <p:nvSpPr>
          <p:cNvPr id="36" name="TextBox 35"/>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37" name="TextBox 36"/>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38" name="TextBox 37"/>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39" name="TextBox 38"/>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40" name="TextBox 39"/>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41" name="TextBox 40"/>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42" name="TextBox 41"/>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60" name="TextBox 59"/>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61" name="TextBox 60"/>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62" name="TextBox 61"/>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63"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64" name="TextBox 63"/>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67" name="TextBox 66"/>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68" name="TextBox 67"/>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69" name="TextBox 68"/>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70" name="TextBox 69"/>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71" name="TextBox 70"/>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72" name="TextBox 71"/>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73" name="TextBox 72"/>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74" name="TextBox 73"/>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75" name="TextBox 74"/>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76" name="TextBox 75"/>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77" name="TextBox 76"/>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78" name="TextBox 77"/>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79" name="TextBox 78"/>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80" name="TextBox 79"/>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81" name="TextBox 80"/>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82" name="TextBox 81"/>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83" name="TextBox 82"/>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84" name="TextBox 83"/>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85" name="TextBox 84"/>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86" name="TextBox 85"/>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87" name="TextBox 86"/>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88" name="TextBox 87"/>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89" name="TextBox 88"/>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90" name="TextBox 89"/>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91" name="TextBox 90"/>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92" name="TextBox 91"/>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93" name="TextBox 92"/>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94" name="TextBox 93"/>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95" name="TextBox 94"/>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96" name="TextBox 95"/>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60"/>
                                        </p:tgtEl>
                                        <p:attrNameLst>
                                          <p:attrName>style.visibility</p:attrName>
                                        </p:attrNameLst>
                                      </p:cBhvr>
                                      <p:to>
                                        <p:strVal val="visible"/>
                                      </p:to>
                                    </p:set>
                                    <p:anim calcmode="lin" valueType="num">
                                      <p:cBhvr>
                                        <p:cTn id="14" dur="1000" fill="hold"/>
                                        <p:tgtEl>
                                          <p:spTgt spid="60"/>
                                        </p:tgtEl>
                                        <p:attrNameLst>
                                          <p:attrName>ppt_w</p:attrName>
                                        </p:attrNameLst>
                                      </p:cBhvr>
                                      <p:tavLst>
                                        <p:tav tm="0">
                                          <p:val>
                                            <p:fltVal val="0"/>
                                          </p:val>
                                        </p:tav>
                                        <p:tav tm="100000">
                                          <p:val>
                                            <p:strVal val="#ppt_w"/>
                                          </p:val>
                                        </p:tav>
                                      </p:tavLst>
                                    </p:anim>
                                    <p:anim calcmode="lin" valueType="num">
                                      <p:cBhvr>
                                        <p:cTn id="15" dur="1000" fill="hold"/>
                                        <p:tgtEl>
                                          <p:spTgt spid="60"/>
                                        </p:tgtEl>
                                        <p:attrNameLst>
                                          <p:attrName>ppt_h</p:attrName>
                                        </p:attrNameLst>
                                      </p:cBhvr>
                                      <p:tavLst>
                                        <p:tav tm="0">
                                          <p:val>
                                            <p:fltVal val="0"/>
                                          </p:val>
                                        </p:tav>
                                        <p:tav tm="100000">
                                          <p:val>
                                            <p:strVal val="#ppt_h"/>
                                          </p:val>
                                        </p:tav>
                                      </p:tavLst>
                                    </p:anim>
                                    <p:anim calcmode="lin" valueType="num">
                                      <p:cBhvr>
                                        <p:cTn id="16"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0"/>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1000" fill="hold"/>
                                        <p:tgtEl>
                                          <p:spTgt spid="61"/>
                                        </p:tgtEl>
                                        <p:attrNameLst>
                                          <p:attrName>ppt_w</p:attrName>
                                        </p:attrNameLst>
                                      </p:cBhvr>
                                      <p:tavLst>
                                        <p:tav tm="0">
                                          <p:val>
                                            <p:fltVal val="0"/>
                                          </p:val>
                                        </p:tav>
                                        <p:tav tm="100000">
                                          <p:val>
                                            <p:strVal val="#ppt_w"/>
                                          </p:val>
                                        </p:tav>
                                      </p:tavLst>
                                    </p:anim>
                                    <p:anim calcmode="lin" valueType="num">
                                      <p:cBhvr>
                                        <p:cTn id="22" dur="1000" fill="hold"/>
                                        <p:tgtEl>
                                          <p:spTgt spid="61"/>
                                        </p:tgtEl>
                                        <p:attrNameLst>
                                          <p:attrName>ppt_h</p:attrName>
                                        </p:attrNameLst>
                                      </p:cBhvr>
                                      <p:tavLst>
                                        <p:tav tm="0">
                                          <p:val>
                                            <p:fltVal val="0"/>
                                          </p:val>
                                        </p:tav>
                                        <p:tav tm="100000">
                                          <p:val>
                                            <p:strVal val="#ppt_h"/>
                                          </p:val>
                                        </p:tav>
                                      </p:tavLst>
                                    </p:anim>
                                    <p:anim calcmode="lin" valueType="num">
                                      <p:cBhvr>
                                        <p:cTn id="23" dur="1000" fill="hold"/>
                                        <p:tgtEl>
                                          <p:spTgt spid="61"/>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1"/>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1000" fill="hold"/>
                                        <p:tgtEl>
                                          <p:spTgt spid="36"/>
                                        </p:tgtEl>
                                        <p:attrNameLst>
                                          <p:attrName>ppt_w</p:attrName>
                                        </p:attrNameLst>
                                      </p:cBhvr>
                                      <p:tavLst>
                                        <p:tav tm="0">
                                          <p:val>
                                            <p:fltVal val="0"/>
                                          </p:val>
                                        </p:tav>
                                        <p:tav tm="100000">
                                          <p:val>
                                            <p:strVal val="#ppt_w"/>
                                          </p:val>
                                        </p:tav>
                                      </p:tavLst>
                                    </p:anim>
                                    <p:anim calcmode="lin" valueType="num">
                                      <p:cBhvr>
                                        <p:cTn id="29" dur="1000" fill="hold"/>
                                        <p:tgtEl>
                                          <p:spTgt spid="36"/>
                                        </p:tgtEl>
                                        <p:attrNameLst>
                                          <p:attrName>ppt_h</p:attrName>
                                        </p:attrNameLst>
                                      </p:cBhvr>
                                      <p:tavLst>
                                        <p:tav tm="0">
                                          <p:val>
                                            <p:fltVal val="0"/>
                                          </p:val>
                                        </p:tav>
                                        <p:tav tm="100000">
                                          <p:val>
                                            <p:strVal val="#ppt_h"/>
                                          </p:val>
                                        </p:tav>
                                      </p:tavLst>
                                    </p:anim>
                                    <p:anim calcmode="lin" valueType="num">
                                      <p:cBhvr>
                                        <p:cTn id="3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15"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1000" fill="hold"/>
                                        <p:tgtEl>
                                          <p:spTgt spid="41"/>
                                        </p:tgtEl>
                                        <p:attrNameLst>
                                          <p:attrName>ppt_w</p:attrName>
                                        </p:attrNameLst>
                                      </p:cBhvr>
                                      <p:tavLst>
                                        <p:tav tm="0">
                                          <p:val>
                                            <p:fltVal val="0"/>
                                          </p:val>
                                        </p:tav>
                                        <p:tav tm="100000">
                                          <p:val>
                                            <p:strVal val="#ppt_w"/>
                                          </p:val>
                                        </p:tav>
                                      </p:tavLst>
                                    </p:anim>
                                    <p:anim calcmode="lin" valueType="num">
                                      <p:cBhvr>
                                        <p:cTn id="36" dur="1000" fill="hold"/>
                                        <p:tgtEl>
                                          <p:spTgt spid="41"/>
                                        </p:tgtEl>
                                        <p:attrNameLst>
                                          <p:attrName>ppt_h</p:attrName>
                                        </p:attrNameLst>
                                      </p:cBhvr>
                                      <p:tavLst>
                                        <p:tav tm="0">
                                          <p:val>
                                            <p:fltVal val="0"/>
                                          </p:val>
                                        </p:tav>
                                        <p:tav tm="100000">
                                          <p:val>
                                            <p:strVal val="#ppt_h"/>
                                          </p:val>
                                        </p:tav>
                                      </p:tavLst>
                                    </p:anim>
                                    <p:anim calcmode="lin" valueType="num">
                                      <p:cBhvr>
                                        <p:cTn id="37"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1000" fill="hold"/>
                                        <p:tgtEl>
                                          <p:spTgt spid="39"/>
                                        </p:tgtEl>
                                        <p:attrNameLst>
                                          <p:attrName>ppt_w</p:attrName>
                                        </p:attrNameLst>
                                      </p:cBhvr>
                                      <p:tavLst>
                                        <p:tav tm="0">
                                          <p:val>
                                            <p:fltVal val="0"/>
                                          </p:val>
                                        </p:tav>
                                        <p:tav tm="100000">
                                          <p:val>
                                            <p:strVal val="#ppt_w"/>
                                          </p:val>
                                        </p:tav>
                                      </p:tavLst>
                                    </p:anim>
                                    <p:anim calcmode="lin" valueType="num">
                                      <p:cBhvr>
                                        <p:cTn id="43" dur="1000" fill="hold"/>
                                        <p:tgtEl>
                                          <p:spTgt spid="39"/>
                                        </p:tgtEl>
                                        <p:attrNameLst>
                                          <p:attrName>ppt_h</p:attrName>
                                        </p:attrNameLst>
                                      </p:cBhvr>
                                      <p:tavLst>
                                        <p:tav tm="0">
                                          <p:val>
                                            <p:fltVal val="0"/>
                                          </p:val>
                                        </p:tav>
                                        <p:tav tm="100000">
                                          <p:val>
                                            <p:strVal val="#ppt_h"/>
                                          </p:val>
                                        </p:tav>
                                      </p:tavLst>
                                    </p:anim>
                                    <p:anim calcmode="lin" valueType="num">
                                      <p:cBhvr>
                                        <p:cTn id="44"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6000"/>
                            </p:stCondLst>
                            <p:childTnLst>
                              <p:par>
                                <p:cTn id="47" presetID="15" presetClass="entr" presetSubtype="0"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1000" fill="hold"/>
                                        <p:tgtEl>
                                          <p:spTgt spid="62"/>
                                        </p:tgtEl>
                                        <p:attrNameLst>
                                          <p:attrName>ppt_w</p:attrName>
                                        </p:attrNameLst>
                                      </p:cBhvr>
                                      <p:tavLst>
                                        <p:tav tm="0">
                                          <p:val>
                                            <p:fltVal val="0"/>
                                          </p:val>
                                        </p:tav>
                                        <p:tav tm="100000">
                                          <p:val>
                                            <p:strVal val="#ppt_w"/>
                                          </p:val>
                                        </p:tav>
                                      </p:tavLst>
                                    </p:anim>
                                    <p:anim calcmode="lin" valueType="num">
                                      <p:cBhvr>
                                        <p:cTn id="50" dur="1000" fill="hold"/>
                                        <p:tgtEl>
                                          <p:spTgt spid="62"/>
                                        </p:tgtEl>
                                        <p:attrNameLst>
                                          <p:attrName>ppt_h</p:attrName>
                                        </p:attrNameLst>
                                      </p:cBhvr>
                                      <p:tavLst>
                                        <p:tav tm="0">
                                          <p:val>
                                            <p:fltVal val="0"/>
                                          </p:val>
                                        </p:tav>
                                        <p:tav tm="100000">
                                          <p:val>
                                            <p:strVal val="#ppt_h"/>
                                          </p:val>
                                        </p:tav>
                                      </p:tavLst>
                                    </p:anim>
                                    <p:anim calcmode="lin" valueType="num">
                                      <p:cBhvr>
                                        <p:cTn id="51" dur="1000" fill="hold"/>
                                        <p:tgtEl>
                                          <p:spTgt spid="6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62"/>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7000"/>
                            </p:stCondLst>
                            <p:childTnLst>
                              <p:par>
                                <p:cTn id="54" presetID="15"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1000" fill="hold"/>
                                        <p:tgtEl>
                                          <p:spTgt spid="37"/>
                                        </p:tgtEl>
                                        <p:attrNameLst>
                                          <p:attrName>ppt_w</p:attrName>
                                        </p:attrNameLst>
                                      </p:cBhvr>
                                      <p:tavLst>
                                        <p:tav tm="0">
                                          <p:val>
                                            <p:fltVal val="0"/>
                                          </p:val>
                                        </p:tav>
                                        <p:tav tm="100000">
                                          <p:val>
                                            <p:strVal val="#ppt_w"/>
                                          </p:val>
                                        </p:tav>
                                      </p:tavLst>
                                    </p:anim>
                                    <p:anim calcmode="lin" valueType="num">
                                      <p:cBhvr>
                                        <p:cTn id="57" dur="1000" fill="hold"/>
                                        <p:tgtEl>
                                          <p:spTgt spid="37"/>
                                        </p:tgtEl>
                                        <p:attrNameLst>
                                          <p:attrName>ppt_h</p:attrName>
                                        </p:attrNameLst>
                                      </p:cBhvr>
                                      <p:tavLst>
                                        <p:tav tm="0">
                                          <p:val>
                                            <p:fltVal val="0"/>
                                          </p:val>
                                        </p:tav>
                                        <p:tav tm="100000">
                                          <p:val>
                                            <p:strVal val="#ppt_h"/>
                                          </p:val>
                                        </p:tav>
                                      </p:tavLst>
                                    </p:anim>
                                    <p:anim calcmode="lin" valueType="num">
                                      <p:cBhvr>
                                        <p:cTn id="58"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8000"/>
                            </p:stCondLst>
                            <p:childTnLst>
                              <p:par>
                                <p:cTn id="61" presetID="1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1000" fill="hold"/>
                                        <p:tgtEl>
                                          <p:spTgt spid="42"/>
                                        </p:tgtEl>
                                        <p:attrNameLst>
                                          <p:attrName>ppt_w</p:attrName>
                                        </p:attrNameLst>
                                      </p:cBhvr>
                                      <p:tavLst>
                                        <p:tav tm="0">
                                          <p:val>
                                            <p:fltVal val="0"/>
                                          </p:val>
                                        </p:tav>
                                        <p:tav tm="100000">
                                          <p:val>
                                            <p:strVal val="#ppt_w"/>
                                          </p:val>
                                        </p:tav>
                                      </p:tavLst>
                                    </p:anim>
                                    <p:anim calcmode="lin" valueType="num">
                                      <p:cBhvr>
                                        <p:cTn id="64" dur="1000" fill="hold"/>
                                        <p:tgtEl>
                                          <p:spTgt spid="42"/>
                                        </p:tgtEl>
                                        <p:attrNameLst>
                                          <p:attrName>ppt_h</p:attrName>
                                        </p:attrNameLst>
                                      </p:cBhvr>
                                      <p:tavLst>
                                        <p:tav tm="0">
                                          <p:val>
                                            <p:fltVal val="0"/>
                                          </p:val>
                                        </p:tav>
                                        <p:tav tm="100000">
                                          <p:val>
                                            <p:strVal val="#ppt_h"/>
                                          </p:val>
                                        </p:tav>
                                      </p:tavLst>
                                    </p:anim>
                                    <p:anim calcmode="lin" valueType="num">
                                      <p:cBhvr>
                                        <p:cTn id="65"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67" fill="hold">
                            <p:stCondLst>
                              <p:cond delay="9000"/>
                            </p:stCondLst>
                            <p:childTnLst>
                              <p:par>
                                <p:cTn id="68" presetID="15"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1000" fill="hold"/>
                                        <p:tgtEl>
                                          <p:spTgt spid="38"/>
                                        </p:tgtEl>
                                        <p:attrNameLst>
                                          <p:attrName>ppt_w</p:attrName>
                                        </p:attrNameLst>
                                      </p:cBhvr>
                                      <p:tavLst>
                                        <p:tav tm="0">
                                          <p:val>
                                            <p:fltVal val="0"/>
                                          </p:val>
                                        </p:tav>
                                        <p:tav tm="100000">
                                          <p:val>
                                            <p:strVal val="#ppt_w"/>
                                          </p:val>
                                        </p:tav>
                                      </p:tavLst>
                                    </p:anim>
                                    <p:anim calcmode="lin" valueType="num">
                                      <p:cBhvr>
                                        <p:cTn id="71" dur="1000" fill="hold"/>
                                        <p:tgtEl>
                                          <p:spTgt spid="38"/>
                                        </p:tgtEl>
                                        <p:attrNameLst>
                                          <p:attrName>ppt_h</p:attrName>
                                        </p:attrNameLst>
                                      </p:cBhvr>
                                      <p:tavLst>
                                        <p:tav tm="0">
                                          <p:val>
                                            <p:fltVal val="0"/>
                                          </p:val>
                                        </p:tav>
                                        <p:tav tm="100000">
                                          <p:val>
                                            <p:strVal val="#ppt_h"/>
                                          </p:val>
                                        </p:tav>
                                      </p:tavLst>
                                    </p:anim>
                                    <p:anim calcmode="lin" valueType="num">
                                      <p:cBhvr>
                                        <p:cTn id="72"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60" grpId="0"/>
      <p:bldP spid="61" grpId="0"/>
      <p:bldP spid="6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43" name="TextBox 42"/>
          <p:cNvSpPr txBox="1"/>
          <p:nvPr/>
        </p:nvSpPr>
        <p:spPr>
          <a:xfrm>
            <a:off x="0" y="1143000"/>
            <a:ext cx="9144000" cy="1006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000" dirty="0">
                <a:solidFill>
                  <a:schemeClr val="tx1"/>
                </a:solidFill>
              </a:rPr>
              <a:t>In the middle column, record the set durations (number of minutes played).</a:t>
            </a:r>
          </a:p>
        </p:txBody>
      </p:sp>
      <p:sp>
        <p:nvSpPr>
          <p:cNvPr id="44" name="TextBox 43"/>
          <p:cNvSpPr txBox="1"/>
          <p:nvPr/>
        </p:nvSpPr>
        <p:spPr>
          <a:xfrm>
            <a:off x="4343400" y="3505200"/>
            <a:ext cx="1143000" cy="3762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864">
            <a:spAutoFit/>
          </a:bodyPr>
          <a:lstStyle/>
          <a:p>
            <a:pPr>
              <a:defRPr/>
            </a:pPr>
            <a:r>
              <a:rPr lang="en-US" dirty="0" smtClean="0">
                <a:solidFill>
                  <a:srgbClr val="0000FF"/>
                </a:solidFill>
              </a:rPr>
              <a:t>25 </a:t>
            </a:r>
            <a:r>
              <a:rPr lang="en-US" dirty="0" err="1" smtClean="0">
                <a:solidFill>
                  <a:srgbClr val="0000FF"/>
                </a:solidFill>
              </a:rPr>
              <a:t>mn</a:t>
            </a:r>
            <a:endParaRPr lang="en-US" dirty="0">
              <a:solidFill>
                <a:srgbClr val="0000FF"/>
              </a:solidFill>
            </a:endParaRPr>
          </a:p>
        </p:txBody>
      </p:sp>
      <p:sp>
        <p:nvSpPr>
          <p:cNvPr id="45" name="TextBox 44"/>
          <p:cNvSpPr txBox="1"/>
          <p:nvPr/>
        </p:nvSpPr>
        <p:spPr>
          <a:xfrm>
            <a:off x="4343400" y="3886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19 </a:t>
            </a:r>
            <a:r>
              <a:rPr lang="en-US" dirty="0" err="1" smtClean="0">
                <a:solidFill>
                  <a:srgbClr val="0000FF"/>
                </a:solidFill>
              </a:rPr>
              <a:t>mn</a:t>
            </a:r>
            <a:endParaRPr lang="en-US" dirty="0">
              <a:solidFill>
                <a:srgbClr val="0000FF"/>
              </a:solidFill>
            </a:endParaRPr>
          </a:p>
        </p:txBody>
      </p:sp>
      <p:sp>
        <p:nvSpPr>
          <p:cNvPr id="46" name="TextBox 45"/>
          <p:cNvSpPr txBox="1"/>
          <p:nvPr/>
        </p:nvSpPr>
        <p:spPr>
          <a:xfrm>
            <a:off x="4343400" y="4267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24 </a:t>
            </a:r>
            <a:r>
              <a:rPr lang="en-US" dirty="0" err="1" smtClean="0">
                <a:solidFill>
                  <a:srgbClr val="0000FF"/>
                </a:solidFill>
              </a:rPr>
              <a:t>mn</a:t>
            </a:r>
            <a:endParaRPr lang="en-US" dirty="0">
              <a:solidFill>
                <a:srgbClr val="0000FF"/>
              </a:solidFill>
            </a:endParaRPr>
          </a:p>
        </p:txBody>
      </p:sp>
      <p:sp>
        <p:nvSpPr>
          <p:cNvPr id="47" name="TextBox 46"/>
          <p:cNvSpPr txBox="1"/>
          <p:nvPr/>
        </p:nvSpPr>
        <p:spPr>
          <a:xfrm>
            <a:off x="4343400" y="4648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22 </a:t>
            </a:r>
            <a:r>
              <a:rPr lang="en-US" dirty="0" err="1" smtClean="0">
                <a:solidFill>
                  <a:srgbClr val="0000FF"/>
                </a:solidFill>
              </a:rPr>
              <a:t>mn</a:t>
            </a:r>
            <a:endParaRPr lang="en-US" dirty="0">
              <a:solidFill>
                <a:srgbClr val="0000FF"/>
              </a:solidFill>
            </a:endParaRPr>
          </a:p>
        </p:txBody>
      </p:sp>
      <p:sp>
        <p:nvSpPr>
          <p:cNvPr id="48" name="TextBox 47"/>
          <p:cNvSpPr txBox="1"/>
          <p:nvPr/>
        </p:nvSpPr>
        <p:spPr>
          <a:xfrm>
            <a:off x="4343400" y="5029200"/>
            <a:ext cx="1143000" cy="393700"/>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73152">
            <a:spAutoFit/>
          </a:bodyPr>
          <a:lstStyle/>
          <a:p>
            <a:pPr>
              <a:defRPr/>
            </a:pPr>
            <a:r>
              <a:rPr lang="en-US" dirty="0" smtClean="0">
                <a:solidFill>
                  <a:srgbClr val="0000FF"/>
                </a:solidFill>
              </a:rPr>
              <a:t>17 </a:t>
            </a:r>
            <a:r>
              <a:rPr lang="en-US" dirty="0" err="1" smtClean="0">
                <a:solidFill>
                  <a:srgbClr val="0000FF"/>
                </a:solidFill>
              </a:rPr>
              <a:t>mn</a:t>
            </a:r>
            <a:endParaRPr lang="en-US" dirty="0">
              <a:solidFill>
                <a:srgbClr val="0000FF"/>
              </a:solidFill>
            </a:endParaRPr>
          </a:p>
        </p:txBody>
      </p:sp>
      <p:sp>
        <p:nvSpPr>
          <p:cNvPr id="75"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76" name="TextBox 75"/>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78" name="TextBox 77"/>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79" name="TextBox 78"/>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80" name="TextBox 79"/>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81" name="TextBox 80"/>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82" name="TextBox 81"/>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83" name="TextBox 82"/>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84" name="TextBox 83"/>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85" name="TextBox 84"/>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86" name="TextBox 85"/>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87" name="TextBox 86"/>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88" name="TextBox 87"/>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89" name="TextBox 88"/>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90" name="TextBox 89"/>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91" name="TextBox 90"/>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92" name="TextBox 91"/>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93" name="TextBox 92"/>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94" name="TextBox 93"/>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95" name="TextBox 94"/>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96" name="TextBox 95"/>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97" name="TextBox 96"/>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98" name="TextBox 97"/>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99" name="TextBox 98"/>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00" name="TextBox 99"/>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01" name="TextBox 100"/>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02" name="TextBox 101"/>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03" name="TextBox 102"/>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04" name="TextBox 103"/>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05" name="TextBox 104"/>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106" name="TextBox 105"/>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107" name="TextBox 106"/>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108" name="TextBox 107"/>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09" name="TextBox 108"/>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10" name="TextBox 109"/>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11" name="TextBox 110"/>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112" name="TextBox 111"/>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13" name="TextBox 112"/>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14" name="TextBox 113"/>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15" name="TextBox 114"/>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116" name="TextBox 115"/>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17" name="TextBox 116"/>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1"/>
                                          </p:val>
                                        </p:tav>
                                        <p:tav tm="100000">
                                          <p:val>
                                            <p:strVal val="#ppt_x"/>
                                          </p:val>
                                        </p:tav>
                                      </p:tavLst>
                                    </p:anim>
                                    <p:anim calcmode="lin" valueType="num">
                                      <p:cBhvr>
                                        <p:cTn id="9" dur="1000" fill="hold"/>
                                        <p:tgtEl>
                                          <p:spTgt spid="44"/>
                                        </p:tgtEl>
                                        <p:attrNameLst>
                                          <p:attrName>ppt_y</p:attrName>
                                        </p:attrNameLst>
                                      </p:cBhvr>
                                      <p:tavLst>
                                        <p:tav tm="0">
                                          <p:val>
                                            <p:strVal val="#ppt_y"/>
                                          </p:val>
                                        </p:tav>
                                        <p:tav tm="100000">
                                          <p:val>
                                            <p:strVal val="#ppt_y"/>
                                          </p:val>
                                        </p:tav>
                                      </p:tavLst>
                                    </p:anim>
                                  </p:childTnLst>
                                </p:cTn>
                              </p:par>
                            </p:childTnLst>
                          </p:cTn>
                        </p:par>
                        <p:par>
                          <p:cTn id="10" fill="hold">
                            <p:stCondLst>
                              <p:cond delay="13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1"/>
                                          </p:val>
                                        </p:tav>
                                        <p:tav tm="100000">
                                          <p:val>
                                            <p:strVal val="#ppt_x"/>
                                          </p:val>
                                        </p:tav>
                                      </p:tavLst>
                                    </p:anim>
                                    <p:anim calcmode="lin" valueType="num">
                                      <p:cBhvr>
                                        <p:cTn id="15" dur="1000" fill="hold"/>
                                        <p:tgtEl>
                                          <p:spTgt spid="45"/>
                                        </p:tgtEl>
                                        <p:attrNameLst>
                                          <p:attrName>ppt_y</p:attrName>
                                        </p:attrNameLst>
                                      </p:cBhvr>
                                      <p:tavLst>
                                        <p:tav tm="0">
                                          <p:val>
                                            <p:strVal val="#ppt_y"/>
                                          </p:val>
                                        </p:tav>
                                        <p:tav tm="100000">
                                          <p:val>
                                            <p:strVal val="#ppt_y"/>
                                          </p:val>
                                        </p:tav>
                                      </p:tavLst>
                                    </p:anim>
                                  </p:childTnLst>
                                </p:cTn>
                              </p:par>
                            </p:childTnLst>
                          </p:cTn>
                        </p:par>
                        <p:par>
                          <p:cTn id="16" fill="hold">
                            <p:stCondLst>
                              <p:cond delay="2600"/>
                            </p:stCondLst>
                            <p:childTnLst>
                              <p:par>
                                <p:cTn id="17" presetID="40" presetClass="entr" presetSubtype="0" fill="hold" grpId="0" nodeType="after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1"/>
                                          </p:val>
                                        </p:tav>
                                        <p:tav tm="100000">
                                          <p:val>
                                            <p:strVal val="#ppt_x"/>
                                          </p:val>
                                        </p:tav>
                                      </p:tavLst>
                                    </p:anim>
                                    <p:anim calcmode="lin" valueType="num">
                                      <p:cBhvr>
                                        <p:cTn id="21" dur="10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40" presetClass="entr" presetSubtype="0" fill="hold" grpId="0" nodeType="afterEffect">
                                  <p:stCondLst>
                                    <p:cond delay="0"/>
                                  </p:stCondLst>
                                  <p:iterate type="lt">
                                    <p:tmPct val="10000"/>
                                  </p:iterate>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anim calcmode="lin" valueType="num">
                                      <p:cBhvr>
                                        <p:cTn id="26" dur="1000" fill="hold"/>
                                        <p:tgtEl>
                                          <p:spTgt spid="47"/>
                                        </p:tgtEl>
                                        <p:attrNameLst>
                                          <p:attrName>ppt_x</p:attrName>
                                        </p:attrNameLst>
                                      </p:cBhvr>
                                      <p:tavLst>
                                        <p:tav tm="0">
                                          <p:val>
                                            <p:strVal val="#ppt_x-.1"/>
                                          </p:val>
                                        </p:tav>
                                        <p:tav tm="100000">
                                          <p:val>
                                            <p:strVal val="#ppt_x"/>
                                          </p:val>
                                        </p:tav>
                                      </p:tavLst>
                                    </p:anim>
                                    <p:anim calcmode="lin" valueType="num">
                                      <p:cBhvr>
                                        <p:cTn id="27" dur="1000" fill="hold"/>
                                        <p:tgtEl>
                                          <p:spTgt spid="47"/>
                                        </p:tgtEl>
                                        <p:attrNameLst>
                                          <p:attrName>ppt_y</p:attrName>
                                        </p:attrNameLst>
                                      </p:cBhvr>
                                      <p:tavLst>
                                        <p:tav tm="0">
                                          <p:val>
                                            <p:strVal val="#ppt_y"/>
                                          </p:val>
                                        </p:tav>
                                        <p:tav tm="100000">
                                          <p:val>
                                            <p:strVal val="#ppt_y"/>
                                          </p:val>
                                        </p:tav>
                                      </p:tavLst>
                                    </p:anim>
                                  </p:childTnLst>
                                </p:cTn>
                              </p:par>
                            </p:childTnLst>
                          </p:cTn>
                        </p:par>
                        <p:par>
                          <p:cTn id="28" fill="hold">
                            <p:stCondLst>
                              <p:cond delay="52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1"/>
                                          </p:val>
                                        </p:tav>
                                        <p:tav tm="100000">
                                          <p:val>
                                            <p:strVal val="#ppt_x"/>
                                          </p:val>
                                        </p:tav>
                                      </p:tavLst>
                                    </p:anim>
                                    <p:anim calcmode="lin" valueType="num">
                                      <p:cBhvr>
                                        <p:cTn id="33"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49" name="TextBox 48"/>
          <p:cNvSpPr txBox="1"/>
          <p:nvPr/>
        </p:nvSpPr>
        <p:spPr>
          <a:xfrm>
            <a:off x="0" y="1066800"/>
            <a:ext cx="9144000" cy="107791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200" dirty="0">
                <a:solidFill>
                  <a:schemeClr val="tx1"/>
                </a:solidFill>
              </a:rPr>
              <a:t>In the bottom row, add up the totals for each of the individual columns.</a:t>
            </a:r>
          </a:p>
        </p:txBody>
      </p:sp>
      <p:sp>
        <p:nvSpPr>
          <p:cNvPr id="50" name="Line 49"/>
          <p:cNvSpPr>
            <a:spLocks noChangeShapeType="1"/>
          </p:cNvSpPr>
          <p:nvPr/>
        </p:nvSpPr>
        <p:spPr bwMode="auto">
          <a:xfrm>
            <a:off x="533400" y="5562600"/>
            <a:ext cx="1600200" cy="228600"/>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51" name="TextBox 50"/>
          <p:cNvSpPr txBox="1"/>
          <p:nvPr/>
        </p:nvSpPr>
        <p:spPr>
          <a:xfrm>
            <a:off x="0" y="3352800"/>
            <a:ext cx="2438400" cy="2032000"/>
          </a:xfrm>
          <a:prstGeom prst="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r>
              <a:rPr lang="en-US">
                <a:solidFill>
                  <a:srgbClr val="000000"/>
                </a:solidFill>
              </a:rPr>
              <a:t>In the bottom row there must be a final total.  </a:t>
            </a:r>
          </a:p>
          <a:p>
            <a:endParaRPr lang="en-US">
              <a:solidFill>
                <a:srgbClr val="000000"/>
              </a:solidFill>
            </a:endParaRPr>
          </a:p>
          <a:p>
            <a:r>
              <a:rPr lang="en-US">
                <a:solidFill>
                  <a:srgbClr val="000000"/>
                </a:solidFill>
              </a:rPr>
              <a:t>Include a “0” to indicate the final result.</a:t>
            </a:r>
          </a:p>
        </p:txBody>
      </p:sp>
      <p:sp>
        <p:nvSpPr>
          <p:cNvPr id="52" name="TextBox 51"/>
          <p:cNvSpPr txBox="1"/>
          <p:nvPr/>
        </p:nvSpPr>
        <p:spPr>
          <a:xfrm>
            <a:off x="243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6</a:t>
            </a:r>
          </a:p>
        </p:txBody>
      </p:sp>
      <p:sp>
        <p:nvSpPr>
          <p:cNvPr id="53" name="TextBox 52"/>
          <p:cNvSpPr txBox="1"/>
          <p:nvPr/>
        </p:nvSpPr>
        <p:spPr>
          <a:xfrm>
            <a:off x="28194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2800" dirty="0">
                <a:solidFill>
                  <a:srgbClr val="0000FF"/>
                </a:solidFill>
              </a:rPr>
              <a:t>0</a:t>
            </a:r>
          </a:p>
        </p:txBody>
      </p:sp>
      <p:sp>
        <p:nvSpPr>
          <p:cNvPr id="54" name="TextBox 53"/>
          <p:cNvSpPr txBox="1"/>
          <p:nvPr/>
        </p:nvSpPr>
        <p:spPr>
          <a:xfrm>
            <a:off x="31242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2</a:t>
            </a:r>
          </a:p>
        </p:txBody>
      </p:sp>
      <p:sp>
        <p:nvSpPr>
          <p:cNvPr id="55" name="TextBox 54"/>
          <p:cNvSpPr txBox="1"/>
          <p:nvPr/>
        </p:nvSpPr>
        <p:spPr>
          <a:xfrm>
            <a:off x="624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7</a:t>
            </a:r>
          </a:p>
        </p:txBody>
      </p:sp>
      <p:sp>
        <p:nvSpPr>
          <p:cNvPr id="56" name="TextBox 55"/>
          <p:cNvSpPr txBox="1"/>
          <p:nvPr/>
        </p:nvSpPr>
        <p:spPr>
          <a:xfrm>
            <a:off x="5791200" y="5334000"/>
            <a:ext cx="838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2800" dirty="0">
                <a:solidFill>
                  <a:srgbClr val="0000FF"/>
                </a:solidFill>
              </a:rPr>
              <a:t>12</a:t>
            </a:r>
          </a:p>
        </p:txBody>
      </p:sp>
      <p:sp>
        <p:nvSpPr>
          <p:cNvPr id="57" name="TextBox 56"/>
          <p:cNvSpPr txBox="1"/>
          <p:nvPr/>
        </p:nvSpPr>
        <p:spPr>
          <a:xfrm>
            <a:off x="55626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000">
            <a:spAutoFit/>
          </a:bodyPr>
          <a:lstStyle/>
          <a:p>
            <a:pPr>
              <a:defRPr/>
            </a:pPr>
            <a:r>
              <a:rPr lang="en-US" sz="2800" dirty="0">
                <a:solidFill>
                  <a:srgbClr val="0000FF"/>
                </a:solidFill>
              </a:rPr>
              <a:t>3</a:t>
            </a:r>
          </a:p>
        </p:txBody>
      </p:sp>
      <p:sp>
        <p:nvSpPr>
          <p:cNvPr id="58" name="TextBox 57"/>
          <p:cNvSpPr txBox="1"/>
          <p:nvPr/>
        </p:nvSpPr>
        <p:spPr>
          <a:xfrm>
            <a:off x="34290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2300" dirty="0">
                <a:solidFill>
                  <a:srgbClr val="0000FF"/>
                </a:solidFill>
              </a:rPr>
              <a:t>111</a:t>
            </a:r>
          </a:p>
        </p:txBody>
      </p:sp>
      <p:sp>
        <p:nvSpPr>
          <p:cNvPr id="59" name="TextBox 58"/>
          <p:cNvSpPr txBox="1"/>
          <p:nvPr/>
        </p:nvSpPr>
        <p:spPr>
          <a:xfrm>
            <a:off x="50292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2300" dirty="0">
                <a:solidFill>
                  <a:srgbClr val="0000FF"/>
                </a:solidFill>
              </a:rPr>
              <a:t>103</a:t>
            </a:r>
          </a:p>
        </p:txBody>
      </p:sp>
      <p:sp>
        <p:nvSpPr>
          <p:cNvPr id="60" name="TextBox 59"/>
          <p:cNvSpPr txBox="1"/>
          <p:nvPr/>
        </p:nvSpPr>
        <p:spPr>
          <a:xfrm>
            <a:off x="4038600" y="5410200"/>
            <a:ext cx="685800" cy="43815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82800">
            <a:spAutoFit/>
          </a:bodyPr>
          <a:lstStyle/>
          <a:p>
            <a:pPr>
              <a:defRPr/>
            </a:pPr>
            <a:r>
              <a:rPr lang="en-US" sz="2000" dirty="0">
                <a:solidFill>
                  <a:srgbClr val="0000FF"/>
                </a:solidFill>
              </a:rPr>
              <a:t>107</a:t>
            </a:r>
          </a:p>
        </p:txBody>
      </p:sp>
      <p:sp>
        <p:nvSpPr>
          <p:cNvPr id="84"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85" name="TextBox 84"/>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86" name="TextBox 85"/>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87" name="TextBox 86"/>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88" name="TextBox 87"/>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89" name="TextBox 88"/>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90" name="TextBox 89"/>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91" name="TextBox 90"/>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92" name="TextBox 91"/>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93" name="TextBox 92"/>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94" name="TextBox 93"/>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95" name="TextBox 94"/>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96" name="TextBox 95"/>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97" name="TextBox 96"/>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98" name="TextBox 97"/>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99" name="TextBox 98"/>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00" name="TextBox 99"/>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01" name="TextBox 100"/>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2" name="TextBox 101"/>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3" name="TextBox 102"/>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4" name="TextBox 103"/>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05" name="TextBox 104"/>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06" name="TextBox 105"/>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07" name="TextBox 106"/>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08" name="TextBox 107"/>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09" name="TextBox 108"/>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10" name="TextBox 109"/>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11" name="TextBox 110"/>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12" name="TextBox 111"/>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13" name="TextBox 112"/>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115" name="TextBox 114"/>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116" name="TextBox 115"/>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117" name="TextBox 116"/>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18" name="TextBox 117"/>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19" name="TextBox 118"/>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0" name="TextBox 119"/>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121" name="TextBox 120"/>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22" name="TextBox 121"/>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23" name="TextBox 122"/>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4" name="TextBox 123"/>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125" name="TextBox 124"/>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26" name="TextBox 125"/>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27" name="TextBox 126"/>
          <p:cNvSpPr txBox="1"/>
          <p:nvPr/>
        </p:nvSpPr>
        <p:spPr>
          <a:xfrm>
            <a:off x="4343400" y="3505200"/>
            <a:ext cx="1143000" cy="3762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864">
            <a:spAutoFit/>
          </a:bodyPr>
          <a:lstStyle/>
          <a:p>
            <a:pPr>
              <a:defRPr/>
            </a:pPr>
            <a:r>
              <a:rPr lang="en-US" dirty="0" smtClean="0">
                <a:solidFill>
                  <a:srgbClr val="0000FF"/>
                </a:solidFill>
              </a:rPr>
              <a:t>25 </a:t>
            </a:r>
            <a:r>
              <a:rPr lang="en-US" dirty="0" err="1" smtClean="0">
                <a:solidFill>
                  <a:srgbClr val="0000FF"/>
                </a:solidFill>
              </a:rPr>
              <a:t>mn</a:t>
            </a:r>
            <a:endParaRPr lang="en-US" dirty="0">
              <a:solidFill>
                <a:srgbClr val="0000FF"/>
              </a:solidFill>
            </a:endParaRPr>
          </a:p>
        </p:txBody>
      </p:sp>
      <p:sp>
        <p:nvSpPr>
          <p:cNvPr id="128" name="TextBox 127"/>
          <p:cNvSpPr txBox="1"/>
          <p:nvPr/>
        </p:nvSpPr>
        <p:spPr>
          <a:xfrm>
            <a:off x="4343400" y="3886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19 </a:t>
            </a:r>
            <a:r>
              <a:rPr lang="en-US" dirty="0" err="1" smtClean="0">
                <a:solidFill>
                  <a:srgbClr val="0000FF"/>
                </a:solidFill>
              </a:rPr>
              <a:t>mn</a:t>
            </a:r>
            <a:endParaRPr lang="en-US" dirty="0">
              <a:solidFill>
                <a:srgbClr val="0000FF"/>
              </a:solidFill>
            </a:endParaRPr>
          </a:p>
        </p:txBody>
      </p:sp>
      <p:sp>
        <p:nvSpPr>
          <p:cNvPr id="129" name="TextBox 128"/>
          <p:cNvSpPr txBox="1"/>
          <p:nvPr/>
        </p:nvSpPr>
        <p:spPr>
          <a:xfrm>
            <a:off x="4343400" y="4267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24 </a:t>
            </a:r>
            <a:r>
              <a:rPr lang="en-US" dirty="0" err="1" smtClean="0">
                <a:solidFill>
                  <a:srgbClr val="0000FF"/>
                </a:solidFill>
              </a:rPr>
              <a:t>mn</a:t>
            </a:r>
            <a:endParaRPr lang="en-US" dirty="0">
              <a:solidFill>
                <a:srgbClr val="0000FF"/>
              </a:solidFill>
            </a:endParaRPr>
          </a:p>
        </p:txBody>
      </p:sp>
      <p:sp>
        <p:nvSpPr>
          <p:cNvPr id="130" name="TextBox 129"/>
          <p:cNvSpPr txBox="1"/>
          <p:nvPr/>
        </p:nvSpPr>
        <p:spPr>
          <a:xfrm>
            <a:off x="4343400" y="4648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22 </a:t>
            </a:r>
            <a:r>
              <a:rPr lang="en-US" dirty="0" err="1" smtClean="0">
                <a:solidFill>
                  <a:srgbClr val="0000FF"/>
                </a:solidFill>
              </a:rPr>
              <a:t>mn</a:t>
            </a:r>
            <a:endParaRPr lang="en-US" dirty="0">
              <a:solidFill>
                <a:srgbClr val="0000FF"/>
              </a:solidFill>
            </a:endParaRPr>
          </a:p>
        </p:txBody>
      </p:sp>
      <p:sp>
        <p:nvSpPr>
          <p:cNvPr id="131" name="TextBox 130"/>
          <p:cNvSpPr txBox="1"/>
          <p:nvPr/>
        </p:nvSpPr>
        <p:spPr>
          <a:xfrm>
            <a:off x="4343400" y="5029200"/>
            <a:ext cx="1143000" cy="393700"/>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73152">
            <a:spAutoFit/>
          </a:bodyPr>
          <a:lstStyle/>
          <a:p>
            <a:pPr>
              <a:defRPr/>
            </a:pPr>
            <a:r>
              <a:rPr lang="en-US" dirty="0" smtClean="0">
                <a:solidFill>
                  <a:srgbClr val="0000FF"/>
                </a:solidFill>
              </a:rPr>
              <a:t>17 </a:t>
            </a:r>
            <a:r>
              <a:rPr lang="en-US" dirty="0" err="1" smtClean="0">
                <a:solidFill>
                  <a:srgbClr val="0000FF"/>
                </a:solidFill>
              </a:rPr>
              <a:t>mn</a:t>
            </a:r>
            <a:endParaRPr 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Horizontal)">
                                      <p:cBhvr>
                                        <p:cTn id="7" dur="1000"/>
                                        <p:tgtEl>
                                          <p:spTgt spid="51"/>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50"/>
                                        </p:tgtEl>
                                        <p:attrNameLst>
                                          <p:attrName>style.visibility</p:attrName>
                                        </p:attrNameLst>
                                      </p:cBhvr>
                                      <p:to>
                                        <p:strVal val="visible"/>
                                      </p:to>
                                    </p:set>
                                    <p:animEffect transition="in" filter="dissolve">
                                      <p:cBhvr>
                                        <p:cTn id="11" dur="1000"/>
                                        <p:tgtEl>
                                          <p:spTgt spid="50"/>
                                        </p:tgtEl>
                                      </p:cBhvr>
                                    </p:animEffect>
                                  </p:childTnLst>
                                </p:cTn>
                              </p:par>
                            </p:childTnLst>
                          </p:cTn>
                        </p:par>
                        <p:par>
                          <p:cTn id="12" fill="hold">
                            <p:stCondLst>
                              <p:cond delay="2500"/>
                            </p:stCondLst>
                            <p:childTnLst>
                              <p:par>
                                <p:cTn id="13" presetID="29" presetClass="entr" presetSubtype="0" fill="hold" grpId="0" nodeType="afterEffect">
                                  <p:stCondLst>
                                    <p:cond delay="500"/>
                                  </p:stCondLst>
                                  <p:childTnLst>
                                    <p:set>
                                      <p:cBhvr>
                                        <p:cTn id="14" dur="1" fill="hold">
                                          <p:stCondLst>
                                            <p:cond delay="0"/>
                                          </p:stCondLst>
                                        </p:cTn>
                                        <p:tgtEl>
                                          <p:spTgt spid="52"/>
                                        </p:tgtEl>
                                        <p:attrNameLst>
                                          <p:attrName>style.visibility</p:attrName>
                                        </p:attrNameLst>
                                      </p:cBhvr>
                                      <p:to>
                                        <p:strVal val="visible"/>
                                      </p:to>
                                    </p:set>
                                    <p:anim calcmode="lin" valueType="num">
                                      <p:cBhvr>
                                        <p:cTn id="15" dur="1000" fill="hold"/>
                                        <p:tgtEl>
                                          <p:spTgt spid="52"/>
                                        </p:tgtEl>
                                        <p:attrNameLst>
                                          <p:attrName>ppt_x</p:attrName>
                                        </p:attrNameLst>
                                      </p:cBhvr>
                                      <p:tavLst>
                                        <p:tav tm="0">
                                          <p:val>
                                            <p:strVal val="#ppt_x-.2"/>
                                          </p:val>
                                        </p:tav>
                                        <p:tav tm="100000">
                                          <p:val>
                                            <p:strVal val="#ppt_x"/>
                                          </p:val>
                                        </p:tav>
                                      </p:tavLst>
                                    </p:anim>
                                    <p:anim calcmode="lin" valueType="num">
                                      <p:cBhvr>
                                        <p:cTn id="16"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17" dur="1000"/>
                                        <p:tgtEl>
                                          <p:spTgt spid="52"/>
                                        </p:tgtEl>
                                      </p:cBhvr>
                                    </p:animEffect>
                                  </p:childTnLst>
                                </p:cTn>
                              </p:par>
                            </p:childTnLst>
                          </p:cTn>
                        </p:par>
                        <p:par>
                          <p:cTn id="18" fill="hold">
                            <p:stCondLst>
                              <p:cond delay="4000"/>
                            </p:stCondLst>
                            <p:childTnLst>
                              <p:par>
                                <p:cTn id="19" presetID="29" presetClass="entr" presetSubtype="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1000" fill="hold"/>
                                        <p:tgtEl>
                                          <p:spTgt spid="53"/>
                                        </p:tgtEl>
                                        <p:attrNameLst>
                                          <p:attrName>ppt_x</p:attrName>
                                        </p:attrNameLst>
                                      </p:cBhvr>
                                      <p:tavLst>
                                        <p:tav tm="0">
                                          <p:val>
                                            <p:strVal val="#ppt_x-.2"/>
                                          </p:val>
                                        </p:tav>
                                        <p:tav tm="100000">
                                          <p:val>
                                            <p:strVal val="#ppt_x"/>
                                          </p:val>
                                        </p:tav>
                                      </p:tavLst>
                                    </p:anim>
                                    <p:anim calcmode="lin" valueType="num">
                                      <p:cBhvr>
                                        <p:cTn id="22" dur="1000" fill="hold"/>
                                        <p:tgtEl>
                                          <p:spTgt spid="5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3"/>
                                        </p:tgtEl>
                                      </p:cBhvr>
                                    </p:animEffect>
                                  </p:childTnLst>
                                </p:cTn>
                              </p:par>
                            </p:childTnLst>
                          </p:cTn>
                        </p:par>
                        <p:par>
                          <p:cTn id="24" fill="hold">
                            <p:stCondLst>
                              <p:cond delay="5000"/>
                            </p:stCondLst>
                            <p:childTnLst>
                              <p:par>
                                <p:cTn id="25" presetID="29" presetClass="entr" presetSubtype="0"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1000" fill="hold"/>
                                        <p:tgtEl>
                                          <p:spTgt spid="54"/>
                                        </p:tgtEl>
                                        <p:attrNameLst>
                                          <p:attrName>ppt_x</p:attrName>
                                        </p:attrNameLst>
                                      </p:cBhvr>
                                      <p:tavLst>
                                        <p:tav tm="0">
                                          <p:val>
                                            <p:strVal val="#ppt_x-.2"/>
                                          </p:val>
                                        </p:tav>
                                        <p:tav tm="100000">
                                          <p:val>
                                            <p:strVal val="#ppt_x"/>
                                          </p:val>
                                        </p:tav>
                                      </p:tavLst>
                                    </p:anim>
                                    <p:anim calcmode="lin" valueType="num">
                                      <p:cBhvr>
                                        <p:cTn id="28" dur="10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29" dur="1000"/>
                                        <p:tgtEl>
                                          <p:spTgt spid="54"/>
                                        </p:tgtEl>
                                      </p:cBhvr>
                                    </p:animEffect>
                                  </p:childTnLst>
                                </p:cTn>
                              </p:par>
                            </p:childTnLst>
                          </p:cTn>
                        </p:par>
                        <p:par>
                          <p:cTn id="30" fill="hold">
                            <p:stCondLst>
                              <p:cond delay="6000"/>
                            </p:stCondLst>
                            <p:childTnLst>
                              <p:par>
                                <p:cTn id="31" presetID="29" presetClass="entr" presetSubtype="0"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p:cTn id="33" dur="1000" fill="hold"/>
                                        <p:tgtEl>
                                          <p:spTgt spid="58"/>
                                        </p:tgtEl>
                                        <p:attrNameLst>
                                          <p:attrName>ppt_x</p:attrName>
                                        </p:attrNameLst>
                                      </p:cBhvr>
                                      <p:tavLst>
                                        <p:tav tm="0">
                                          <p:val>
                                            <p:strVal val="#ppt_x-.2"/>
                                          </p:val>
                                        </p:tav>
                                        <p:tav tm="100000">
                                          <p:val>
                                            <p:strVal val="#ppt_x"/>
                                          </p:val>
                                        </p:tav>
                                      </p:tavLst>
                                    </p:anim>
                                    <p:anim calcmode="lin" valueType="num">
                                      <p:cBhvr>
                                        <p:cTn id="34" dur="1000" fill="hold"/>
                                        <p:tgtEl>
                                          <p:spTgt spid="58"/>
                                        </p:tgtEl>
                                        <p:attrNameLst>
                                          <p:attrName>ppt_y</p:attrName>
                                        </p:attrNameLst>
                                      </p:cBhvr>
                                      <p:tavLst>
                                        <p:tav tm="0">
                                          <p:val>
                                            <p:strVal val="#ppt_y"/>
                                          </p:val>
                                        </p:tav>
                                        <p:tav tm="100000">
                                          <p:val>
                                            <p:strVal val="#ppt_y"/>
                                          </p:val>
                                        </p:tav>
                                      </p:tavLst>
                                    </p:anim>
                                    <p:animEffect transition="in" filter="wipe(right)" prLst="gradientSize: 0.1">
                                      <p:cBhvr>
                                        <p:cTn id="35" dur="1000"/>
                                        <p:tgtEl>
                                          <p:spTgt spid="58"/>
                                        </p:tgtEl>
                                      </p:cBhvr>
                                    </p:animEffect>
                                  </p:childTnLst>
                                </p:cTn>
                              </p:par>
                            </p:childTnLst>
                          </p:cTn>
                        </p:par>
                        <p:par>
                          <p:cTn id="36" fill="hold">
                            <p:stCondLst>
                              <p:cond delay="7000"/>
                            </p:stCondLst>
                            <p:childTnLst>
                              <p:par>
                                <p:cTn id="37" presetID="29"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ppt_x</p:attrName>
                                        </p:attrNameLst>
                                      </p:cBhvr>
                                      <p:tavLst>
                                        <p:tav tm="0">
                                          <p:val>
                                            <p:strVal val="#ppt_x-.2"/>
                                          </p:val>
                                        </p:tav>
                                        <p:tav tm="100000">
                                          <p:val>
                                            <p:strVal val="#ppt_x"/>
                                          </p:val>
                                        </p:tav>
                                      </p:tavLst>
                                    </p:anim>
                                    <p:anim calcmode="lin" valueType="num">
                                      <p:cBhvr>
                                        <p:cTn id="40" dur="1000" fill="hold"/>
                                        <p:tgtEl>
                                          <p:spTgt spid="60"/>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0"/>
                                        </p:tgtEl>
                                      </p:cBhvr>
                                    </p:animEffect>
                                  </p:childTnLst>
                                </p:cTn>
                              </p:par>
                            </p:childTnLst>
                          </p:cTn>
                        </p:par>
                        <p:par>
                          <p:cTn id="42" fill="hold">
                            <p:stCondLst>
                              <p:cond delay="8000"/>
                            </p:stCondLst>
                            <p:childTnLst>
                              <p:par>
                                <p:cTn id="43" presetID="29" presetClass="entr" presetSubtype="0"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1000" fill="hold"/>
                                        <p:tgtEl>
                                          <p:spTgt spid="59"/>
                                        </p:tgtEl>
                                        <p:attrNameLst>
                                          <p:attrName>ppt_x</p:attrName>
                                        </p:attrNameLst>
                                      </p:cBhvr>
                                      <p:tavLst>
                                        <p:tav tm="0">
                                          <p:val>
                                            <p:strVal val="#ppt_x-.2"/>
                                          </p:val>
                                        </p:tav>
                                        <p:tav tm="100000">
                                          <p:val>
                                            <p:strVal val="#ppt_x"/>
                                          </p:val>
                                        </p:tav>
                                      </p:tavLst>
                                    </p:anim>
                                    <p:anim calcmode="lin" valueType="num">
                                      <p:cBhvr>
                                        <p:cTn id="46" dur="1000" fill="hold"/>
                                        <p:tgtEl>
                                          <p:spTgt spid="59"/>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9"/>
                                        </p:tgtEl>
                                      </p:cBhvr>
                                    </p:animEffect>
                                  </p:childTnLst>
                                </p:cTn>
                              </p:par>
                            </p:childTnLst>
                          </p:cTn>
                        </p:par>
                        <p:par>
                          <p:cTn id="48" fill="hold">
                            <p:stCondLst>
                              <p:cond delay="9000"/>
                            </p:stCondLst>
                            <p:childTnLst>
                              <p:par>
                                <p:cTn id="49" presetID="29"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1000" fill="hold"/>
                                        <p:tgtEl>
                                          <p:spTgt spid="57"/>
                                        </p:tgtEl>
                                        <p:attrNameLst>
                                          <p:attrName>ppt_x</p:attrName>
                                        </p:attrNameLst>
                                      </p:cBhvr>
                                      <p:tavLst>
                                        <p:tav tm="0">
                                          <p:val>
                                            <p:strVal val="#ppt_x-.2"/>
                                          </p:val>
                                        </p:tav>
                                        <p:tav tm="100000">
                                          <p:val>
                                            <p:strVal val="#ppt_x"/>
                                          </p:val>
                                        </p:tav>
                                      </p:tavLst>
                                    </p:anim>
                                    <p:anim calcmode="lin" valueType="num">
                                      <p:cBhvr>
                                        <p:cTn id="52" dur="1000" fill="hold"/>
                                        <p:tgtEl>
                                          <p:spTgt spid="57"/>
                                        </p:tgtEl>
                                        <p:attrNameLst>
                                          <p:attrName>ppt_y</p:attrName>
                                        </p:attrNameLst>
                                      </p:cBhvr>
                                      <p:tavLst>
                                        <p:tav tm="0">
                                          <p:val>
                                            <p:strVal val="#ppt_y"/>
                                          </p:val>
                                        </p:tav>
                                        <p:tav tm="100000">
                                          <p:val>
                                            <p:strVal val="#ppt_y"/>
                                          </p:val>
                                        </p:tav>
                                      </p:tavLst>
                                    </p:anim>
                                    <p:animEffect transition="in" filter="wipe(right)" prLst="gradientSize: 0.1">
                                      <p:cBhvr>
                                        <p:cTn id="53" dur="1000"/>
                                        <p:tgtEl>
                                          <p:spTgt spid="57"/>
                                        </p:tgtEl>
                                      </p:cBhvr>
                                    </p:animEffect>
                                  </p:childTnLst>
                                </p:cTn>
                              </p:par>
                            </p:childTnLst>
                          </p:cTn>
                        </p:par>
                        <p:par>
                          <p:cTn id="54" fill="hold">
                            <p:stCondLst>
                              <p:cond delay="10000"/>
                            </p:stCondLst>
                            <p:childTnLst>
                              <p:par>
                                <p:cTn id="55" presetID="29" presetClass="entr" presetSubtype="0"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p:cTn id="57" dur="1000" fill="hold"/>
                                        <p:tgtEl>
                                          <p:spTgt spid="56"/>
                                        </p:tgtEl>
                                        <p:attrNameLst>
                                          <p:attrName>ppt_x</p:attrName>
                                        </p:attrNameLst>
                                      </p:cBhvr>
                                      <p:tavLst>
                                        <p:tav tm="0">
                                          <p:val>
                                            <p:strVal val="#ppt_x-.2"/>
                                          </p:val>
                                        </p:tav>
                                        <p:tav tm="100000">
                                          <p:val>
                                            <p:strVal val="#ppt_x"/>
                                          </p:val>
                                        </p:tav>
                                      </p:tavLst>
                                    </p:anim>
                                    <p:anim calcmode="lin" valueType="num">
                                      <p:cBhvr>
                                        <p:cTn id="58" dur="1000" fill="hold"/>
                                        <p:tgtEl>
                                          <p:spTgt spid="56"/>
                                        </p:tgtEl>
                                        <p:attrNameLst>
                                          <p:attrName>ppt_y</p:attrName>
                                        </p:attrNameLst>
                                      </p:cBhvr>
                                      <p:tavLst>
                                        <p:tav tm="0">
                                          <p:val>
                                            <p:strVal val="#ppt_y"/>
                                          </p:val>
                                        </p:tav>
                                        <p:tav tm="100000">
                                          <p:val>
                                            <p:strVal val="#ppt_y"/>
                                          </p:val>
                                        </p:tav>
                                      </p:tavLst>
                                    </p:anim>
                                    <p:animEffect transition="in" filter="wipe(right)" prLst="gradientSize: 0.1">
                                      <p:cBhvr>
                                        <p:cTn id="59" dur="1000"/>
                                        <p:tgtEl>
                                          <p:spTgt spid="56"/>
                                        </p:tgtEl>
                                      </p:cBhvr>
                                    </p:animEffect>
                                  </p:childTnLst>
                                </p:cTn>
                              </p:par>
                            </p:childTnLst>
                          </p:cTn>
                        </p:par>
                        <p:par>
                          <p:cTn id="60" fill="hold">
                            <p:stCondLst>
                              <p:cond delay="11000"/>
                            </p:stCondLst>
                            <p:childTnLst>
                              <p:par>
                                <p:cTn id="61" presetID="29" presetClass="entr" presetSubtype="0"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p:cTn id="63" dur="1000" fill="hold"/>
                                        <p:tgtEl>
                                          <p:spTgt spid="55"/>
                                        </p:tgtEl>
                                        <p:attrNameLst>
                                          <p:attrName>ppt_x</p:attrName>
                                        </p:attrNameLst>
                                      </p:cBhvr>
                                      <p:tavLst>
                                        <p:tav tm="0">
                                          <p:val>
                                            <p:strVal val="#ppt_x-.2"/>
                                          </p:val>
                                        </p:tav>
                                        <p:tav tm="100000">
                                          <p:val>
                                            <p:strVal val="#ppt_x"/>
                                          </p:val>
                                        </p:tav>
                                      </p:tavLst>
                                    </p:anim>
                                    <p:anim calcmode="lin" valueType="num">
                                      <p:cBhvr>
                                        <p:cTn id="64" dur="1000" fill="hold"/>
                                        <p:tgtEl>
                                          <p:spTgt spid="55"/>
                                        </p:tgtEl>
                                        <p:attrNameLst>
                                          <p:attrName>ppt_y</p:attrName>
                                        </p:attrNameLst>
                                      </p:cBhvr>
                                      <p:tavLst>
                                        <p:tav tm="0">
                                          <p:val>
                                            <p:strVal val="#ppt_y"/>
                                          </p:val>
                                        </p:tav>
                                        <p:tav tm="100000">
                                          <p:val>
                                            <p:strVal val="#ppt_y"/>
                                          </p:val>
                                        </p:tav>
                                      </p:tavLst>
                                    </p:anim>
                                    <p:animEffect transition="in" filter="wipe(right)" prLst="gradientSize: 0.1">
                                      <p:cBhvr>
                                        <p:cTn id="6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p:bldP spid="54" grpId="0"/>
      <p:bldP spid="55" grpId="0"/>
      <p:bldP spid="56" grpId="0"/>
      <p:bldP spid="57" grpId="0"/>
      <p:bldP spid="58" grpId="0"/>
      <p:bldP spid="59" grpId="0"/>
      <p:bldP spid="6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61" name="TextBox 60"/>
          <p:cNvSpPr txBox="1"/>
          <p:nvPr/>
        </p:nvSpPr>
        <p:spPr>
          <a:xfrm>
            <a:off x="0" y="838200"/>
            <a:ext cx="9144000" cy="1006475"/>
          </a:xfrm>
          <a:prstGeom prst="rect">
            <a:avLst/>
          </a:prstGeom>
          <a:noFill/>
          <a:ln>
            <a:noFill/>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r>
              <a:rPr lang="en-US" sz="3000">
                <a:solidFill>
                  <a:schemeClr val="tx1"/>
                </a:solidFill>
              </a:rPr>
              <a:t>Record the Match Starting Time and Match Ending Time</a:t>
            </a:r>
          </a:p>
        </p:txBody>
      </p:sp>
      <p:sp>
        <p:nvSpPr>
          <p:cNvPr id="62" name="Line 49"/>
          <p:cNvSpPr>
            <a:spLocks noChangeShapeType="1"/>
          </p:cNvSpPr>
          <p:nvPr/>
        </p:nvSpPr>
        <p:spPr bwMode="auto">
          <a:xfrm flipV="1">
            <a:off x="609600" y="6096000"/>
            <a:ext cx="1524000" cy="46038"/>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63" name="TextBox 62"/>
          <p:cNvSpPr txBox="1"/>
          <p:nvPr/>
        </p:nvSpPr>
        <p:spPr>
          <a:xfrm>
            <a:off x="0" y="1752600"/>
            <a:ext cx="9144000" cy="5492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000" dirty="0">
                <a:solidFill>
                  <a:schemeClr val="tx1"/>
                </a:solidFill>
              </a:rPr>
              <a:t>Determine the Total Match Duration.</a:t>
            </a:r>
          </a:p>
        </p:txBody>
      </p:sp>
      <p:sp>
        <p:nvSpPr>
          <p:cNvPr id="64" name="Line 49"/>
          <p:cNvSpPr>
            <a:spLocks noChangeShapeType="1"/>
          </p:cNvSpPr>
          <p:nvPr/>
        </p:nvSpPr>
        <p:spPr bwMode="auto">
          <a:xfrm flipH="1" flipV="1">
            <a:off x="6781800" y="6248400"/>
            <a:ext cx="1447800" cy="122238"/>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65" name="TextBox 64"/>
          <p:cNvSpPr txBox="1"/>
          <p:nvPr/>
        </p:nvSpPr>
        <p:spPr>
          <a:xfrm>
            <a:off x="6705600" y="2209800"/>
            <a:ext cx="2438400" cy="3786188"/>
          </a:xfrm>
          <a:prstGeom prst="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600" b="1" u="sng" dirty="0"/>
              <a:t>Total Match Duration:</a:t>
            </a:r>
          </a:p>
          <a:p>
            <a:pPr>
              <a:defRPr/>
            </a:pPr>
            <a:endParaRPr lang="en-US" sz="1600" dirty="0"/>
          </a:p>
          <a:p>
            <a:pPr>
              <a:defRPr/>
            </a:pPr>
            <a:r>
              <a:rPr lang="en-US" sz="1600" dirty="0"/>
              <a:t>Total Set Duration +</a:t>
            </a:r>
          </a:p>
          <a:p>
            <a:pPr>
              <a:defRPr/>
            </a:pPr>
            <a:r>
              <a:rPr lang="en-US" sz="1600" dirty="0"/>
              <a:t>3 minutes between each set</a:t>
            </a:r>
          </a:p>
          <a:p>
            <a:pPr>
              <a:defRPr/>
            </a:pPr>
            <a:endParaRPr lang="en-US" sz="1600" dirty="0"/>
          </a:p>
          <a:p>
            <a:pPr>
              <a:defRPr/>
            </a:pPr>
            <a:r>
              <a:rPr lang="en-US" sz="1600" dirty="0"/>
              <a:t>107 + 3 + 3 + 3 + 3 = 119</a:t>
            </a:r>
          </a:p>
          <a:p>
            <a:pPr>
              <a:defRPr/>
            </a:pPr>
            <a:endParaRPr lang="en-US" sz="1600" dirty="0"/>
          </a:p>
          <a:p>
            <a:pPr>
              <a:defRPr/>
            </a:pPr>
            <a:r>
              <a:rPr lang="en-US" sz="1600" dirty="0"/>
              <a:t>119 minutes converts to </a:t>
            </a:r>
          </a:p>
          <a:p>
            <a:pPr>
              <a:defRPr/>
            </a:pPr>
            <a:r>
              <a:rPr lang="en-US" sz="1600" dirty="0"/>
              <a:t>1 hour and 59 minutes.</a:t>
            </a:r>
          </a:p>
          <a:p>
            <a:pPr>
              <a:defRPr/>
            </a:pPr>
            <a:endParaRPr lang="en-US" sz="1600" dirty="0"/>
          </a:p>
          <a:p>
            <a:pPr>
              <a:defRPr/>
            </a:pPr>
            <a:r>
              <a:rPr lang="en-US" sz="1600" dirty="0"/>
              <a:t>This should equal the difference between match starting and match ending times.</a:t>
            </a:r>
          </a:p>
        </p:txBody>
      </p:sp>
      <p:sp>
        <p:nvSpPr>
          <p:cNvPr id="66" name="TextBox 65"/>
          <p:cNvSpPr txBox="1"/>
          <p:nvPr/>
        </p:nvSpPr>
        <p:spPr>
          <a:xfrm>
            <a:off x="2514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dirty="0">
                <a:solidFill>
                  <a:srgbClr val="0000FF"/>
                </a:solidFill>
              </a:rPr>
              <a:t>18</a:t>
            </a:r>
          </a:p>
        </p:txBody>
      </p:sp>
      <p:sp>
        <p:nvSpPr>
          <p:cNvPr id="67" name="TextBox 66"/>
          <p:cNvSpPr txBox="1"/>
          <p:nvPr/>
        </p:nvSpPr>
        <p:spPr>
          <a:xfrm>
            <a:off x="2895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36000">
            <a:spAutoFit/>
          </a:bodyPr>
          <a:lstStyle/>
          <a:p>
            <a:pPr>
              <a:defRPr/>
            </a:pPr>
            <a:r>
              <a:rPr lang="en-US" dirty="0">
                <a:solidFill>
                  <a:srgbClr val="0000FF"/>
                </a:solidFill>
              </a:rPr>
              <a:t>30</a:t>
            </a:r>
          </a:p>
        </p:txBody>
      </p:sp>
      <p:sp>
        <p:nvSpPr>
          <p:cNvPr id="68" name="TextBox 67"/>
          <p:cNvSpPr txBox="1"/>
          <p:nvPr/>
        </p:nvSpPr>
        <p:spPr>
          <a:xfrm>
            <a:off x="3962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20</a:t>
            </a:r>
          </a:p>
        </p:txBody>
      </p:sp>
      <p:sp>
        <p:nvSpPr>
          <p:cNvPr id="69" name="TextBox 68"/>
          <p:cNvSpPr txBox="1"/>
          <p:nvPr/>
        </p:nvSpPr>
        <p:spPr>
          <a:xfrm>
            <a:off x="4419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29</a:t>
            </a:r>
          </a:p>
        </p:txBody>
      </p:sp>
      <p:sp>
        <p:nvSpPr>
          <p:cNvPr id="70" name="TextBox 69"/>
          <p:cNvSpPr txBox="1"/>
          <p:nvPr/>
        </p:nvSpPr>
        <p:spPr>
          <a:xfrm>
            <a:off x="5486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defRPr/>
            </a:pPr>
            <a:r>
              <a:rPr lang="en-US" dirty="0">
                <a:solidFill>
                  <a:srgbClr val="0000FF"/>
                </a:solidFill>
              </a:rPr>
              <a:t>1</a:t>
            </a:r>
          </a:p>
        </p:txBody>
      </p:sp>
      <p:sp>
        <p:nvSpPr>
          <p:cNvPr id="71" name="TextBox 70"/>
          <p:cNvSpPr txBox="1"/>
          <p:nvPr/>
        </p:nvSpPr>
        <p:spPr>
          <a:xfrm>
            <a:off x="5867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59</a:t>
            </a:r>
          </a:p>
        </p:txBody>
      </p:sp>
      <p:sp>
        <p:nvSpPr>
          <p:cNvPr id="72"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73" name="TextBox 72"/>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95" name="TextBox 94"/>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96" name="TextBox 95"/>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97" name="TextBox 96"/>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98" name="TextBox 97"/>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99" name="TextBox 98"/>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100" name="TextBox 99"/>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01" name="TextBox 100"/>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102" name="TextBox 101"/>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03" name="TextBox 102"/>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4" name="TextBox 103"/>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5" name="TextBox 104"/>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6" name="TextBox 105"/>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7" name="TextBox 106"/>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8" name="TextBox 107"/>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09" name="TextBox 108"/>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10" name="TextBox 109"/>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11" name="TextBox 110"/>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12" name="TextBox 111"/>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13" name="TextBox 112"/>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14" name="TextBox 113"/>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15" name="TextBox 114"/>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6" name="TextBox 115"/>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7" name="TextBox 116"/>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8" name="TextBox 117"/>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19" name="TextBox 118"/>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20" name="TextBox 119"/>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21" name="TextBox 120"/>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22" name="TextBox 121"/>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123" name="TextBox 122"/>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124" name="TextBox 123"/>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125" name="TextBox 124"/>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6" name="TextBox 125"/>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27" name="TextBox 126"/>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8" name="TextBox 127"/>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129" name="TextBox 128"/>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0" name="TextBox 129"/>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31" name="TextBox 130"/>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32" name="TextBox 131"/>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133" name="TextBox 132"/>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4" name="TextBox 133"/>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5" name="TextBox 134"/>
          <p:cNvSpPr txBox="1"/>
          <p:nvPr/>
        </p:nvSpPr>
        <p:spPr>
          <a:xfrm>
            <a:off x="243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6</a:t>
            </a:r>
          </a:p>
        </p:txBody>
      </p:sp>
      <p:sp>
        <p:nvSpPr>
          <p:cNvPr id="136" name="TextBox 135"/>
          <p:cNvSpPr txBox="1"/>
          <p:nvPr/>
        </p:nvSpPr>
        <p:spPr>
          <a:xfrm>
            <a:off x="28194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2800" dirty="0">
                <a:solidFill>
                  <a:srgbClr val="0000FF"/>
                </a:solidFill>
              </a:rPr>
              <a:t>0</a:t>
            </a:r>
          </a:p>
        </p:txBody>
      </p:sp>
      <p:sp>
        <p:nvSpPr>
          <p:cNvPr id="137" name="TextBox 136"/>
          <p:cNvSpPr txBox="1"/>
          <p:nvPr/>
        </p:nvSpPr>
        <p:spPr>
          <a:xfrm>
            <a:off x="31242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2</a:t>
            </a:r>
          </a:p>
        </p:txBody>
      </p:sp>
      <p:sp>
        <p:nvSpPr>
          <p:cNvPr id="138" name="TextBox 137"/>
          <p:cNvSpPr txBox="1"/>
          <p:nvPr/>
        </p:nvSpPr>
        <p:spPr>
          <a:xfrm>
            <a:off x="34290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2300" dirty="0">
                <a:solidFill>
                  <a:srgbClr val="0000FF"/>
                </a:solidFill>
              </a:rPr>
              <a:t>111</a:t>
            </a:r>
          </a:p>
        </p:txBody>
      </p:sp>
      <p:sp>
        <p:nvSpPr>
          <p:cNvPr id="139" name="TextBox 138"/>
          <p:cNvSpPr txBox="1"/>
          <p:nvPr/>
        </p:nvSpPr>
        <p:spPr>
          <a:xfrm>
            <a:off x="4038600" y="5410200"/>
            <a:ext cx="685800" cy="43815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82800">
            <a:spAutoFit/>
          </a:bodyPr>
          <a:lstStyle/>
          <a:p>
            <a:pPr>
              <a:defRPr/>
            </a:pPr>
            <a:r>
              <a:rPr lang="en-US" sz="2000" dirty="0">
                <a:solidFill>
                  <a:srgbClr val="0000FF"/>
                </a:solidFill>
              </a:rPr>
              <a:t>107</a:t>
            </a:r>
          </a:p>
        </p:txBody>
      </p:sp>
      <p:sp>
        <p:nvSpPr>
          <p:cNvPr id="140" name="TextBox 139"/>
          <p:cNvSpPr txBox="1"/>
          <p:nvPr/>
        </p:nvSpPr>
        <p:spPr>
          <a:xfrm>
            <a:off x="50292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2300" dirty="0">
                <a:solidFill>
                  <a:srgbClr val="0000FF"/>
                </a:solidFill>
              </a:rPr>
              <a:t>103</a:t>
            </a:r>
          </a:p>
        </p:txBody>
      </p:sp>
      <p:sp>
        <p:nvSpPr>
          <p:cNvPr id="141" name="TextBox 140"/>
          <p:cNvSpPr txBox="1"/>
          <p:nvPr/>
        </p:nvSpPr>
        <p:spPr>
          <a:xfrm>
            <a:off x="55626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000">
            <a:spAutoFit/>
          </a:bodyPr>
          <a:lstStyle/>
          <a:p>
            <a:pPr>
              <a:defRPr/>
            </a:pPr>
            <a:r>
              <a:rPr lang="en-US" sz="2800" dirty="0">
                <a:solidFill>
                  <a:srgbClr val="0000FF"/>
                </a:solidFill>
              </a:rPr>
              <a:t>3</a:t>
            </a:r>
          </a:p>
        </p:txBody>
      </p:sp>
      <p:sp>
        <p:nvSpPr>
          <p:cNvPr id="142" name="TextBox 141"/>
          <p:cNvSpPr txBox="1"/>
          <p:nvPr/>
        </p:nvSpPr>
        <p:spPr>
          <a:xfrm>
            <a:off x="5791200" y="5334000"/>
            <a:ext cx="838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2800" dirty="0">
                <a:solidFill>
                  <a:srgbClr val="0000FF"/>
                </a:solidFill>
              </a:rPr>
              <a:t>12</a:t>
            </a:r>
          </a:p>
        </p:txBody>
      </p:sp>
      <p:sp>
        <p:nvSpPr>
          <p:cNvPr id="143" name="TextBox 142"/>
          <p:cNvSpPr txBox="1"/>
          <p:nvPr/>
        </p:nvSpPr>
        <p:spPr>
          <a:xfrm>
            <a:off x="624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7</a:t>
            </a:r>
          </a:p>
        </p:txBody>
      </p:sp>
      <p:sp>
        <p:nvSpPr>
          <p:cNvPr id="144" name="TextBox 143"/>
          <p:cNvSpPr txBox="1"/>
          <p:nvPr/>
        </p:nvSpPr>
        <p:spPr>
          <a:xfrm>
            <a:off x="4343400" y="3505200"/>
            <a:ext cx="1143000" cy="3762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864">
            <a:spAutoFit/>
          </a:bodyPr>
          <a:lstStyle/>
          <a:p>
            <a:pPr>
              <a:defRPr/>
            </a:pPr>
            <a:r>
              <a:rPr lang="en-US" dirty="0">
                <a:solidFill>
                  <a:srgbClr val="0000FF"/>
                </a:solidFill>
              </a:rPr>
              <a:t>25min</a:t>
            </a:r>
          </a:p>
        </p:txBody>
      </p:sp>
      <p:sp>
        <p:nvSpPr>
          <p:cNvPr id="145" name="TextBox 144"/>
          <p:cNvSpPr txBox="1"/>
          <p:nvPr/>
        </p:nvSpPr>
        <p:spPr>
          <a:xfrm>
            <a:off x="4343400" y="3886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a:solidFill>
                  <a:srgbClr val="0000FF"/>
                </a:solidFill>
              </a:rPr>
              <a:t>19min</a:t>
            </a:r>
          </a:p>
        </p:txBody>
      </p:sp>
      <p:sp>
        <p:nvSpPr>
          <p:cNvPr id="146" name="TextBox 145"/>
          <p:cNvSpPr txBox="1"/>
          <p:nvPr/>
        </p:nvSpPr>
        <p:spPr>
          <a:xfrm>
            <a:off x="4343400" y="4267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a:solidFill>
                  <a:srgbClr val="0000FF"/>
                </a:solidFill>
              </a:rPr>
              <a:t>24min</a:t>
            </a:r>
          </a:p>
        </p:txBody>
      </p:sp>
      <p:sp>
        <p:nvSpPr>
          <p:cNvPr id="147" name="TextBox 146"/>
          <p:cNvSpPr txBox="1"/>
          <p:nvPr/>
        </p:nvSpPr>
        <p:spPr>
          <a:xfrm>
            <a:off x="4343400" y="4648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a:solidFill>
                  <a:srgbClr val="0000FF"/>
                </a:solidFill>
              </a:rPr>
              <a:t>22min</a:t>
            </a:r>
          </a:p>
        </p:txBody>
      </p:sp>
      <p:sp>
        <p:nvSpPr>
          <p:cNvPr id="148" name="TextBox 147"/>
          <p:cNvSpPr txBox="1"/>
          <p:nvPr/>
        </p:nvSpPr>
        <p:spPr>
          <a:xfrm>
            <a:off x="4343400" y="5029200"/>
            <a:ext cx="1143000" cy="393700"/>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73152">
            <a:spAutoFit/>
          </a:bodyPr>
          <a:lstStyle/>
          <a:p>
            <a:pPr>
              <a:defRPr/>
            </a:pPr>
            <a:r>
              <a:rPr lang="en-US" dirty="0">
                <a:solidFill>
                  <a:srgbClr val="0000FF"/>
                </a:solidFill>
              </a:rPr>
              <a:t>17min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dissolve">
                                      <p:cBhvr>
                                        <p:cTn id="7" dur="1000"/>
                                        <p:tgtEl>
                                          <p:spTgt spid="62"/>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66"/>
                                        </p:tgtEl>
                                        <p:attrNameLst>
                                          <p:attrName>style.visibility</p:attrName>
                                        </p:attrNameLst>
                                      </p:cBhvr>
                                      <p:to>
                                        <p:strVal val="visible"/>
                                      </p:to>
                                    </p:set>
                                    <p:animEffect transition="in" filter="dissolve">
                                      <p:cBhvr>
                                        <p:cTn id="11" dur="1000"/>
                                        <p:tgtEl>
                                          <p:spTgt spid="66"/>
                                        </p:tgtEl>
                                      </p:cBhvr>
                                    </p:animEffect>
                                  </p:childTnLst>
                                </p:cTn>
                              </p:par>
                              <p:par>
                                <p:cTn id="12" presetID="9" presetClass="entr" presetSubtype="0" fill="hold" grpId="0" nodeType="withEffect">
                                  <p:stCondLst>
                                    <p:cond delay="500"/>
                                  </p:stCondLst>
                                  <p:childTnLst>
                                    <p:set>
                                      <p:cBhvr>
                                        <p:cTn id="13" dur="1" fill="hold">
                                          <p:stCondLst>
                                            <p:cond delay="0"/>
                                          </p:stCondLst>
                                        </p:cTn>
                                        <p:tgtEl>
                                          <p:spTgt spid="67"/>
                                        </p:tgtEl>
                                        <p:attrNameLst>
                                          <p:attrName>style.visibility</p:attrName>
                                        </p:attrNameLst>
                                      </p:cBhvr>
                                      <p:to>
                                        <p:strVal val="visible"/>
                                      </p:to>
                                    </p:set>
                                    <p:animEffect transition="in" filter="dissolve">
                                      <p:cBhvr>
                                        <p:cTn id="14" dur="1000"/>
                                        <p:tgtEl>
                                          <p:spTgt spid="67"/>
                                        </p:tgtEl>
                                      </p:cBhvr>
                                    </p:animEffect>
                                  </p:childTnLst>
                                </p:cTn>
                              </p:par>
                            </p:childTnLst>
                          </p:cTn>
                        </p:par>
                        <p:par>
                          <p:cTn id="15" fill="hold">
                            <p:stCondLst>
                              <p:cond delay="2500"/>
                            </p:stCondLst>
                            <p:childTnLst>
                              <p:par>
                                <p:cTn id="16" presetID="9" presetClass="entr" presetSubtype="0" fill="hold" grpId="0" nodeType="afterEffect">
                                  <p:stCondLst>
                                    <p:cond delay="500"/>
                                  </p:stCondLst>
                                  <p:childTnLst>
                                    <p:set>
                                      <p:cBhvr>
                                        <p:cTn id="17" dur="1" fill="hold">
                                          <p:stCondLst>
                                            <p:cond delay="0"/>
                                          </p:stCondLst>
                                        </p:cTn>
                                        <p:tgtEl>
                                          <p:spTgt spid="68"/>
                                        </p:tgtEl>
                                        <p:attrNameLst>
                                          <p:attrName>style.visibility</p:attrName>
                                        </p:attrNameLst>
                                      </p:cBhvr>
                                      <p:to>
                                        <p:strVal val="visible"/>
                                      </p:to>
                                    </p:set>
                                    <p:animEffect transition="in" filter="dissolve">
                                      <p:cBhvr>
                                        <p:cTn id="18" dur="1000"/>
                                        <p:tgtEl>
                                          <p:spTgt spid="68"/>
                                        </p:tgtEl>
                                      </p:cBhvr>
                                    </p:animEffect>
                                  </p:childTnLst>
                                </p:cTn>
                              </p:par>
                              <p:par>
                                <p:cTn id="19" presetID="9" presetClass="entr" presetSubtype="0" fill="hold" grpId="0" nodeType="withEffect">
                                  <p:stCondLst>
                                    <p:cond delay="500"/>
                                  </p:stCondLst>
                                  <p:childTnLst>
                                    <p:set>
                                      <p:cBhvr>
                                        <p:cTn id="20" dur="1" fill="hold">
                                          <p:stCondLst>
                                            <p:cond delay="0"/>
                                          </p:stCondLst>
                                        </p:cTn>
                                        <p:tgtEl>
                                          <p:spTgt spid="69"/>
                                        </p:tgtEl>
                                        <p:attrNameLst>
                                          <p:attrName>style.visibility</p:attrName>
                                        </p:attrNameLst>
                                      </p:cBhvr>
                                      <p:to>
                                        <p:strVal val="visible"/>
                                      </p:to>
                                    </p:set>
                                    <p:animEffect transition="in" filter="dissolve">
                                      <p:cBhvr>
                                        <p:cTn id="21" dur="1000"/>
                                        <p:tgtEl>
                                          <p:spTgt spid="69"/>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amond(in)">
                                      <p:cBhvr>
                                        <p:cTn id="26" dur="1000"/>
                                        <p:tgtEl>
                                          <p:spTgt spid="65"/>
                                        </p:tgtEl>
                                      </p:cBhvr>
                                    </p:animEffect>
                                  </p:childTnLst>
                                </p:cTn>
                              </p:par>
                            </p:childTnLst>
                          </p:cTn>
                        </p:par>
                        <p:par>
                          <p:cTn id="27" fill="hold">
                            <p:stCondLst>
                              <p:cond delay="1000"/>
                            </p:stCondLst>
                            <p:childTnLst>
                              <p:par>
                                <p:cTn id="28" presetID="9" presetClass="entr" presetSubtype="0" fill="hold" grpId="0" nodeType="afterEffect">
                                  <p:stCondLst>
                                    <p:cond delay="500"/>
                                  </p:stCondLst>
                                  <p:childTnLst>
                                    <p:set>
                                      <p:cBhvr>
                                        <p:cTn id="29" dur="1" fill="hold">
                                          <p:stCondLst>
                                            <p:cond delay="0"/>
                                          </p:stCondLst>
                                        </p:cTn>
                                        <p:tgtEl>
                                          <p:spTgt spid="64"/>
                                        </p:tgtEl>
                                        <p:attrNameLst>
                                          <p:attrName>style.visibility</p:attrName>
                                        </p:attrNameLst>
                                      </p:cBhvr>
                                      <p:to>
                                        <p:strVal val="visible"/>
                                      </p:to>
                                    </p:set>
                                    <p:animEffect transition="in" filter="dissolve">
                                      <p:cBhvr>
                                        <p:cTn id="30" dur="1000"/>
                                        <p:tgtEl>
                                          <p:spTgt spid="64"/>
                                        </p:tgtEl>
                                      </p:cBhvr>
                                    </p:animEffect>
                                  </p:childTnLst>
                                </p:cTn>
                              </p:par>
                            </p:childTnLst>
                          </p:cTn>
                        </p:par>
                        <p:par>
                          <p:cTn id="31" fill="hold">
                            <p:stCondLst>
                              <p:cond delay="2500"/>
                            </p:stCondLst>
                            <p:childTnLst>
                              <p:par>
                                <p:cTn id="32" presetID="9" presetClass="entr" presetSubtype="0" fill="hold" grpId="0" nodeType="afterEffect">
                                  <p:stCondLst>
                                    <p:cond delay="500"/>
                                  </p:stCondLst>
                                  <p:childTnLst>
                                    <p:set>
                                      <p:cBhvr>
                                        <p:cTn id="33" dur="1" fill="hold">
                                          <p:stCondLst>
                                            <p:cond delay="0"/>
                                          </p:stCondLst>
                                        </p:cTn>
                                        <p:tgtEl>
                                          <p:spTgt spid="70"/>
                                        </p:tgtEl>
                                        <p:attrNameLst>
                                          <p:attrName>style.visibility</p:attrName>
                                        </p:attrNameLst>
                                      </p:cBhvr>
                                      <p:to>
                                        <p:strVal val="visible"/>
                                      </p:to>
                                    </p:set>
                                    <p:animEffect transition="in" filter="dissolve">
                                      <p:cBhvr>
                                        <p:cTn id="34" dur="1000"/>
                                        <p:tgtEl>
                                          <p:spTgt spid="70"/>
                                        </p:tgtEl>
                                      </p:cBhvr>
                                    </p:animEffect>
                                  </p:childTnLst>
                                </p:cTn>
                              </p:par>
                              <p:par>
                                <p:cTn id="35" presetID="9" presetClass="entr" presetSubtype="0" fill="hold" grpId="0" nodeType="withEffect">
                                  <p:stCondLst>
                                    <p:cond delay="500"/>
                                  </p:stCondLst>
                                  <p:childTnLst>
                                    <p:set>
                                      <p:cBhvr>
                                        <p:cTn id="36" dur="1" fill="hold">
                                          <p:stCondLst>
                                            <p:cond delay="0"/>
                                          </p:stCondLst>
                                        </p:cTn>
                                        <p:tgtEl>
                                          <p:spTgt spid="71"/>
                                        </p:tgtEl>
                                        <p:attrNameLst>
                                          <p:attrName>style.visibility</p:attrName>
                                        </p:attrNameLst>
                                      </p:cBhvr>
                                      <p:to>
                                        <p:strVal val="visible"/>
                                      </p:to>
                                    </p:set>
                                    <p:animEffect transition="in" filter="dissolve">
                                      <p:cBhvr>
                                        <p:cTn id="3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4" grpId="0" animBg="1"/>
      <p:bldP spid="65" grpId="0" animBg="1"/>
      <p:bldP spid="66" grpId="0"/>
      <p:bldP spid="67" grpId="0"/>
      <p:bldP spid="68" grpId="0"/>
      <p:bldP spid="69" grpId="0"/>
      <p:bldP spid="70" grpId="0"/>
      <p:bldP spid="7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57200" y="0"/>
            <a:ext cx="8229600" cy="1143000"/>
          </a:xfrm>
        </p:spPr>
        <p:txBody>
          <a:bodyPr/>
          <a:lstStyle/>
          <a:p>
            <a:pPr>
              <a:defRPr/>
            </a:pPr>
            <a:r>
              <a:rPr lang="en-US" sz="4800" dirty="0" smtClean="0">
                <a:ea typeface="+mj-ea"/>
                <a:cs typeface="+mj-cs"/>
              </a:rPr>
              <a:t>Recording Results</a:t>
            </a:r>
            <a:endParaRPr lang="en-US" sz="4800" dirty="0">
              <a:ea typeface="+mj-ea"/>
              <a:cs typeface="+mj-cs"/>
            </a:endParaRPr>
          </a:p>
        </p:txBody>
      </p:sp>
      <p:sp>
        <p:nvSpPr>
          <p:cNvPr id="72" name="TextBox 71"/>
          <p:cNvSpPr txBox="1"/>
          <p:nvPr/>
        </p:nvSpPr>
        <p:spPr>
          <a:xfrm>
            <a:off x="0" y="1143000"/>
            <a:ext cx="9144000" cy="5794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200" dirty="0">
                <a:solidFill>
                  <a:schemeClr val="tx1"/>
                </a:solidFill>
              </a:rPr>
              <a:t>Record the Match Winner and the Match Score.</a:t>
            </a:r>
          </a:p>
        </p:txBody>
      </p:sp>
      <p:sp>
        <p:nvSpPr>
          <p:cNvPr id="73" name="Line 49"/>
          <p:cNvSpPr>
            <a:spLocks noChangeShapeType="1"/>
          </p:cNvSpPr>
          <p:nvPr/>
        </p:nvSpPr>
        <p:spPr bwMode="auto">
          <a:xfrm flipV="1">
            <a:off x="609600" y="6477000"/>
            <a:ext cx="1524000" cy="46038"/>
          </a:xfrm>
          <a:prstGeom prst="line">
            <a:avLst/>
          </a:prstGeom>
          <a:noFill/>
          <a:ln w="76200">
            <a:solidFill>
              <a:srgbClr val="EF1F1D"/>
            </a:solidFill>
            <a:round/>
            <a:headEnd/>
            <a:tailEnd type="triangle" w="med" len="med"/>
          </a:ln>
        </p:spPr>
        <p:txBody>
          <a:bodyPr anchor="ctr">
            <a:prstTxWarp prst="textNoShape">
              <a:avLst/>
            </a:prstTxWarp>
            <a:spAutoFit/>
          </a:bodyPr>
          <a:lstStyle/>
          <a:p>
            <a:endParaRPr lang="en-US"/>
          </a:p>
        </p:txBody>
      </p:sp>
      <p:sp>
        <p:nvSpPr>
          <p:cNvPr id="74" name="TextBox 73"/>
          <p:cNvSpPr txBox="1">
            <a:spLocks noChangeArrowheads="1"/>
          </p:cNvSpPr>
          <p:nvPr/>
        </p:nvSpPr>
        <p:spPr bwMode="auto">
          <a:xfrm>
            <a:off x="4038600" y="6172200"/>
            <a:ext cx="1219200" cy="433388"/>
          </a:xfrm>
          <a:prstGeom prst="rect">
            <a:avLst/>
          </a:prstGeom>
          <a:noFill/>
          <a:ln w="25400">
            <a:noFill/>
            <a:miter lim="800000"/>
            <a:headEnd/>
            <a:tailEnd/>
          </a:ln>
        </p:spPr>
        <p:txBody>
          <a:bodyPr lIns="64008" tIns="18288">
            <a:prstTxWarp prst="textNoShape">
              <a:avLst/>
            </a:prstTxWarp>
            <a:spAutoFit/>
          </a:bodyPr>
          <a:lstStyle/>
          <a:p>
            <a:pPr>
              <a:defRPr/>
            </a:pPr>
            <a:r>
              <a:rPr lang="en-US" sz="2400" dirty="0">
                <a:solidFill>
                  <a:srgbClr val="0000FF"/>
                </a:solidFill>
                <a:latin typeface="+mn-lt"/>
              </a:rPr>
              <a:t>U O A</a:t>
            </a:r>
          </a:p>
        </p:txBody>
      </p:sp>
      <p:sp>
        <p:nvSpPr>
          <p:cNvPr id="75" name="TextBox 74"/>
          <p:cNvSpPr txBox="1"/>
          <p:nvPr/>
        </p:nvSpPr>
        <p:spPr>
          <a:xfrm>
            <a:off x="5943600" y="6096000"/>
            <a:ext cx="685800" cy="5492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72000">
            <a:spAutoFit/>
          </a:bodyPr>
          <a:lstStyle/>
          <a:p>
            <a:pPr>
              <a:defRPr/>
            </a:pPr>
            <a:r>
              <a:rPr lang="en-US" sz="2800" dirty="0">
                <a:solidFill>
                  <a:srgbClr val="0000FF"/>
                </a:solidFill>
              </a:rPr>
              <a:t>2</a:t>
            </a:r>
          </a:p>
        </p:txBody>
      </p:sp>
      <p:sp>
        <p:nvSpPr>
          <p:cNvPr id="94"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95" name="TextBox 94"/>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96" name="TextBox 95"/>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97" name="TextBox 96"/>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98" name="TextBox 97"/>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99" name="TextBox 98"/>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100" name="TextBox 99"/>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101" name="TextBox 100"/>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02" name="TextBox 101"/>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103" name="TextBox 102"/>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04" name="TextBox 103"/>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5" name="TextBox 104"/>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6" name="TextBox 105"/>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7" name="TextBox 106"/>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8" name="TextBox 107"/>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9" name="TextBox 108"/>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10" name="TextBox 109"/>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11" name="TextBox 110"/>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12" name="TextBox 111"/>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13" name="TextBox 112"/>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14" name="TextBox 113"/>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15" name="TextBox 114"/>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16" name="TextBox 115"/>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7" name="TextBox 116"/>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8" name="TextBox 117"/>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9" name="TextBox 118"/>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20" name="TextBox 119"/>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21" name="TextBox 120"/>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22" name="TextBox 121"/>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23" name="TextBox 122"/>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124" name="TextBox 123"/>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125" name="TextBox 124"/>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126" name="TextBox 125"/>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7" name="TextBox 126"/>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28" name="TextBox 127"/>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9" name="TextBox 128"/>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130" name="TextBox 129"/>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1" name="TextBox 130"/>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32" name="TextBox 131"/>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33" name="TextBox 132"/>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134" name="TextBox 133"/>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5" name="TextBox 134"/>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6" name="TextBox 135"/>
          <p:cNvSpPr txBox="1"/>
          <p:nvPr/>
        </p:nvSpPr>
        <p:spPr>
          <a:xfrm>
            <a:off x="4343400" y="3505200"/>
            <a:ext cx="1143000" cy="3762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864">
            <a:spAutoFit/>
          </a:bodyPr>
          <a:lstStyle/>
          <a:p>
            <a:pPr>
              <a:defRPr/>
            </a:pPr>
            <a:r>
              <a:rPr lang="en-US" dirty="0" smtClean="0">
                <a:solidFill>
                  <a:srgbClr val="0000FF"/>
                </a:solidFill>
              </a:rPr>
              <a:t>25 </a:t>
            </a:r>
            <a:r>
              <a:rPr lang="en-US" dirty="0" err="1" smtClean="0">
                <a:solidFill>
                  <a:srgbClr val="0000FF"/>
                </a:solidFill>
              </a:rPr>
              <a:t>mn</a:t>
            </a:r>
            <a:endParaRPr lang="en-US" dirty="0">
              <a:solidFill>
                <a:srgbClr val="0000FF"/>
              </a:solidFill>
            </a:endParaRPr>
          </a:p>
        </p:txBody>
      </p:sp>
      <p:sp>
        <p:nvSpPr>
          <p:cNvPr id="137" name="TextBox 136"/>
          <p:cNvSpPr txBox="1"/>
          <p:nvPr/>
        </p:nvSpPr>
        <p:spPr>
          <a:xfrm>
            <a:off x="4343400" y="3886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19 </a:t>
            </a:r>
            <a:r>
              <a:rPr lang="en-US" dirty="0" err="1" smtClean="0">
                <a:solidFill>
                  <a:srgbClr val="0000FF"/>
                </a:solidFill>
              </a:rPr>
              <a:t>mn</a:t>
            </a:r>
            <a:endParaRPr lang="en-US" dirty="0">
              <a:solidFill>
                <a:srgbClr val="0000FF"/>
              </a:solidFill>
            </a:endParaRPr>
          </a:p>
        </p:txBody>
      </p:sp>
      <p:sp>
        <p:nvSpPr>
          <p:cNvPr id="138" name="TextBox 137"/>
          <p:cNvSpPr txBox="1"/>
          <p:nvPr/>
        </p:nvSpPr>
        <p:spPr>
          <a:xfrm>
            <a:off x="4343400" y="4267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24 </a:t>
            </a:r>
            <a:r>
              <a:rPr lang="en-US" dirty="0" err="1" smtClean="0">
                <a:solidFill>
                  <a:srgbClr val="0000FF"/>
                </a:solidFill>
              </a:rPr>
              <a:t>mn</a:t>
            </a:r>
            <a:endParaRPr lang="en-US" dirty="0">
              <a:solidFill>
                <a:srgbClr val="0000FF"/>
              </a:solidFill>
            </a:endParaRPr>
          </a:p>
        </p:txBody>
      </p:sp>
      <p:sp>
        <p:nvSpPr>
          <p:cNvPr id="139" name="TextBox 138"/>
          <p:cNvSpPr txBox="1"/>
          <p:nvPr/>
        </p:nvSpPr>
        <p:spPr>
          <a:xfrm>
            <a:off x="4343400" y="4648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22 </a:t>
            </a:r>
            <a:r>
              <a:rPr lang="en-US" dirty="0" err="1" smtClean="0">
                <a:solidFill>
                  <a:srgbClr val="0000FF"/>
                </a:solidFill>
              </a:rPr>
              <a:t>mn</a:t>
            </a:r>
            <a:endParaRPr lang="en-US" dirty="0">
              <a:solidFill>
                <a:srgbClr val="0000FF"/>
              </a:solidFill>
            </a:endParaRPr>
          </a:p>
        </p:txBody>
      </p:sp>
      <p:sp>
        <p:nvSpPr>
          <p:cNvPr id="140" name="TextBox 139"/>
          <p:cNvSpPr txBox="1"/>
          <p:nvPr/>
        </p:nvSpPr>
        <p:spPr>
          <a:xfrm>
            <a:off x="4343400" y="5029200"/>
            <a:ext cx="1143000" cy="393700"/>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73152">
            <a:spAutoFit/>
          </a:bodyPr>
          <a:lstStyle/>
          <a:p>
            <a:pPr>
              <a:defRPr/>
            </a:pPr>
            <a:r>
              <a:rPr lang="en-US" dirty="0" smtClean="0">
                <a:solidFill>
                  <a:srgbClr val="0000FF"/>
                </a:solidFill>
              </a:rPr>
              <a:t>17 </a:t>
            </a:r>
            <a:r>
              <a:rPr lang="en-US" dirty="0" err="1" smtClean="0">
                <a:solidFill>
                  <a:srgbClr val="0000FF"/>
                </a:solidFill>
              </a:rPr>
              <a:t>mn</a:t>
            </a:r>
            <a:endParaRPr lang="en-US" dirty="0">
              <a:solidFill>
                <a:srgbClr val="0000FF"/>
              </a:solidFill>
            </a:endParaRPr>
          </a:p>
        </p:txBody>
      </p:sp>
      <p:sp>
        <p:nvSpPr>
          <p:cNvPr id="141" name="TextBox 140"/>
          <p:cNvSpPr txBox="1"/>
          <p:nvPr/>
        </p:nvSpPr>
        <p:spPr>
          <a:xfrm>
            <a:off x="243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6</a:t>
            </a:r>
          </a:p>
        </p:txBody>
      </p:sp>
      <p:sp>
        <p:nvSpPr>
          <p:cNvPr id="142" name="TextBox 141"/>
          <p:cNvSpPr txBox="1"/>
          <p:nvPr/>
        </p:nvSpPr>
        <p:spPr>
          <a:xfrm>
            <a:off x="28194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2800" dirty="0">
                <a:solidFill>
                  <a:srgbClr val="0000FF"/>
                </a:solidFill>
              </a:rPr>
              <a:t>0</a:t>
            </a:r>
          </a:p>
        </p:txBody>
      </p:sp>
      <p:sp>
        <p:nvSpPr>
          <p:cNvPr id="143" name="TextBox 142"/>
          <p:cNvSpPr txBox="1"/>
          <p:nvPr/>
        </p:nvSpPr>
        <p:spPr>
          <a:xfrm>
            <a:off x="31242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2</a:t>
            </a:r>
          </a:p>
        </p:txBody>
      </p:sp>
      <p:sp>
        <p:nvSpPr>
          <p:cNvPr id="144" name="TextBox 143"/>
          <p:cNvSpPr txBox="1"/>
          <p:nvPr/>
        </p:nvSpPr>
        <p:spPr>
          <a:xfrm>
            <a:off x="34290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2300" dirty="0">
                <a:solidFill>
                  <a:srgbClr val="0000FF"/>
                </a:solidFill>
              </a:rPr>
              <a:t>111</a:t>
            </a:r>
          </a:p>
        </p:txBody>
      </p:sp>
      <p:sp>
        <p:nvSpPr>
          <p:cNvPr id="145" name="TextBox 144"/>
          <p:cNvSpPr txBox="1"/>
          <p:nvPr/>
        </p:nvSpPr>
        <p:spPr>
          <a:xfrm>
            <a:off x="4038600" y="5410200"/>
            <a:ext cx="685800" cy="43815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82800">
            <a:spAutoFit/>
          </a:bodyPr>
          <a:lstStyle/>
          <a:p>
            <a:pPr>
              <a:defRPr/>
            </a:pPr>
            <a:r>
              <a:rPr lang="en-US" sz="2000" dirty="0">
                <a:solidFill>
                  <a:srgbClr val="0000FF"/>
                </a:solidFill>
              </a:rPr>
              <a:t>107</a:t>
            </a:r>
          </a:p>
        </p:txBody>
      </p:sp>
      <p:sp>
        <p:nvSpPr>
          <p:cNvPr id="146" name="TextBox 145"/>
          <p:cNvSpPr txBox="1"/>
          <p:nvPr/>
        </p:nvSpPr>
        <p:spPr>
          <a:xfrm>
            <a:off x="50292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2300" dirty="0">
                <a:solidFill>
                  <a:srgbClr val="0000FF"/>
                </a:solidFill>
              </a:rPr>
              <a:t>103</a:t>
            </a:r>
          </a:p>
        </p:txBody>
      </p:sp>
      <p:sp>
        <p:nvSpPr>
          <p:cNvPr id="147" name="TextBox 146"/>
          <p:cNvSpPr txBox="1"/>
          <p:nvPr/>
        </p:nvSpPr>
        <p:spPr>
          <a:xfrm>
            <a:off x="55626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000">
            <a:spAutoFit/>
          </a:bodyPr>
          <a:lstStyle/>
          <a:p>
            <a:pPr>
              <a:defRPr/>
            </a:pPr>
            <a:r>
              <a:rPr lang="en-US" sz="2800" dirty="0">
                <a:solidFill>
                  <a:srgbClr val="0000FF"/>
                </a:solidFill>
              </a:rPr>
              <a:t>3</a:t>
            </a:r>
          </a:p>
        </p:txBody>
      </p:sp>
      <p:sp>
        <p:nvSpPr>
          <p:cNvPr id="148" name="TextBox 147"/>
          <p:cNvSpPr txBox="1"/>
          <p:nvPr/>
        </p:nvSpPr>
        <p:spPr>
          <a:xfrm>
            <a:off x="5791200" y="5334000"/>
            <a:ext cx="838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2800" dirty="0">
                <a:solidFill>
                  <a:srgbClr val="0000FF"/>
                </a:solidFill>
              </a:rPr>
              <a:t>12</a:t>
            </a:r>
          </a:p>
        </p:txBody>
      </p:sp>
      <p:sp>
        <p:nvSpPr>
          <p:cNvPr id="149" name="TextBox 148"/>
          <p:cNvSpPr txBox="1"/>
          <p:nvPr/>
        </p:nvSpPr>
        <p:spPr>
          <a:xfrm>
            <a:off x="624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7</a:t>
            </a:r>
          </a:p>
        </p:txBody>
      </p:sp>
      <p:sp>
        <p:nvSpPr>
          <p:cNvPr id="150" name="TextBox 149"/>
          <p:cNvSpPr txBox="1"/>
          <p:nvPr/>
        </p:nvSpPr>
        <p:spPr>
          <a:xfrm>
            <a:off x="2514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dirty="0">
                <a:solidFill>
                  <a:srgbClr val="0000FF"/>
                </a:solidFill>
              </a:rPr>
              <a:t>18</a:t>
            </a:r>
          </a:p>
        </p:txBody>
      </p:sp>
      <p:sp>
        <p:nvSpPr>
          <p:cNvPr id="151" name="TextBox 150"/>
          <p:cNvSpPr txBox="1"/>
          <p:nvPr/>
        </p:nvSpPr>
        <p:spPr>
          <a:xfrm>
            <a:off x="2895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36000">
            <a:spAutoFit/>
          </a:bodyPr>
          <a:lstStyle/>
          <a:p>
            <a:pPr>
              <a:defRPr/>
            </a:pPr>
            <a:r>
              <a:rPr lang="en-US" dirty="0">
                <a:solidFill>
                  <a:srgbClr val="0000FF"/>
                </a:solidFill>
              </a:rPr>
              <a:t>30</a:t>
            </a:r>
          </a:p>
        </p:txBody>
      </p:sp>
      <p:sp>
        <p:nvSpPr>
          <p:cNvPr id="152" name="TextBox 151"/>
          <p:cNvSpPr txBox="1"/>
          <p:nvPr/>
        </p:nvSpPr>
        <p:spPr>
          <a:xfrm>
            <a:off x="3962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20</a:t>
            </a:r>
          </a:p>
        </p:txBody>
      </p:sp>
      <p:sp>
        <p:nvSpPr>
          <p:cNvPr id="153" name="TextBox 152"/>
          <p:cNvSpPr txBox="1"/>
          <p:nvPr/>
        </p:nvSpPr>
        <p:spPr>
          <a:xfrm>
            <a:off x="4419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29</a:t>
            </a:r>
          </a:p>
        </p:txBody>
      </p:sp>
      <p:sp>
        <p:nvSpPr>
          <p:cNvPr id="154" name="TextBox 153"/>
          <p:cNvSpPr txBox="1"/>
          <p:nvPr/>
        </p:nvSpPr>
        <p:spPr>
          <a:xfrm>
            <a:off x="5486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defRPr/>
            </a:pPr>
            <a:r>
              <a:rPr lang="en-US" dirty="0">
                <a:solidFill>
                  <a:srgbClr val="0000FF"/>
                </a:solidFill>
              </a:rPr>
              <a:t>1</a:t>
            </a:r>
          </a:p>
        </p:txBody>
      </p:sp>
      <p:sp>
        <p:nvSpPr>
          <p:cNvPr id="155" name="TextBox 154"/>
          <p:cNvSpPr txBox="1"/>
          <p:nvPr/>
        </p:nvSpPr>
        <p:spPr>
          <a:xfrm>
            <a:off x="5867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59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1000"/>
                                        <p:tgtEl>
                                          <p:spTgt spid="73"/>
                                        </p:tgtEl>
                                      </p:cBhvr>
                                    </p:animEffect>
                                  </p:childTnLst>
                                </p:cTn>
                              </p:par>
                            </p:childTnLst>
                          </p:cTn>
                        </p:par>
                        <p:par>
                          <p:cTn id="8" fill="hold">
                            <p:stCondLst>
                              <p:cond delay="1000"/>
                            </p:stCondLst>
                            <p:childTnLst>
                              <p:par>
                                <p:cTn id="9" presetID="3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1000"/>
                                        <p:tgtEl>
                                          <p:spTgt spid="74"/>
                                        </p:tgtEl>
                                      </p:cBhvr>
                                    </p:animEffect>
                                    <p:anim calcmode="lin" valueType="num">
                                      <p:cBhvr>
                                        <p:cTn id="12" dur="1000" fill="hold"/>
                                        <p:tgtEl>
                                          <p:spTgt spid="74"/>
                                        </p:tgtEl>
                                        <p:attrNameLst>
                                          <p:attrName>style.rotation</p:attrName>
                                        </p:attrNameLst>
                                      </p:cBhvr>
                                      <p:tavLst>
                                        <p:tav tm="0">
                                          <p:val>
                                            <p:fltVal val="720"/>
                                          </p:val>
                                        </p:tav>
                                        <p:tav tm="100000">
                                          <p:val>
                                            <p:fltVal val="0"/>
                                          </p:val>
                                        </p:tav>
                                      </p:tavLst>
                                    </p:anim>
                                    <p:anim calcmode="lin" valueType="num">
                                      <p:cBhvr>
                                        <p:cTn id="13" dur="1000" fill="hold"/>
                                        <p:tgtEl>
                                          <p:spTgt spid="74"/>
                                        </p:tgtEl>
                                        <p:attrNameLst>
                                          <p:attrName>ppt_h</p:attrName>
                                        </p:attrNameLst>
                                      </p:cBhvr>
                                      <p:tavLst>
                                        <p:tav tm="0">
                                          <p:val>
                                            <p:fltVal val="0"/>
                                          </p:val>
                                        </p:tav>
                                        <p:tav tm="100000">
                                          <p:val>
                                            <p:strVal val="#ppt_h"/>
                                          </p:val>
                                        </p:tav>
                                      </p:tavLst>
                                    </p:anim>
                                    <p:anim calcmode="lin" valueType="num">
                                      <p:cBhvr>
                                        <p:cTn id="14" dur="1000" fill="hold"/>
                                        <p:tgtEl>
                                          <p:spTgt spid="74"/>
                                        </p:tgtEl>
                                        <p:attrNameLst>
                                          <p:attrName>ppt_w</p:attrName>
                                        </p:attrNameLst>
                                      </p:cBhvr>
                                      <p:tavLst>
                                        <p:tav tm="0">
                                          <p:val>
                                            <p:fltVal val="0"/>
                                          </p:val>
                                        </p:tav>
                                        <p:tav tm="100000">
                                          <p:val>
                                            <p:strVal val="#ppt_w"/>
                                          </p:val>
                                        </p:tav>
                                      </p:tavLst>
                                    </p:anim>
                                  </p:childTnLst>
                                </p:cTn>
                              </p:par>
                            </p:childTnLst>
                          </p:cTn>
                        </p:par>
                        <p:par>
                          <p:cTn id="15" fill="hold">
                            <p:stCondLst>
                              <p:cond delay="2000"/>
                            </p:stCondLst>
                            <p:childTnLst>
                              <p:par>
                                <p:cTn id="16" presetID="35" presetClass="entr" presetSubtype="0"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fade">
                                      <p:cBhvr>
                                        <p:cTn id="18" dur="1000"/>
                                        <p:tgtEl>
                                          <p:spTgt spid="75"/>
                                        </p:tgtEl>
                                      </p:cBhvr>
                                    </p:animEffect>
                                    <p:anim calcmode="lin" valueType="num">
                                      <p:cBhvr>
                                        <p:cTn id="19" dur="1000" fill="hold"/>
                                        <p:tgtEl>
                                          <p:spTgt spid="75"/>
                                        </p:tgtEl>
                                        <p:attrNameLst>
                                          <p:attrName>style.rotation</p:attrName>
                                        </p:attrNameLst>
                                      </p:cBhvr>
                                      <p:tavLst>
                                        <p:tav tm="0">
                                          <p:val>
                                            <p:fltVal val="720"/>
                                          </p:val>
                                        </p:tav>
                                        <p:tav tm="100000">
                                          <p:val>
                                            <p:fltVal val="0"/>
                                          </p:val>
                                        </p:tav>
                                      </p:tavLst>
                                    </p:anim>
                                    <p:anim calcmode="lin" valueType="num">
                                      <p:cBhvr>
                                        <p:cTn id="20" dur="1000" fill="hold"/>
                                        <p:tgtEl>
                                          <p:spTgt spid="75"/>
                                        </p:tgtEl>
                                        <p:attrNameLst>
                                          <p:attrName>ppt_h</p:attrName>
                                        </p:attrNameLst>
                                      </p:cBhvr>
                                      <p:tavLst>
                                        <p:tav tm="0">
                                          <p:val>
                                            <p:fltVal val="0"/>
                                          </p:val>
                                        </p:tav>
                                        <p:tav tm="100000">
                                          <p:val>
                                            <p:strVal val="#ppt_h"/>
                                          </p:val>
                                        </p:tav>
                                      </p:tavLst>
                                    </p:anim>
                                    <p:anim calcmode="lin" valueType="num">
                                      <p:cBhvr>
                                        <p:cTn id="21" dur="1000" fill="hold"/>
                                        <p:tgtEl>
                                          <p:spTgt spid="7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7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3"/>
          <a:srcRect/>
          <a:stretch>
            <a:fillRect/>
          </a:stretch>
        </p:blipFill>
        <p:spPr bwMode="auto">
          <a:xfrm>
            <a:off x="2438400" y="2286000"/>
            <a:ext cx="4241800" cy="4343400"/>
          </a:xfrm>
          <a:prstGeom prst="rect">
            <a:avLst/>
          </a:prstGeom>
          <a:noFill/>
          <a:ln w="9525">
            <a:noFill/>
            <a:miter lim="800000"/>
            <a:headEnd/>
            <a:tailEnd/>
          </a:ln>
        </p:spPr>
      </p:pic>
      <p:sp>
        <p:nvSpPr>
          <p:cNvPr id="8" name="Title 7"/>
          <p:cNvSpPr>
            <a:spLocks noGrp="1"/>
          </p:cNvSpPr>
          <p:nvPr>
            <p:ph type="title"/>
          </p:nvPr>
        </p:nvSpPr>
        <p:spPr>
          <a:xfrm>
            <a:off x="467544" y="332656"/>
            <a:ext cx="8229600" cy="1143000"/>
          </a:xfrm>
        </p:spPr>
        <p:txBody>
          <a:bodyPr>
            <a:noAutofit/>
          </a:bodyPr>
          <a:lstStyle/>
          <a:p>
            <a:pPr>
              <a:defRPr/>
            </a:pPr>
            <a:r>
              <a:rPr lang="en-US" sz="4600" dirty="0" smtClean="0">
                <a:ea typeface="+mj-ea"/>
                <a:cs typeface="+mj-cs"/>
              </a:rPr>
              <a:t>Completed Results</a:t>
            </a:r>
            <a:br>
              <a:rPr lang="en-US" sz="4600" dirty="0" smtClean="0">
                <a:ea typeface="+mj-ea"/>
                <a:cs typeface="+mj-cs"/>
              </a:rPr>
            </a:br>
            <a:r>
              <a:rPr lang="en-US" sz="4600" dirty="0" smtClean="0">
                <a:ea typeface="+mj-ea"/>
                <a:cs typeface="+mj-cs"/>
              </a:rPr>
              <a:t>Section</a:t>
            </a:r>
            <a:endParaRPr lang="en-US" sz="4600" dirty="0">
              <a:ea typeface="+mj-ea"/>
              <a:cs typeface="+mj-cs"/>
            </a:endParaRPr>
          </a:p>
        </p:txBody>
      </p:sp>
      <p:sp>
        <p:nvSpPr>
          <p:cNvPr id="91" name="TextBox 8"/>
          <p:cNvSpPr txBox="1">
            <a:spLocks noChangeArrowheads="1"/>
          </p:cNvSpPr>
          <p:nvPr/>
        </p:nvSpPr>
        <p:spPr bwMode="auto">
          <a:xfrm>
            <a:off x="2971800" y="2667000"/>
            <a:ext cx="1143000" cy="488950"/>
          </a:xfrm>
          <a:prstGeom prst="rect">
            <a:avLst/>
          </a:prstGeom>
          <a:noFill/>
          <a:ln w="25400">
            <a:noFill/>
            <a:miter lim="800000"/>
            <a:headEnd/>
            <a:tailEnd/>
          </a:ln>
        </p:spPr>
        <p:txBody>
          <a:bodyPr lIns="108000" tIns="72000">
            <a:prstTxWarp prst="textNoShape">
              <a:avLst/>
            </a:prstTxWarp>
            <a:spAutoFit/>
          </a:bodyPr>
          <a:lstStyle/>
          <a:p>
            <a:pPr>
              <a:defRPr/>
            </a:pPr>
            <a:r>
              <a:rPr lang="en-US" sz="800" dirty="0" smtClean="0">
                <a:solidFill>
                  <a:srgbClr val="0000FF"/>
                </a:solidFill>
                <a:latin typeface="+mn-lt"/>
              </a:rPr>
              <a:t> </a:t>
            </a:r>
            <a:r>
              <a:rPr lang="en-US" sz="2400" dirty="0" smtClean="0">
                <a:solidFill>
                  <a:srgbClr val="0000FF"/>
                </a:solidFill>
                <a:latin typeface="+mn-lt"/>
              </a:rPr>
              <a:t>U </a:t>
            </a:r>
            <a:r>
              <a:rPr lang="en-US" sz="2400" dirty="0">
                <a:solidFill>
                  <a:srgbClr val="0000FF"/>
                </a:solidFill>
                <a:latin typeface="+mn-lt"/>
              </a:rPr>
              <a:t>O C</a:t>
            </a:r>
          </a:p>
        </p:txBody>
      </p:sp>
      <p:sp>
        <p:nvSpPr>
          <p:cNvPr id="92" name="TextBox 91"/>
          <p:cNvSpPr txBox="1">
            <a:spLocks noChangeArrowheads="1"/>
          </p:cNvSpPr>
          <p:nvPr/>
        </p:nvSpPr>
        <p:spPr bwMode="auto">
          <a:xfrm>
            <a:off x="5105400" y="2667000"/>
            <a:ext cx="1143000" cy="488950"/>
          </a:xfrm>
          <a:prstGeom prst="rect">
            <a:avLst/>
          </a:prstGeom>
          <a:noFill/>
          <a:ln w="25400">
            <a:noFill/>
            <a:miter lim="800000"/>
            <a:headEnd/>
            <a:tailEnd/>
          </a:ln>
        </p:spPr>
        <p:txBody>
          <a:bodyPr lIns="36000" tIns="72000">
            <a:prstTxWarp prst="textNoShape">
              <a:avLst/>
            </a:prstTxWarp>
            <a:spAutoFit/>
          </a:bodyPr>
          <a:lstStyle/>
          <a:p>
            <a:pPr>
              <a:defRPr/>
            </a:pPr>
            <a:r>
              <a:rPr lang="en-US" sz="2400" dirty="0">
                <a:solidFill>
                  <a:srgbClr val="0000FF"/>
                </a:solidFill>
                <a:latin typeface="+mn-lt"/>
              </a:rPr>
              <a:t>U O A</a:t>
            </a:r>
          </a:p>
        </p:txBody>
      </p:sp>
      <p:sp>
        <p:nvSpPr>
          <p:cNvPr id="93" name="TextBox 92"/>
          <p:cNvSpPr txBox="1"/>
          <p:nvPr/>
        </p:nvSpPr>
        <p:spPr>
          <a:xfrm>
            <a:off x="35052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23</a:t>
            </a:r>
          </a:p>
        </p:txBody>
      </p:sp>
      <p:sp>
        <p:nvSpPr>
          <p:cNvPr id="94" name="TextBox 93"/>
          <p:cNvSpPr txBox="1"/>
          <p:nvPr/>
        </p:nvSpPr>
        <p:spPr>
          <a:xfrm>
            <a:off x="35052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25</a:t>
            </a:r>
          </a:p>
        </p:txBody>
      </p:sp>
      <p:sp>
        <p:nvSpPr>
          <p:cNvPr id="95" name="TextBox 94"/>
          <p:cNvSpPr txBox="1"/>
          <p:nvPr/>
        </p:nvSpPr>
        <p:spPr>
          <a:xfrm>
            <a:off x="35052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21</a:t>
            </a:r>
          </a:p>
        </p:txBody>
      </p:sp>
      <p:sp>
        <p:nvSpPr>
          <p:cNvPr id="96" name="TextBox 95"/>
          <p:cNvSpPr txBox="1"/>
          <p:nvPr/>
        </p:nvSpPr>
        <p:spPr>
          <a:xfrm>
            <a:off x="35052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25</a:t>
            </a:r>
          </a:p>
        </p:txBody>
      </p:sp>
      <p:sp>
        <p:nvSpPr>
          <p:cNvPr id="97" name="TextBox 96"/>
          <p:cNvSpPr txBox="1"/>
          <p:nvPr/>
        </p:nvSpPr>
        <p:spPr>
          <a:xfrm>
            <a:off x="35052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17</a:t>
            </a:r>
          </a:p>
        </p:txBody>
      </p:sp>
      <p:sp>
        <p:nvSpPr>
          <p:cNvPr id="98" name="TextBox 97"/>
          <p:cNvSpPr txBox="1"/>
          <p:nvPr/>
        </p:nvSpPr>
        <p:spPr>
          <a:xfrm>
            <a:off x="5105400" y="3429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99" name="TextBox 98"/>
          <p:cNvSpPr txBox="1"/>
          <p:nvPr/>
        </p:nvSpPr>
        <p:spPr>
          <a:xfrm>
            <a:off x="5105400" y="3810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15</a:t>
            </a:r>
          </a:p>
        </p:txBody>
      </p:sp>
      <p:sp>
        <p:nvSpPr>
          <p:cNvPr id="100" name="TextBox 99"/>
          <p:cNvSpPr txBox="1"/>
          <p:nvPr/>
        </p:nvSpPr>
        <p:spPr>
          <a:xfrm>
            <a:off x="5105400" y="4191000"/>
            <a:ext cx="8382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82296">
            <a:spAutoFit/>
          </a:bodyPr>
          <a:lstStyle/>
          <a:p>
            <a:pPr>
              <a:defRPr/>
            </a:pPr>
            <a:r>
              <a:rPr lang="en-US" sz="2800" dirty="0">
                <a:solidFill>
                  <a:srgbClr val="0000FF"/>
                </a:solidFill>
              </a:rPr>
              <a:t>25</a:t>
            </a:r>
          </a:p>
        </p:txBody>
      </p:sp>
      <p:sp>
        <p:nvSpPr>
          <p:cNvPr id="101" name="TextBox 100"/>
          <p:cNvSpPr txBox="1"/>
          <p:nvPr/>
        </p:nvSpPr>
        <p:spPr>
          <a:xfrm>
            <a:off x="5105400" y="4572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2" name="TextBox 101"/>
          <p:cNvSpPr txBox="1"/>
          <p:nvPr/>
        </p:nvSpPr>
        <p:spPr>
          <a:xfrm>
            <a:off x="5105400" y="4953000"/>
            <a:ext cx="838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defRPr/>
            </a:pPr>
            <a:r>
              <a:rPr lang="en-US" sz="2800" dirty="0">
                <a:solidFill>
                  <a:srgbClr val="0000FF"/>
                </a:solidFill>
              </a:rPr>
              <a:t>19</a:t>
            </a:r>
          </a:p>
        </p:txBody>
      </p:sp>
      <p:sp>
        <p:nvSpPr>
          <p:cNvPr id="103" name="TextBox 102"/>
          <p:cNvSpPr txBox="1"/>
          <p:nvPr/>
        </p:nvSpPr>
        <p:spPr>
          <a:xfrm>
            <a:off x="3200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4" name="TextBox 103"/>
          <p:cNvSpPr txBox="1"/>
          <p:nvPr/>
        </p:nvSpPr>
        <p:spPr>
          <a:xfrm>
            <a:off x="3200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5" name="TextBox 104"/>
          <p:cNvSpPr txBox="1"/>
          <p:nvPr/>
        </p:nvSpPr>
        <p:spPr>
          <a:xfrm>
            <a:off x="3200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06" name="TextBox 105"/>
          <p:cNvSpPr txBox="1"/>
          <p:nvPr/>
        </p:nvSpPr>
        <p:spPr>
          <a:xfrm>
            <a:off x="3200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07" name="TextBox 106"/>
          <p:cNvSpPr txBox="1"/>
          <p:nvPr/>
        </p:nvSpPr>
        <p:spPr>
          <a:xfrm>
            <a:off x="3200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08" name="TextBox 107"/>
          <p:cNvSpPr txBox="1"/>
          <p:nvPr/>
        </p:nvSpPr>
        <p:spPr>
          <a:xfrm>
            <a:off x="56388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09" name="TextBox 108"/>
          <p:cNvSpPr txBox="1"/>
          <p:nvPr/>
        </p:nvSpPr>
        <p:spPr>
          <a:xfrm>
            <a:off x="56388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0</a:t>
            </a:r>
          </a:p>
        </p:txBody>
      </p:sp>
      <p:sp>
        <p:nvSpPr>
          <p:cNvPr id="110" name="TextBox 109"/>
          <p:cNvSpPr txBox="1"/>
          <p:nvPr/>
        </p:nvSpPr>
        <p:spPr>
          <a:xfrm>
            <a:off x="56388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82296">
            <a:spAutoFit/>
          </a:bodyPr>
          <a:lstStyle/>
          <a:p>
            <a:pPr>
              <a:defRPr/>
            </a:pPr>
            <a:r>
              <a:rPr lang="en-US" sz="2800" dirty="0">
                <a:solidFill>
                  <a:srgbClr val="0000FF"/>
                </a:solidFill>
              </a:rPr>
              <a:t>1</a:t>
            </a:r>
          </a:p>
        </p:txBody>
      </p:sp>
      <p:sp>
        <p:nvSpPr>
          <p:cNvPr id="111" name="TextBox 110"/>
          <p:cNvSpPr txBox="1"/>
          <p:nvPr/>
        </p:nvSpPr>
        <p:spPr>
          <a:xfrm>
            <a:off x="56388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0</a:t>
            </a:r>
          </a:p>
        </p:txBody>
      </p:sp>
      <p:sp>
        <p:nvSpPr>
          <p:cNvPr id="112" name="TextBox 111"/>
          <p:cNvSpPr txBox="1"/>
          <p:nvPr/>
        </p:nvSpPr>
        <p:spPr>
          <a:xfrm>
            <a:off x="5638800" y="4953000"/>
            <a:ext cx="4572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2800" dirty="0">
                <a:solidFill>
                  <a:srgbClr val="0000FF"/>
                </a:solidFill>
              </a:rPr>
              <a:t>1</a:t>
            </a:r>
          </a:p>
        </p:txBody>
      </p:sp>
      <p:sp>
        <p:nvSpPr>
          <p:cNvPr id="113" name="TextBox 112"/>
          <p:cNvSpPr txBox="1"/>
          <p:nvPr/>
        </p:nvSpPr>
        <p:spPr>
          <a:xfrm>
            <a:off x="2819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4" name="TextBox 113"/>
          <p:cNvSpPr txBox="1"/>
          <p:nvPr/>
        </p:nvSpPr>
        <p:spPr>
          <a:xfrm>
            <a:off x="2819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5" name="TextBox 114"/>
          <p:cNvSpPr txBox="1"/>
          <p:nvPr/>
        </p:nvSpPr>
        <p:spPr>
          <a:xfrm>
            <a:off x="2819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296">
            <a:spAutoFit/>
          </a:bodyPr>
          <a:lstStyle/>
          <a:p>
            <a:pPr>
              <a:defRPr/>
            </a:pPr>
            <a:r>
              <a:rPr lang="en-US" sz="2800" dirty="0">
                <a:solidFill>
                  <a:srgbClr val="0000FF"/>
                </a:solidFill>
              </a:rPr>
              <a:t>0</a:t>
            </a:r>
          </a:p>
        </p:txBody>
      </p:sp>
      <p:sp>
        <p:nvSpPr>
          <p:cNvPr id="116" name="TextBox 115"/>
          <p:cNvSpPr txBox="1"/>
          <p:nvPr/>
        </p:nvSpPr>
        <p:spPr>
          <a:xfrm>
            <a:off x="2819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17" name="TextBox 116"/>
          <p:cNvSpPr txBox="1"/>
          <p:nvPr/>
        </p:nvSpPr>
        <p:spPr>
          <a:xfrm>
            <a:off x="2819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2800" dirty="0">
                <a:solidFill>
                  <a:srgbClr val="0000FF"/>
                </a:solidFill>
              </a:rPr>
              <a:t>0</a:t>
            </a:r>
          </a:p>
        </p:txBody>
      </p:sp>
      <p:sp>
        <p:nvSpPr>
          <p:cNvPr id="118" name="TextBox 117"/>
          <p:cNvSpPr txBox="1"/>
          <p:nvPr/>
        </p:nvSpPr>
        <p:spPr>
          <a:xfrm>
            <a:off x="59436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19" name="TextBox 118"/>
          <p:cNvSpPr txBox="1"/>
          <p:nvPr/>
        </p:nvSpPr>
        <p:spPr>
          <a:xfrm>
            <a:off x="59436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2</a:t>
            </a:r>
          </a:p>
        </p:txBody>
      </p:sp>
      <p:sp>
        <p:nvSpPr>
          <p:cNvPr id="120" name="TextBox 119"/>
          <p:cNvSpPr txBox="1"/>
          <p:nvPr/>
        </p:nvSpPr>
        <p:spPr>
          <a:xfrm>
            <a:off x="59436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82296">
            <a:spAutoFit/>
          </a:bodyPr>
          <a:lstStyle/>
          <a:p>
            <a:pPr>
              <a:defRPr/>
            </a:pPr>
            <a:r>
              <a:rPr lang="en-US" sz="2800" dirty="0">
                <a:solidFill>
                  <a:srgbClr val="0000FF"/>
                </a:solidFill>
              </a:rPr>
              <a:t>3</a:t>
            </a:r>
          </a:p>
        </p:txBody>
      </p:sp>
      <p:sp>
        <p:nvSpPr>
          <p:cNvPr id="121" name="TextBox 120"/>
          <p:cNvSpPr txBox="1"/>
          <p:nvPr/>
        </p:nvSpPr>
        <p:spPr>
          <a:xfrm>
            <a:off x="59436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2</a:t>
            </a:r>
          </a:p>
        </p:txBody>
      </p:sp>
      <p:sp>
        <p:nvSpPr>
          <p:cNvPr id="122" name="TextBox 121"/>
          <p:cNvSpPr txBox="1"/>
          <p:nvPr/>
        </p:nvSpPr>
        <p:spPr>
          <a:xfrm>
            <a:off x="59436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2800" dirty="0">
                <a:solidFill>
                  <a:srgbClr val="0000FF"/>
                </a:solidFill>
              </a:rPr>
              <a:t>3</a:t>
            </a:r>
          </a:p>
        </p:txBody>
      </p:sp>
      <p:sp>
        <p:nvSpPr>
          <p:cNvPr id="123" name="TextBox 122"/>
          <p:cNvSpPr txBox="1"/>
          <p:nvPr/>
        </p:nvSpPr>
        <p:spPr>
          <a:xfrm>
            <a:off x="243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4" name="TextBox 123"/>
          <p:cNvSpPr txBox="1"/>
          <p:nvPr/>
        </p:nvSpPr>
        <p:spPr>
          <a:xfrm>
            <a:off x="243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25" name="TextBox 124"/>
          <p:cNvSpPr txBox="1"/>
          <p:nvPr/>
        </p:nvSpPr>
        <p:spPr>
          <a:xfrm>
            <a:off x="243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26" name="TextBox 125"/>
          <p:cNvSpPr txBox="1"/>
          <p:nvPr/>
        </p:nvSpPr>
        <p:spPr>
          <a:xfrm>
            <a:off x="243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2800" dirty="0">
                <a:solidFill>
                  <a:srgbClr val="0000FF"/>
                </a:solidFill>
              </a:rPr>
              <a:t>0</a:t>
            </a:r>
          </a:p>
        </p:txBody>
      </p:sp>
      <p:sp>
        <p:nvSpPr>
          <p:cNvPr id="127" name="TextBox 126"/>
          <p:cNvSpPr txBox="1"/>
          <p:nvPr/>
        </p:nvSpPr>
        <p:spPr>
          <a:xfrm>
            <a:off x="243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28" name="TextBox 127"/>
          <p:cNvSpPr txBox="1"/>
          <p:nvPr/>
        </p:nvSpPr>
        <p:spPr>
          <a:xfrm>
            <a:off x="6248400" y="3429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296">
            <a:spAutoFit/>
          </a:bodyPr>
          <a:lstStyle/>
          <a:p>
            <a:pPr>
              <a:defRPr/>
            </a:pPr>
            <a:r>
              <a:rPr lang="en-US" sz="2800" dirty="0">
                <a:solidFill>
                  <a:srgbClr val="0000FF"/>
                </a:solidFill>
              </a:rPr>
              <a:t>0</a:t>
            </a:r>
          </a:p>
        </p:txBody>
      </p:sp>
      <p:sp>
        <p:nvSpPr>
          <p:cNvPr id="129" name="TextBox 128"/>
          <p:cNvSpPr txBox="1"/>
          <p:nvPr/>
        </p:nvSpPr>
        <p:spPr>
          <a:xfrm>
            <a:off x="6248400" y="3810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2</a:t>
            </a:r>
          </a:p>
        </p:txBody>
      </p:sp>
      <p:sp>
        <p:nvSpPr>
          <p:cNvPr id="130" name="TextBox 129"/>
          <p:cNvSpPr txBox="1"/>
          <p:nvPr/>
        </p:nvSpPr>
        <p:spPr>
          <a:xfrm>
            <a:off x="6248400" y="4191000"/>
            <a:ext cx="685800" cy="55562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82296">
            <a:spAutoFit/>
          </a:bodyPr>
          <a:lstStyle/>
          <a:p>
            <a:pPr>
              <a:defRPr/>
            </a:pPr>
            <a:r>
              <a:rPr lang="en-US" sz="2800" dirty="0">
                <a:solidFill>
                  <a:srgbClr val="0000FF"/>
                </a:solidFill>
              </a:rPr>
              <a:t>1</a:t>
            </a:r>
          </a:p>
        </p:txBody>
      </p:sp>
      <p:sp>
        <p:nvSpPr>
          <p:cNvPr id="131" name="TextBox 130"/>
          <p:cNvSpPr txBox="1"/>
          <p:nvPr/>
        </p:nvSpPr>
        <p:spPr>
          <a:xfrm>
            <a:off x="6248400" y="4572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2" name="TextBox 131"/>
          <p:cNvSpPr txBox="1"/>
          <p:nvPr/>
        </p:nvSpPr>
        <p:spPr>
          <a:xfrm>
            <a:off x="6248400" y="4953000"/>
            <a:ext cx="685800" cy="53181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54000">
            <a:spAutoFit/>
          </a:bodyPr>
          <a:lstStyle/>
          <a:p>
            <a:pPr>
              <a:defRPr/>
            </a:pPr>
            <a:r>
              <a:rPr lang="en-US" sz="2800" dirty="0">
                <a:solidFill>
                  <a:srgbClr val="0000FF"/>
                </a:solidFill>
              </a:rPr>
              <a:t>2</a:t>
            </a:r>
          </a:p>
        </p:txBody>
      </p:sp>
      <p:sp>
        <p:nvSpPr>
          <p:cNvPr id="133" name="TextBox 132"/>
          <p:cNvSpPr txBox="1"/>
          <p:nvPr/>
        </p:nvSpPr>
        <p:spPr>
          <a:xfrm>
            <a:off x="4343400" y="3505200"/>
            <a:ext cx="1143000" cy="37623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864">
            <a:spAutoFit/>
          </a:bodyPr>
          <a:lstStyle/>
          <a:p>
            <a:pPr>
              <a:defRPr/>
            </a:pPr>
            <a:r>
              <a:rPr lang="en-US" dirty="0" smtClean="0">
                <a:solidFill>
                  <a:srgbClr val="0000FF"/>
                </a:solidFill>
              </a:rPr>
              <a:t>25 </a:t>
            </a:r>
            <a:r>
              <a:rPr lang="en-US" dirty="0" err="1" smtClean="0">
                <a:solidFill>
                  <a:srgbClr val="0000FF"/>
                </a:solidFill>
              </a:rPr>
              <a:t>mn</a:t>
            </a:r>
            <a:endParaRPr lang="en-US" dirty="0">
              <a:solidFill>
                <a:srgbClr val="0000FF"/>
              </a:solidFill>
            </a:endParaRPr>
          </a:p>
        </p:txBody>
      </p:sp>
      <p:sp>
        <p:nvSpPr>
          <p:cNvPr id="134" name="TextBox 133"/>
          <p:cNvSpPr txBox="1"/>
          <p:nvPr/>
        </p:nvSpPr>
        <p:spPr>
          <a:xfrm>
            <a:off x="4343400" y="3886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19 </a:t>
            </a:r>
            <a:r>
              <a:rPr lang="en-US" dirty="0" err="1" smtClean="0">
                <a:solidFill>
                  <a:srgbClr val="0000FF"/>
                </a:solidFill>
              </a:rPr>
              <a:t>mn</a:t>
            </a:r>
            <a:endParaRPr lang="en-US" dirty="0">
              <a:solidFill>
                <a:srgbClr val="0000FF"/>
              </a:solidFill>
            </a:endParaRPr>
          </a:p>
        </p:txBody>
      </p:sp>
      <p:sp>
        <p:nvSpPr>
          <p:cNvPr id="135" name="TextBox 134"/>
          <p:cNvSpPr txBox="1"/>
          <p:nvPr/>
        </p:nvSpPr>
        <p:spPr>
          <a:xfrm>
            <a:off x="4343400" y="4267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24 </a:t>
            </a:r>
            <a:r>
              <a:rPr lang="en-US" dirty="0" err="1" smtClean="0">
                <a:solidFill>
                  <a:srgbClr val="0000FF"/>
                </a:solidFill>
              </a:rPr>
              <a:t>mn</a:t>
            </a:r>
            <a:endParaRPr lang="en-US" dirty="0">
              <a:solidFill>
                <a:srgbClr val="0000FF"/>
              </a:solidFill>
            </a:endParaRPr>
          </a:p>
        </p:txBody>
      </p:sp>
      <p:sp>
        <p:nvSpPr>
          <p:cNvPr id="136" name="TextBox 135"/>
          <p:cNvSpPr txBox="1"/>
          <p:nvPr/>
        </p:nvSpPr>
        <p:spPr>
          <a:xfrm>
            <a:off x="4343400" y="4648200"/>
            <a:ext cx="1143000" cy="38417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64008">
            <a:spAutoFit/>
          </a:bodyPr>
          <a:lstStyle/>
          <a:p>
            <a:pPr>
              <a:defRPr/>
            </a:pPr>
            <a:r>
              <a:rPr lang="en-US" dirty="0" smtClean="0">
                <a:solidFill>
                  <a:srgbClr val="0000FF"/>
                </a:solidFill>
              </a:rPr>
              <a:t>22 </a:t>
            </a:r>
            <a:r>
              <a:rPr lang="en-US" dirty="0" err="1" smtClean="0">
                <a:solidFill>
                  <a:srgbClr val="0000FF"/>
                </a:solidFill>
              </a:rPr>
              <a:t>mn</a:t>
            </a:r>
            <a:endParaRPr lang="en-US" dirty="0">
              <a:solidFill>
                <a:srgbClr val="0000FF"/>
              </a:solidFill>
            </a:endParaRPr>
          </a:p>
        </p:txBody>
      </p:sp>
      <p:sp>
        <p:nvSpPr>
          <p:cNvPr id="137" name="TextBox 136"/>
          <p:cNvSpPr txBox="1"/>
          <p:nvPr/>
        </p:nvSpPr>
        <p:spPr>
          <a:xfrm>
            <a:off x="4343400" y="5029200"/>
            <a:ext cx="1143000" cy="393700"/>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73152">
            <a:spAutoFit/>
          </a:bodyPr>
          <a:lstStyle/>
          <a:p>
            <a:pPr>
              <a:defRPr/>
            </a:pPr>
            <a:r>
              <a:rPr lang="en-US" dirty="0" smtClean="0">
                <a:solidFill>
                  <a:srgbClr val="0000FF"/>
                </a:solidFill>
              </a:rPr>
              <a:t>17 </a:t>
            </a:r>
            <a:r>
              <a:rPr lang="en-US" dirty="0" err="1" smtClean="0">
                <a:solidFill>
                  <a:srgbClr val="0000FF"/>
                </a:solidFill>
              </a:rPr>
              <a:t>mn</a:t>
            </a:r>
            <a:endParaRPr lang="en-US" dirty="0">
              <a:solidFill>
                <a:srgbClr val="0000FF"/>
              </a:solidFill>
            </a:endParaRPr>
          </a:p>
        </p:txBody>
      </p:sp>
      <p:sp>
        <p:nvSpPr>
          <p:cNvPr id="138" name="TextBox 137"/>
          <p:cNvSpPr txBox="1"/>
          <p:nvPr/>
        </p:nvSpPr>
        <p:spPr>
          <a:xfrm>
            <a:off x="243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6</a:t>
            </a:r>
          </a:p>
        </p:txBody>
      </p:sp>
      <p:sp>
        <p:nvSpPr>
          <p:cNvPr id="139" name="TextBox 138"/>
          <p:cNvSpPr txBox="1"/>
          <p:nvPr/>
        </p:nvSpPr>
        <p:spPr>
          <a:xfrm>
            <a:off x="28194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2800" dirty="0">
                <a:solidFill>
                  <a:srgbClr val="0000FF"/>
                </a:solidFill>
              </a:rPr>
              <a:t>0</a:t>
            </a:r>
          </a:p>
        </p:txBody>
      </p:sp>
      <p:sp>
        <p:nvSpPr>
          <p:cNvPr id="140" name="TextBox 139"/>
          <p:cNvSpPr txBox="1"/>
          <p:nvPr/>
        </p:nvSpPr>
        <p:spPr>
          <a:xfrm>
            <a:off x="3124200" y="5334000"/>
            <a:ext cx="457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2</a:t>
            </a:r>
          </a:p>
        </p:txBody>
      </p:sp>
      <p:sp>
        <p:nvSpPr>
          <p:cNvPr id="141" name="TextBox 140"/>
          <p:cNvSpPr txBox="1"/>
          <p:nvPr/>
        </p:nvSpPr>
        <p:spPr>
          <a:xfrm>
            <a:off x="34290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2300" dirty="0">
                <a:solidFill>
                  <a:srgbClr val="0000FF"/>
                </a:solidFill>
              </a:rPr>
              <a:t>111</a:t>
            </a:r>
          </a:p>
        </p:txBody>
      </p:sp>
      <p:sp>
        <p:nvSpPr>
          <p:cNvPr id="142" name="TextBox 141"/>
          <p:cNvSpPr txBox="1"/>
          <p:nvPr/>
        </p:nvSpPr>
        <p:spPr>
          <a:xfrm>
            <a:off x="4038600" y="5410200"/>
            <a:ext cx="685800" cy="438150"/>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82800">
            <a:spAutoFit/>
          </a:bodyPr>
          <a:lstStyle/>
          <a:p>
            <a:pPr>
              <a:defRPr/>
            </a:pPr>
            <a:r>
              <a:rPr lang="en-US" sz="2000" dirty="0">
                <a:solidFill>
                  <a:srgbClr val="0000FF"/>
                </a:solidFill>
              </a:rPr>
              <a:t>107</a:t>
            </a:r>
          </a:p>
        </p:txBody>
      </p:sp>
      <p:sp>
        <p:nvSpPr>
          <p:cNvPr id="143" name="TextBox 142"/>
          <p:cNvSpPr txBox="1"/>
          <p:nvPr/>
        </p:nvSpPr>
        <p:spPr>
          <a:xfrm>
            <a:off x="5029200" y="5334000"/>
            <a:ext cx="685800" cy="4889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2300" dirty="0">
                <a:solidFill>
                  <a:srgbClr val="0000FF"/>
                </a:solidFill>
              </a:rPr>
              <a:t>103</a:t>
            </a:r>
          </a:p>
        </p:txBody>
      </p:sp>
      <p:sp>
        <p:nvSpPr>
          <p:cNvPr id="144" name="TextBox 143"/>
          <p:cNvSpPr txBox="1"/>
          <p:nvPr/>
        </p:nvSpPr>
        <p:spPr>
          <a:xfrm>
            <a:off x="55626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000">
            <a:spAutoFit/>
          </a:bodyPr>
          <a:lstStyle/>
          <a:p>
            <a:pPr>
              <a:defRPr/>
            </a:pPr>
            <a:r>
              <a:rPr lang="en-US" sz="2800" dirty="0">
                <a:solidFill>
                  <a:srgbClr val="0000FF"/>
                </a:solidFill>
              </a:rPr>
              <a:t>3</a:t>
            </a:r>
          </a:p>
        </p:txBody>
      </p:sp>
      <p:sp>
        <p:nvSpPr>
          <p:cNvPr id="145" name="TextBox 144"/>
          <p:cNvSpPr txBox="1"/>
          <p:nvPr/>
        </p:nvSpPr>
        <p:spPr>
          <a:xfrm>
            <a:off x="5791200" y="5334000"/>
            <a:ext cx="8382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2800" dirty="0">
                <a:solidFill>
                  <a:srgbClr val="0000FF"/>
                </a:solidFill>
              </a:rPr>
              <a:t>12</a:t>
            </a:r>
          </a:p>
        </p:txBody>
      </p:sp>
      <p:sp>
        <p:nvSpPr>
          <p:cNvPr id="146" name="TextBox 145"/>
          <p:cNvSpPr txBox="1"/>
          <p:nvPr/>
        </p:nvSpPr>
        <p:spPr>
          <a:xfrm>
            <a:off x="6248400" y="5334000"/>
            <a:ext cx="533400" cy="512763"/>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defRPr/>
            </a:pPr>
            <a:r>
              <a:rPr lang="en-US" sz="2800" dirty="0">
                <a:solidFill>
                  <a:srgbClr val="0000FF"/>
                </a:solidFill>
              </a:rPr>
              <a:t>7</a:t>
            </a:r>
          </a:p>
        </p:txBody>
      </p:sp>
      <p:sp>
        <p:nvSpPr>
          <p:cNvPr id="147" name="TextBox 146"/>
          <p:cNvSpPr txBox="1"/>
          <p:nvPr/>
        </p:nvSpPr>
        <p:spPr>
          <a:xfrm>
            <a:off x="2514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dirty="0">
                <a:solidFill>
                  <a:srgbClr val="0000FF"/>
                </a:solidFill>
              </a:rPr>
              <a:t>18</a:t>
            </a:r>
          </a:p>
        </p:txBody>
      </p:sp>
      <p:sp>
        <p:nvSpPr>
          <p:cNvPr id="148" name="TextBox 147"/>
          <p:cNvSpPr txBox="1"/>
          <p:nvPr/>
        </p:nvSpPr>
        <p:spPr>
          <a:xfrm>
            <a:off x="2895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36000">
            <a:spAutoFit/>
          </a:bodyPr>
          <a:lstStyle/>
          <a:p>
            <a:pPr>
              <a:defRPr/>
            </a:pPr>
            <a:r>
              <a:rPr lang="en-US" dirty="0">
                <a:solidFill>
                  <a:srgbClr val="0000FF"/>
                </a:solidFill>
              </a:rPr>
              <a:t>30</a:t>
            </a:r>
          </a:p>
        </p:txBody>
      </p:sp>
      <p:sp>
        <p:nvSpPr>
          <p:cNvPr id="149" name="TextBox 148"/>
          <p:cNvSpPr txBox="1"/>
          <p:nvPr/>
        </p:nvSpPr>
        <p:spPr>
          <a:xfrm>
            <a:off x="3962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20</a:t>
            </a:r>
          </a:p>
        </p:txBody>
      </p:sp>
      <p:sp>
        <p:nvSpPr>
          <p:cNvPr id="150" name="TextBox 149"/>
          <p:cNvSpPr txBox="1"/>
          <p:nvPr/>
        </p:nvSpPr>
        <p:spPr>
          <a:xfrm>
            <a:off x="44196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29</a:t>
            </a:r>
          </a:p>
        </p:txBody>
      </p:sp>
      <p:sp>
        <p:nvSpPr>
          <p:cNvPr id="151" name="TextBox 150"/>
          <p:cNvSpPr txBox="1"/>
          <p:nvPr/>
        </p:nvSpPr>
        <p:spPr>
          <a:xfrm>
            <a:off x="5486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defRPr/>
            </a:pPr>
            <a:r>
              <a:rPr lang="en-US" dirty="0">
                <a:solidFill>
                  <a:srgbClr val="0000FF"/>
                </a:solidFill>
              </a:rPr>
              <a:t>1</a:t>
            </a:r>
          </a:p>
        </p:txBody>
      </p:sp>
      <p:sp>
        <p:nvSpPr>
          <p:cNvPr id="152" name="TextBox 151"/>
          <p:cNvSpPr txBox="1"/>
          <p:nvPr/>
        </p:nvSpPr>
        <p:spPr>
          <a:xfrm>
            <a:off x="5867400" y="5867400"/>
            <a:ext cx="457200" cy="358775"/>
          </a:xfrm>
          <a:prstGeom prst="rect">
            <a:avLst/>
          </a:prstGeom>
          <a:noFill/>
          <a:ln>
            <a:noFill/>
          </a:ln>
        </p:spPr>
        <p:style>
          <a:lnRef idx="2">
            <a:schemeClr val="dk1"/>
          </a:lnRef>
          <a:fillRef idx="1">
            <a:schemeClr val="lt1"/>
          </a:fillRef>
          <a:effectRef idx="0">
            <a:schemeClr val="dk1"/>
          </a:effectRef>
          <a:fontRef idx="minor">
            <a:schemeClr val="dk1"/>
          </a:fontRef>
        </p:style>
        <p:txBody>
          <a:bodyPr tIns="36000">
            <a:spAutoFit/>
          </a:bodyPr>
          <a:lstStyle/>
          <a:p>
            <a:pPr>
              <a:defRPr/>
            </a:pPr>
            <a:r>
              <a:rPr lang="en-US" dirty="0">
                <a:solidFill>
                  <a:srgbClr val="0000FF"/>
                </a:solidFill>
              </a:rPr>
              <a:t>59</a:t>
            </a:r>
          </a:p>
        </p:txBody>
      </p:sp>
      <p:sp>
        <p:nvSpPr>
          <p:cNvPr id="153" name="TextBox 152"/>
          <p:cNvSpPr txBox="1">
            <a:spLocks noChangeArrowheads="1"/>
          </p:cNvSpPr>
          <p:nvPr/>
        </p:nvSpPr>
        <p:spPr bwMode="auto">
          <a:xfrm>
            <a:off x="4038600" y="6172200"/>
            <a:ext cx="1219200" cy="433388"/>
          </a:xfrm>
          <a:prstGeom prst="rect">
            <a:avLst/>
          </a:prstGeom>
          <a:noFill/>
          <a:ln w="25400">
            <a:noFill/>
            <a:miter lim="800000"/>
            <a:headEnd/>
            <a:tailEnd/>
          </a:ln>
        </p:spPr>
        <p:txBody>
          <a:bodyPr lIns="64008" tIns="18288">
            <a:prstTxWarp prst="textNoShape">
              <a:avLst/>
            </a:prstTxWarp>
            <a:spAutoFit/>
          </a:bodyPr>
          <a:lstStyle/>
          <a:p>
            <a:pPr>
              <a:defRPr/>
            </a:pPr>
            <a:r>
              <a:rPr lang="en-US" sz="2400" dirty="0">
                <a:solidFill>
                  <a:srgbClr val="0000FF"/>
                </a:solidFill>
                <a:latin typeface="+mn-lt"/>
              </a:rPr>
              <a:t>U O A</a:t>
            </a:r>
          </a:p>
        </p:txBody>
      </p:sp>
      <p:sp>
        <p:nvSpPr>
          <p:cNvPr id="154" name="TextBox 153"/>
          <p:cNvSpPr txBox="1"/>
          <p:nvPr/>
        </p:nvSpPr>
        <p:spPr>
          <a:xfrm>
            <a:off x="5943600" y="6096000"/>
            <a:ext cx="685800" cy="5492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72000">
            <a:spAutoFit/>
          </a:bodyPr>
          <a:lstStyle/>
          <a:p>
            <a:pPr>
              <a:defRPr/>
            </a:pPr>
            <a:r>
              <a:rPr lang="en-US" sz="2800" dirty="0">
                <a:solidFill>
                  <a:srgbClr val="0000FF"/>
                </a:solidFill>
              </a:rPr>
              <a:t>2</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26"/>
          <p:cNvSpPr>
            <a:spLocks noGrp="1" noChangeArrowheads="1"/>
          </p:cNvSpPr>
          <p:nvPr>
            <p:ph type="ctrTitle"/>
          </p:nvPr>
        </p:nvSpPr>
        <p:spPr/>
        <p:txBody>
          <a:bodyPr>
            <a:normAutofit fontScale="90000"/>
          </a:bodyPr>
          <a:lstStyle/>
          <a:p>
            <a:pPr eaLnBrk="1" fontAlgn="auto" hangingPunct="1">
              <a:spcAft>
                <a:spcPts val="0"/>
              </a:spcAft>
              <a:defRPr/>
            </a:pPr>
            <a:r>
              <a:rPr lang="en-US" sz="6000" dirty="0" smtClean="0">
                <a:ea typeface="+mj-ea"/>
                <a:cs typeface="+mj-cs"/>
              </a:rPr>
              <a:t>Recording</a:t>
            </a:r>
            <a:r>
              <a:rPr lang="en-US" dirty="0" smtClean="0">
                <a:ea typeface="+mj-ea"/>
                <a:cs typeface="+mj-cs"/>
              </a:rPr>
              <a:t> </a:t>
            </a:r>
            <a:r>
              <a:rPr lang="en-US" sz="6000" dirty="0" smtClean="0">
                <a:ea typeface="+mj-ea"/>
                <a:cs typeface="+mj-cs"/>
              </a:rPr>
              <a:t>Improper requests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19465" y="816228"/>
            <a:ext cx="5024535" cy="6041772"/>
          </a:xfrm>
          <a:prstGeom prst="rect">
            <a:avLst/>
          </a:prstGeom>
        </p:spPr>
      </p:pic>
      <p:sp>
        <p:nvSpPr>
          <p:cNvPr id="10" name="Rectangle 2"/>
          <p:cNvSpPr txBox="1">
            <a:spLocks noChangeArrowheads="1"/>
          </p:cNvSpPr>
          <p:nvPr/>
        </p:nvSpPr>
        <p:spPr>
          <a:xfrm>
            <a:off x="0" y="0"/>
            <a:ext cx="9144000" cy="762000"/>
          </a:xfrm>
          <a:prstGeom prst="rect">
            <a:avLst/>
          </a:prstGeom>
        </p:spPr>
        <p:txBody>
          <a:bodyPr anchor="ctr">
            <a:normAutofit fontScale="92500"/>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Recording Improper Requests</a:t>
            </a:r>
            <a:endPar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endParaRPr>
          </a:p>
        </p:txBody>
      </p:sp>
      <p:sp>
        <p:nvSpPr>
          <p:cNvPr id="11" name="TextBox 10"/>
          <p:cNvSpPr txBox="1"/>
          <p:nvPr/>
        </p:nvSpPr>
        <p:spPr>
          <a:xfrm>
            <a:off x="0" y="838200"/>
            <a:ext cx="4114800"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3000" dirty="0" smtClean="0">
                <a:solidFill>
                  <a:schemeClr val="tx1"/>
                </a:solidFill>
              </a:rPr>
              <a:t>Some score sheets will have an “IMPROPER REQUEST” box  in the sanctions section</a:t>
            </a:r>
          </a:p>
        </p:txBody>
      </p:sp>
      <p:sp>
        <p:nvSpPr>
          <p:cNvPr id="12" name="TextBox 11"/>
          <p:cNvSpPr txBox="1"/>
          <p:nvPr/>
        </p:nvSpPr>
        <p:spPr>
          <a:xfrm>
            <a:off x="0" y="3124200"/>
            <a:ext cx="4114800" cy="286232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3000" dirty="0" smtClean="0">
                <a:solidFill>
                  <a:schemeClr val="tx1"/>
                </a:solidFill>
              </a:rPr>
              <a:t>If this box does not appear on the score sheet, any improper request will be recorded in the remarks section</a:t>
            </a:r>
          </a:p>
        </p:txBody>
      </p:sp>
      <p:sp>
        <p:nvSpPr>
          <p:cNvPr id="13" name="Line 3"/>
          <p:cNvSpPr>
            <a:spLocks noChangeShapeType="1"/>
          </p:cNvSpPr>
          <p:nvPr/>
        </p:nvSpPr>
        <p:spPr bwMode="auto">
          <a:xfrm flipV="1">
            <a:off x="5105400" y="1066800"/>
            <a:ext cx="1524000" cy="533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19465" y="816228"/>
            <a:ext cx="5024535" cy="6041772"/>
          </a:xfrm>
          <a:prstGeom prst="rect">
            <a:avLst/>
          </a:prstGeom>
        </p:spPr>
      </p:pic>
      <p:sp>
        <p:nvSpPr>
          <p:cNvPr id="6" name="TextBox 5"/>
          <p:cNvSpPr txBox="1"/>
          <p:nvPr/>
        </p:nvSpPr>
        <p:spPr>
          <a:xfrm>
            <a:off x="0" y="1143000"/>
            <a:ext cx="4114800"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3000" dirty="0" smtClean="0">
                <a:solidFill>
                  <a:schemeClr val="tx1"/>
                </a:solidFill>
              </a:rPr>
              <a:t>Each team is entitled to one improper request that does not affect the match</a:t>
            </a:r>
          </a:p>
        </p:txBody>
      </p:sp>
      <p:sp>
        <p:nvSpPr>
          <p:cNvPr id="7" name="TextBox 6"/>
          <p:cNvSpPr txBox="1"/>
          <p:nvPr/>
        </p:nvSpPr>
        <p:spPr>
          <a:xfrm>
            <a:off x="0" y="3276600"/>
            <a:ext cx="4114800" cy="286232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3000" dirty="0" smtClean="0">
                <a:solidFill>
                  <a:schemeClr val="tx1"/>
                </a:solidFill>
              </a:rPr>
              <a:t>To record the improper request, put an “X” over the respective team circle at the moment of its rejection by the referees</a:t>
            </a:r>
          </a:p>
        </p:txBody>
      </p:sp>
      <p:sp>
        <p:nvSpPr>
          <p:cNvPr id="8" name="Line 3"/>
          <p:cNvSpPr>
            <a:spLocks noChangeShapeType="1"/>
          </p:cNvSpPr>
          <p:nvPr/>
        </p:nvSpPr>
        <p:spPr bwMode="auto">
          <a:xfrm flipV="1">
            <a:off x="5791200" y="1676400"/>
            <a:ext cx="1600200" cy="7620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9" name="TextBox 8"/>
          <p:cNvSpPr txBox="1"/>
          <p:nvPr/>
        </p:nvSpPr>
        <p:spPr>
          <a:xfrm>
            <a:off x="7620000" y="1066800"/>
            <a:ext cx="533400" cy="4952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8000" rtlCol="0">
            <a:spAutoFit/>
          </a:bodyPr>
          <a:lstStyle/>
          <a:p>
            <a:pPr algn="l"/>
            <a:r>
              <a:rPr lang="en-US" sz="600" b="1" dirty="0" smtClean="0">
                <a:solidFill>
                  <a:srgbClr val="0000FF"/>
                </a:solidFill>
              </a:rPr>
              <a:t> </a:t>
            </a:r>
            <a:r>
              <a:rPr lang="en-US" sz="2800" b="1" dirty="0" smtClean="0">
                <a:solidFill>
                  <a:srgbClr val="0000FF"/>
                </a:solidFill>
              </a:rPr>
              <a:t>X</a:t>
            </a:r>
          </a:p>
        </p:txBody>
      </p:sp>
      <p:sp>
        <p:nvSpPr>
          <p:cNvPr id="10" name="Rectangle 2"/>
          <p:cNvSpPr txBox="1">
            <a:spLocks noChangeArrowheads="1"/>
          </p:cNvSpPr>
          <p:nvPr/>
        </p:nvSpPr>
        <p:spPr>
          <a:xfrm>
            <a:off x="0" y="0"/>
            <a:ext cx="9144000" cy="762000"/>
          </a:xfrm>
          <a:prstGeom prst="rect">
            <a:avLst/>
          </a:prstGeom>
        </p:spPr>
        <p:txBody>
          <a:bodyPr anchor="ctr">
            <a:normAutofit fontScale="92500"/>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Recording Improper Requests</a:t>
            </a:r>
            <a:endPar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1000"/>
                                        <p:tgtEl>
                                          <p:spTgt spid="7"/>
                                        </p:tgtEl>
                                      </p:cBhvr>
                                    </p:animEffect>
                                  </p:childTnLst>
                                </p:cTn>
                              </p:par>
                            </p:childTnLst>
                          </p:cTn>
                        </p:par>
                        <p:par>
                          <p:cTn id="8" fill="hold">
                            <p:stCondLst>
                              <p:cond delay="1000"/>
                            </p:stCondLst>
                            <p:childTnLst>
                              <p:par>
                                <p:cTn id="9" presetID="9"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1000"/>
                                        <p:tgtEl>
                                          <p:spTgt spid="8"/>
                                        </p:tgtEl>
                                      </p:cBhvr>
                                    </p:animEffect>
                                  </p:childTnLst>
                                </p:cTn>
                              </p:par>
                            </p:childTnLst>
                          </p:cTn>
                        </p:par>
                        <p:par>
                          <p:cTn id="12" fill="hold">
                            <p:stCondLst>
                              <p:cond delay="2500"/>
                            </p:stCondLst>
                            <p:childTnLst>
                              <p:par>
                                <p:cTn id="13" presetID="37" presetClass="entr" presetSubtype="0" fill="hold" grpId="0" nodeType="after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900" decel="100000" fill="hold"/>
                                        <p:tgtEl>
                                          <p:spTgt spid="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981200"/>
            <a:ext cx="9144000" cy="10156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3000" dirty="0" smtClean="0">
                <a:solidFill>
                  <a:schemeClr val="tx1"/>
                </a:solidFill>
              </a:rPr>
              <a:t>If an Improper Request occurs with no formal place to record it, a comment is put in the remarks section.</a:t>
            </a:r>
          </a:p>
        </p:txBody>
      </p:sp>
      <p:pic>
        <p:nvPicPr>
          <p:cNvPr id="10" name="Picture 9"/>
          <p:cNvPicPr>
            <a:picLocks noChangeAspect="1"/>
          </p:cNvPicPr>
          <p:nvPr/>
        </p:nvPicPr>
        <p:blipFill>
          <a:blip r:embed="rId2"/>
          <a:stretch>
            <a:fillRect/>
          </a:stretch>
        </p:blipFill>
        <p:spPr>
          <a:xfrm>
            <a:off x="0" y="3657600"/>
            <a:ext cx="9144000" cy="2057400"/>
          </a:xfrm>
          <a:prstGeom prst="rect">
            <a:avLst/>
          </a:prstGeom>
        </p:spPr>
      </p:pic>
      <p:sp>
        <p:nvSpPr>
          <p:cNvPr id="11" name="Rectangle 2"/>
          <p:cNvSpPr txBox="1">
            <a:spLocks noChangeArrowheads="1"/>
          </p:cNvSpPr>
          <p:nvPr/>
        </p:nvSpPr>
        <p:spPr>
          <a:xfrm>
            <a:off x="457200" y="274638"/>
            <a:ext cx="8229600" cy="1143000"/>
          </a:xfrm>
          <a:prstGeom prst="rect">
            <a:avLst/>
          </a:prstGeom>
        </p:spPr>
        <p:txBody>
          <a:bodyPr anchor="ctr">
            <a:normAutofit fontScale="77500" lnSpcReduction="20000"/>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Recording an Improper Request in the Remarks Section</a:t>
            </a:r>
            <a:endPar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endParaRPr>
          </a:p>
        </p:txBody>
      </p:sp>
      <p:sp>
        <p:nvSpPr>
          <p:cNvPr id="12" name="TextBox 11"/>
          <p:cNvSpPr txBox="1"/>
          <p:nvPr/>
        </p:nvSpPr>
        <p:spPr>
          <a:xfrm>
            <a:off x="1524000" y="3581400"/>
            <a:ext cx="7620000" cy="40313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9200" rtlCol="0">
            <a:spAutoFit/>
          </a:bodyPr>
          <a:lstStyle/>
          <a:p>
            <a:pPr algn="l"/>
            <a:r>
              <a:rPr lang="en-US" dirty="0" smtClean="0">
                <a:solidFill>
                  <a:srgbClr val="0000FF"/>
                </a:solidFill>
              </a:rPr>
              <a:t>IMPROPER REQUEST (LATE SUBSTITUTION), TEAM A, SET 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Improper Requests</a:t>
            </a:r>
            <a:endParaRPr lang="en-US" dirty="0"/>
          </a:p>
        </p:txBody>
      </p:sp>
      <p:sp>
        <p:nvSpPr>
          <p:cNvPr id="3" name="Content Placeholder 2"/>
          <p:cNvSpPr>
            <a:spLocks noGrp="1"/>
          </p:cNvSpPr>
          <p:nvPr>
            <p:ph idx="1"/>
          </p:nvPr>
        </p:nvSpPr>
        <p:spPr>
          <a:xfrm>
            <a:off x="0" y="1412776"/>
            <a:ext cx="9144000" cy="5257800"/>
          </a:xfrm>
        </p:spPr>
        <p:txBody>
          <a:bodyPr/>
          <a:lstStyle/>
          <a:p>
            <a:r>
              <a:rPr lang="en-US" sz="2600" dirty="0" smtClean="0"/>
              <a:t>The following are examples of improper requests (that are rejected without interruption to the match):</a:t>
            </a:r>
          </a:p>
          <a:p>
            <a:pPr>
              <a:buNone/>
            </a:pPr>
            <a:endParaRPr lang="en-US" sz="1600" dirty="0" smtClean="0"/>
          </a:p>
          <a:p>
            <a:pPr lvl="1"/>
            <a:r>
              <a:rPr lang="en-US" sz="2600" dirty="0" smtClean="0"/>
              <a:t>Request during a rally or at the moment of, or after the whistle to serve</a:t>
            </a:r>
          </a:p>
          <a:p>
            <a:pPr lvl="1"/>
            <a:r>
              <a:rPr lang="en-US" sz="2600" dirty="0" smtClean="0"/>
              <a:t>Request by a non-authorized team member</a:t>
            </a:r>
          </a:p>
          <a:p>
            <a:pPr lvl="1"/>
            <a:r>
              <a:rPr lang="en-US" sz="2600" dirty="0" smtClean="0"/>
              <a:t>Requests for a second substitution by the same team during the same interruption, except in the case of injury/illness of a player in play</a:t>
            </a:r>
          </a:p>
          <a:p>
            <a:pPr lvl="1"/>
            <a:r>
              <a:rPr lang="en-US" sz="2600" dirty="0" smtClean="0"/>
              <a:t>Requests after having exhausted the authorized number of time-outs and player substitutions</a:t>
            </a:r>
            <a:endParaRPr lang="en-US" sz="26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26"/>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Recording</a:t>
            </a:r>
            <a:r>
              <a:rPr lang="en-US" dirty="0" smtClean="0">
                <a:ea typeface="+mj-ea"/>
                <a:cs typeface="+mj-cs"/>
              </a:rPr>
              <a:t> </a:t>
            </a:r>
            <a:r>
              <a:rPr lang="en-US" sz="6000" dirty="0" smtClean="0">
                <a:ea typeface="+mj-ea"/>
                <a:cs typeface="+mj-cs"/>
              </a:rPr>
              <a:t>Sanctions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p:cNvPicPr>
            <a:picLocks noGrp="1" noChangeAspect="1" noChangeArrowheads="1"/>
          </p:cNvPicPr>
          <p:nvPr>
            <p:ph idx="1"/>
          </p:nvPr>
        </p:nvPicPr>
        <p:blipFill>
          <a:blip r:embed="rId3"/>
          <a:srcRect/>
          <a:stretch>
            <a:fillRect/>
          </a:stretch>
        </p:blipFill>
        <p:spPr>
          <a:xfrm>
            <a:off x="0"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153400" y="3810000"/>
            <a:ext cx="762000" cy="2554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37160" tIns="54864">
            <a:spAutoFit/>
          </a:bodyPr>
          <a:lstStyle/>
          <a:p>
            <a:pPr>
              <a:defRPr/>
            </a:pPr>
            <a:r>
              <a:rPr lang="en-US" sz="1000" dirty="0" smtClean="0">
                <a:solidFill>
                  <a:srgbClr val="0000FF"/>
                </a:solidFill>
              </a:rPr>
              <a:t>  U </a:t>
            </a:r>
            <a:r>
              <a:rPr lang="en-US" sz="1000" dirty="0">
                <a:solidFill>
                  <a:srgbClr val="0000FF"/>
                </a:solidFill>
              </a:rPr>
              <a:t>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7" name="Oval 56"/>
          <p:cNvSpPr/>
          <p:nvPr/>
        </p:nvSpPr>
        <p:spPr>
          <a:xfrm>
            <a:off x="7162800" y="44958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8" name="Oval 57"/>
          <p:cNvSpPr/>
          <p:nvPr/>
        </p:nvSpPr>
        <p:spPr>
          <a:xfrm>
            <a:off x="8153400" y="4267200"/>
            <a:ext cx="1524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2971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72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80" name="Diagonal Stripe 79"/>
          <p:cNvSpPr/>
          <p:nvPr/>
        </p:nvSpPr>
        <p:spPr>
          <a:xfrm>
            <a:off x="2667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Diagonal Stripe 80"/>
          <p:cNvSpPr/>
          <p:nvPr/>
        </p:nvSpPr>
        <p:spPr>
          <a:xfrm>
            <a:off x="2667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Diagonal Stripe 81"/>
          <p:cNvSpPr/>
          <p:nvPr/>
        </p:nvSpPr>
        <p:spPr>
          <a:xfrm>
            <a:off x="2667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3" name="Diagonal Stripe 82"/>
          <p:cNvSpPr/>
          <p:nvPr/>
        </p:nvSpPr>
        <p:spPr>
          <a:xfrm>
            <a:off x="2667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4" name="Diagonal Stripe 83"/>
          <p:cNvSpPr/>
          <p:nvPr/>
        </p:nvSpPr>
        <p:spPr>
          <a:xfrm>
            <a:off x="2667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Diagonal Stripe 84"/>
          <p:cNvSpPr/>
          <p:nvPr/>
        </p:nvSpPr>
        <p:spPr>
          <a:xfrm>
            <a:off x="2667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 name="Diagonal Stripe 85"/>
          <p:cNvSpPr/>
          <p:nvPr/>
        </p:nvSpPr>
        <p:spPr>
          <a:xfrm>
            <a:off x="2667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Diagonal Stripe 86"/>
          <p:cNvSpPr/>
          <p:nvPr/>
        </p:nvSpPr>
        <p:spPr>
          <a:xfrm>
            <a:off x="2667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8" name="Diagonal Stripe 87"/>
          <p:cNvSpPr/>
          <p:nvPr/>
        </p:nvSpPr>
        <p:spPr>
          <a:xfrm>
            <a:off x="2667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2667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2667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rot="10800000">
            <a:off x="2743200" y="1066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rot="10800000">
            <a:off x="2743200" y="1143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Diagonal Stripe 92"/>
          <p:cNvSpPr/>
          <p:nvPr/>
        </p:nvSpPr>
        <p:spPr>
          <a:xfrm rot="10800000">
            <a:off x="2743200" y="12192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Diagonal Stripe 93"/>
          <p:cNvSpPr/>
          <p:nvPr/>
        </p:nvSpPr>
        <p:spPr>
          <a:xfrm rot="10800000">
            <a:off x="2743200" y="12954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Diagonal Stripe 94"/>
          <p:cNvSpPr/>
          <p:nvPr/>
        </p:nvSpPr>
        <p:spPr>
          <a:xfrm rot="10800000">
            <a:off x="2743200" y="13716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Diagonal Stripe 95"/>
          <p:cNvSpPr/>
          <p:nvPr/>
        </p:nvSpPr>
        <p:spPr>
          <a:xfrm rot="10800000">
            <a:off x="2743200" y="1447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Diagonal Stripe 96"/>
          <p:cNvSpPr/>
          <p:nvPr/>
        </p:nvSpPr>
        <p:spPr>
          <a:xfrm>
            <a:off x="4572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Diagonal Stripe 98"/>
          <p:cNvSpPr/>
          <p:nvPr/>
        </p:nvSpPr>
        <p:spPr>
          <a:xfrm>
            <a:off x="4572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Diagonal Stripe 99"/>
          <p:cNvSpPr/>
          <p:nvPr/>
        </p:nvSpPr>
        <p:spPr>
          <a:xfrm>
            <a:off x="4572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572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Diagonal Stripe 108"/>
          <p:cNvSpPr/>
          <p:nvPr/>
        </p:nvSpPr>
        <p:spPr>
          <a:xfrm>
            <a:off x="4572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Diagonal Stripe 109"/>
          <p:cNvSpPr/>
          <p:nvPr/>
        </p:nvSpPr>
        <p:spPr>
          <a:xfrm>
            <a:off x="4572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Diagonal Stripe 110"/>
          <p:cNvSpPr/>
          <p:nvPr/>
        </p:nvSpPr>
        <p:spPr>
          <a:xfrm>
            <a:off x="4572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Diagonal Stripe 111"/>
          <p:cNvSpPr/>
          <p:nvPr/>
        </p:nvSpPr>
        <p:spPr>
          <a:xfrm>
            <a:off x="4572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Diagonal Stripe 112"/>
          <p:cNvSpPr/>
          <p:nvPr/>
        </p:nvSpPr>
        <p:spPr>
          <a:xfrm>
            <a:off x="4572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4" name="Diagonal Stripe 113"/>
          <p:cNvSpPr/>
          <p:nvPr/>
        </p:nvSpPr>
        <p:spPr>
          <a:xfrm>
            <a:off x="4572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4572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 name="Diagonal Stripe 122"/>
          <p:cNvSpPr/>
          <p:nvPr/>
        </p:nvSpPr>
        <p:spPr>
          <a:xfrm rot="10800000">
            <a:off x="46482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4" name="Diagonal Stripe 123"/>
          <p:cNvSpPr/>
          <p:nvPr/>
        </p:nvSpPr>
        <p:spPr>
          <a:xfrm rot="10800000">
            <a:off x="46482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5" name="Diagonal Stripe 124"/>
          <p:cNvSpPr/>
          <p:nvPr/>
        </p:nvSpPr>
        <p:spPr>
          <a:xfrm rot="10800000">
            <a:off x="46482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6" name="TextBox 125"/>
          <p:cNvSpPr txBox="1"/>
          <p:nvPr/>
        </p:nvSpPr>
        <p:spPr>
          <a:xfrm>
            <a:off x="3276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5</a:t>
            </a:r>
          </a:p>
        </p:txBody>
      </p:sp>
      <p:sp>
        <p:nvSpPr>
          <p:cNvPr id="127" name="TextBox 126"/>
          <p:cNvSpPr txBox="1"/>
          <p:nvPr/>
        </p:nvSpPr>
        <p:spPr>
          <a:xfrm>
            <a:off x="3505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6</a:t>
            </a:r>
          </a:p>
        </p:txBody>
      </p:sp>
      <p:sp>
        <p:nvSpPr>
          <p:cNvPr id="128" name="TextBox 127"/>
          <p:cNvSpPr txBox="1"/>
          <p:nvPr/>
        </p:nvSpPr>
        <p:spPr>
          <a:xfrm>
            <a:off x="3733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8</a:t>
            </a:r>
          </a:p>
        </p:txBody>
      </p:sp>
      <p:sp>
        <p:nvSpPr>
          <p:cNvPr id="129" name="Oval 128"/>
          <p:cNvSpPr/>
          <p:nvPr/>
        </p:nvSpPr>
        <p:spPr>
          <a:xfrm>
            <a:off x="3886200" y="1752600"/>
            <a:ext cx="76200" cy="46038"/>
          </a:xfrm>
          <a:prstGeom prst="ellipse">
            <a:avLst/>
          </a:prstGeom>
          <a:noFill/>
          <a:ln w="222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0" name="TextBox 129"/>
          <p:cNvSpPr txBox="1"/>
          <p:nvPr/>
        </p:nvSpPr>
        <p:spPr>
          <a:xfrm>
            <a:off x="4038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9</a:t>
            </a:r>
          </a:p>
        </p:txBody>
      </p:sp>
      <p:sp>
        <p:nvSpPr>
          <p:cNvPr id="131" name="TextBox 130"/>
          <p:cNvSpPr txBox="1"/>
          <p:nvPr/>
        </p:nvSpPr>
        <p:spPr>
          <a:xfrm>
            <a:off x="4267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132" name="TextBox 131"/>
          <p:cNvSpPr txBox="1"/>
          <p:nvPr/>
        </p:nvSpPr>
        <p:spPr>
          <a:xfrm>
            <a:off x="2971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000" dirty="0">
                <a:solidFill>
                  <a:srgbClr val="0000FF"/>
                </a:solidFill>
              </a:rPr>
              <a:t>11</a:t>
            </a:r>
          </a:p>
        </p:txBody>
      </p:sp>
      <p:sp>
        <p:nvSpPr>
          <p:cNvPr id="133" name="TextBox 132"/>
          <p:cNvSpPr txBox="1"/>
          <p:nvPr/>
        </p:nvSpPr>
        <p:spPr>
          <a:xfrm>
            <a:off x="3276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12</a:t>
            </a:r>
          </a:p>
        </p:txBody>
      </p:sp>
      <p:sp>
        <p:nvSpPr>
          <p:cNvPr id="134" name="TextBox 133"/>
          <p:cNvSpPr txBox="1"/>
          <p:nvPr/>
        </p:nvSpPr>
        <p:spPr>
          <a:xfrm>
            <a:off x="3505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a:solidFill>
                  <a:srgbClr val="0000FF"/>
                </a:solidFill>
              </a:rPr>
              <a:t>13</a:t>
            </a:r>
          </a:p>
        </p:txBody>
      </p:sp>
      <p:sp>
        <p:nvSpPr>
          <p:cNvPr id="136" name="TextBox 135"/>
          <p:cNvSpPr txBox="1"/>
          <p:nvPr/>
        </p:nvSpPr>
        <p:spPr>
          <a:xfrm>
            <a:off x="1143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3</a:t>
            </a:r>
          </a:p>
        </p:txBody>
      </p:sp>
      <p:sp>
        <p:nvSpPr>
          <p:cNvPr id="137" name="TextBox 136"/>
          <p:cNvSpPr txBox="1"/>
          <p:nvPr/>
        </p:nvSpPr>
        <p:spPr>
          <a:xfrm>
            <a:off x="1371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6</a:t>
            </a:r>
          </a:p>
        </p:txBody>
      </p:sp>
      <p:sp>
        <p:nvSpPr>
          <p:cNvPr id="139" name="TextBox 138"/>
          <p:cNvSpPr txBox="1"/>
          <p:nvPr/>
        </p:nvSpPr>
        <p:spPr>
          <a:xfrm>
            <a:off x="167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7</a:t>
            </a:r>
          </a:p>
        </p:txBody>
      </p:sp>
      <p:sp>
        <p:nvSpPr>
          <p:cNvPr id="140" name="TextBox 139"/>
          <p:cNvSpPr txBox="1"/>
          <p:nvPr/>
        </p:nvSpPr>
        <p:spPr>
          <a:xfrm>
            <a:off x="1905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9</a:t>
            </a:r>
          </a:p>
        </p:txBody>
      </p:sp>
      <p:sp>
        <p:nvSpPr>
          <p:cNvPr id="141" name="TextBox 140"/>
          <p:cNvSpPr txBox="1"/>
          <p:nvPr/>
        </p:nvSpPr>
        <p:spPr>
          <a:xfrm>
            <a:off x="21336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1000" dirty="0">
                <a:solidFill>
                  <a:srgbClr val="0000FF"/>
                </a:solidFill>
              </a:rPr>
              <a:t>10</a:t>
            </a:r>
          </a:p>
        </p:txBody>
      </p:sp>
      <p:sp>
        <p:nvSpPr>
          <p:cNvPr id="142" name="TextBox 141"/>
          <p:cNvSpPr txBox="1"/>
          <p:nvPr/>
        </p:nvSpPr>
        <p:spPr>
          <a:xfrm>
            <a:off x="2362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143" name="TextBox 142"/>
          <p:cNvSpPr txBox="1"/>
          <p:nvPr/>
        </p:nvSpPr>
        <p:spPr>
          <a:xfrm>
            <a:off x="1066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44" name="TextBox 143"/>
          <p:cNvSpPr txBox="1"/>
          <p:nvPr/>
        </p:nvSpPr>
        <p:spPr>
          <a:xfrm>
            <a:off x="1371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1000" dirty="0">
                <a:solidFill>
                  <a:srgbClr val="0000FF"/>
                </a:solidFill>
              </a:rPr>
              <a:t>16</a:t>
            </a:r>
          </a:p>
        </p:txBody>
      </p:sp>
      <p:sp>
        <p:nvSpPr>
          <p:cNvPr id="145" name="TextBox 144"/>
          <p:cNvSpPr txBox="1"/>
          <p:nvPr/>
        </p:nvSpPr>
        <p:spPr>
          <a:xfrm>
            <a:off x="1600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400" dirty="0" smtClean="0">
                <a:solidFill>
                  <a:srgbClr val="0000FF"/>
                </a:solidFill>
              </a:rPr>
              <a:t>  </a:t>
            </a:r>
            <a:r>
              <a:rPr lang="en-US" sz="1000" dirty="0" smtClean="0">
                <a:solidFill>
                  <a:srgbClr val="0000FF"/>
                </a:solidFill>
              </a:rPr>
              <a:t>17</a:t>
            </a:r>
            <a:endParaRPr lang="en-US" sz="1000" dirty="0">
              <a:solidFill>
                <a:srgbClr val="0000FF"/>
              </a:solidFill>
            </a:endParaRPr>
          </a:p>
        </p:txBody>
      </p:sp>
      <p:sp>
        <p:nvSpPr>
          <p:cNvPr id="147" name="TextBox 146"/>
          <p:cNvSpPr txBox="1"/>
          <p:nvPr/>
        </p:nvSpPr>
        <p:spPr>
          <a:xfrm>
            <a:off x="1828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000" dirty="0" smtClean="0">
                <a:solidFill>
                  <a:srgbClr val="0000FF"/>
                </a:solidFill>
              </a:rPr>
              <a:t>18</a:t>
            </a:r>
            <a:endParaRPr lang="en-US" sz="1000" dirty="0">
              <a:solidFill>
                <a:srgbClr val="0000FF"/>
              </a:solidFill>
            </a:endParaRPr>
          </a:p>
        </p:txBody>
      </p:sp>
      <p:sp>
        <p:nvSpPr>
          <p:cNvPr id="148" name="TextBox 147"/>
          <p:cNvSpPr txBox="1"/>
          <p:nvPr/>
        </p:nvSpPr>
        <p:spPr>
          <a:xfrm>
            <a:off x="13716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600" b="1" dirty="0">
                <a:solidFill>
                  <a:srgbClr val="0000FF"/>
                </a:solidFill>
              </a:rPr>
              <a:t>18 30</a:t>
            </a:r>
          </a:p>
        </p:txBody>
      </p:sp>
      <p:sp>
        <p:nvSpPr>
          <p:cNvPr id="122" name="TextBox 121"/>
          <p:cNvSpPr txBox="1"/>
          <p:nvPr/>
        </p:nvSpPr>
        <p:spPr>
          <a:xfrm>
            <a:off x="5410200" y="5257800"/>
            <a:ext cx="762000" cy="2730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1000" dirty="0" smtClean="0">
                <a:solidFill>
                  <a:srgbClr val="0000FF"/>
                </a:solidFill>
              </a:rPr>
              <a:t>U </a:t>
            </a:r>
            <a:r>
              <a:rPr lang="en-US" sz="1000" dirty="0">
                <a:solidFill>
                  <a:srgbClr val="0000FF"/>
                </a:solidFill>
              </a:rPr>
              <a:t>O C</a:t>
            </a:r>
          </a:p>
        </p:txBody>
      </p:sp>
      <p:sp>
        <p:nvSpPr>
          <p:cNvPr id="138" name="TextBox 137"/>
          <p:cNvSpPr txBox="1"/>
          <p:nvPr/>
        </p:nvSpPr>
        <p:spPr>
          <a:xfrm>
            <a:off x="1905000" y="5867400"/>
            <a:ext cx="12954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FIRST REFEREE</a:t>
            </a:r>
          </a:p>
        </p:txBody>
      </p:sp>
      <p:sp>
        <p:nvSpPr>
          <p:cNvPr id="146" name="TextBox 145"/>
          <p:cNvSpPr txBox="1"/>
          <p:nvPr/>
        </p:nvSpPr>
        <p:spPr>
          <a:xfrm>
            <a:off x="1905000" y="6019800"/>
            <a:ext cx="1295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SECOND REFEREE</a:t>
            </a:r>
          </a:p>
        </p:txBody>
      </p:sp>
      <p:sp>
        <p:nvSpPr>
          <p:cNvPr id="149" name="TextBox 148"/>
          <p:cNvSpPr txBox="1"/>
          <p:nvPr/>
        </p:nvSpPr>
        <p:spPr>
          <a:xfrm>
            <a:off x="1905000" y="6096000"/>
            <a:ext cx="12954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SCORE KEEPER</a:t>
            </a:r>
          </a:p>
        </p:txBody>
      </p:sp>
      <p:sp>
        <p:nvSpPr>
          <p:cNvPr id="150" name="TextBox 149"/>
          <p:cNvSpPr txBox="1"/>
          <p:nvPr/>
        </p:nvSpPr>
        <p:spPr>
          <a:xfrm>
            <a:off x="1905000" y="6248400"/>
            <a:ext cx="1295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ASSISTANT SCORER</a:t>
            </a:r>
          </a:p>
        </p:txBody>
      </p:sp>
      <p:sp>
        <p:nvSpPr>
          <p:cNvPr id="151" name="TextBox 150"/>
          <p:cNvSpPr txBox="1"/>
          <p:nvPr/>
        </p:nvSpPr>
        <p:spPr>
          <a:xfrm>
            <a:off x="3505200" y="5867400"/>
            <a:ext cx="4572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CAN</a:t>
            </a:r>
          </a:p>
        </p:txBody>
      </p:sp>
      <p:sp>
        <p:nvSpPr>
          <p:cNvPr id="152" name="TextBox 151"/>
          <p:cNvSpPr txBox="1"/>
          <p:nvPr/>
        </p:nvSpPr>
        <p:spPr>
          <a:xfrm>
            <a:off x="3505200" y="6019800"/>
            <a:ext cx="533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CAN</a:t>
            </a:r>
          </a:p>
        </p:txBody>
      </p:sp>
      <p:sp>
        <p:nvSpPr>
          <p:cNvPr id="153" name="TextBox 152"/>
          <p:cNvSpPr txBox="1"/>
          <p:nvPr/>
        </p:nvSpPr>
        <p:spPr>
          <a:xfrm>
            <a:off x="3505200" y="6096000"/>
            <a:ext cx="6096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CAN</a:t>
            </a:r>
          </a:p>
        </p:txBody>
      </p:sp>
      <p:sp>
        <p:nvSpPr>
          <p:cNvPr id="154" name="TextBox 153"/>
          <p:cNvSpPr txBox="1"/>
          <p:nvPr/>
        </p:nvSpPr>
        <p:spPr>
          <a:xfrm>
            <a:off x="3505200" y="6248400"/>
            <a:ext cx="533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CAN</a:t>
            </a:r>
          </a:p>
        </p:txBody>
      </p:sp>
      <p:sp>
        <p:nvSpPr>
          <p:cNvPr id="155" name="TextBox 154"/>
          <p:cNvSpPr txBox="1"/>
          <p:nvPr/>
        </p:nvSpPr>
        <p:spPr>
          <a:xfrm>
            <a:off x="18288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1</a:t>
            </a:r>
          </a:p>
        </p:txBody>
      </p:sp>
      <p:sp>
        <p:nvSpPr>
          <p:cNvPr id="156" name="TextBox 155"/>
          <p:cNvSpPr txBox="1"/>
          <p:nvPr/>
        </p:nvSpPr>
        <p:spPr>
          <a:xfrm>
            <a:off x="36576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2</a:t>
            </a:r>
          </a:p>
        </p:txBody>
      </p:sp>
      <p:sp>
        <p:nvSpPr>
          <p:cNvPr id="157" name="TextBox 156"/>
          <p:cNvSpPr txBox="1"/>
          <p:nvPr/>
        </p:nvSpPr>
        <p:spPr>
          <a:xfrm>
            <a:off x="18288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3</a:t>
            </a:r>
          </a:p>
        </p:txBody>
      </p:sp>
      <p:sp>
        <p:nvSpPr>
          <p:cNvPr id="158" name="TextBox 157"/>
          <p:cNvSpPr txBox="1"/>
          <p:nvPr/>
        </p:nvSpPr>
        <p:spPr>
          <a:xfrm>
            <a:off x="36576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4</a:t>
            </a:r>
          </a:p>
        </p:txBody>
      </p:sp>
      <p:sp>
        <p:nvSpPr>
          <p:cNvPr id="160" name="TextBox 159"/>
          <p:cNvSpPr txBox="1"/>
          <p:nvPr/>
        </p:nvSpPr>
        <p:spPr>
          <a:xfrm>
            <a:off x="2133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22</a:t>
            </a:r>
          </a:p>
        </p:txBody>
      </p:sp>
      <p:sp>
        <p:nvSpPr>
          <p:cNvPr id="162" name="TextBox 161"/>
          <p:cNvSpPr txBox="1"/>
          <p:nvPr/>
        </p:nvSpPr>
        <p:spPr>
          <a:xfrm>
            <a:off x="2362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000" dirty="0">
                <a:solidFill>
                  <a:srgbClr val="0000FF"/>
                </a:solidFill>
              </a:rPr>
              <a:t>23</a:t>
            </a:r>
          </a:p>
        </p:txBody>
      </p:sp>
      <p:sp>
        <p:nvSpPr>
          <p:cNvPr id="163" name="Diagonal Stripe 162"/>
          <p:cNvSpPr/>
          <p:nvPr/>
        </p:nvSpPr>
        <p:spPr>
          <a:xfrm rot="10800000">
            <a:off x="2743200" y="15240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4" name="Diagonal Stripe 163"/>
          <p:cNvSpPr/>
          <p:nvPr/>
        </p:nvSpPr>
        <p:spPr>
          <a:xfrm rot="10800000">
            <a:off x="2743200" y="16002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5" name="Diagonal Stripe 164"/>
          <p:cNvSpPr/>
          <p:nvPr/>
        </p:nvSpPr>
        <p:spPr>
          <a:xfrm rot="10800000">
            <a:off x="2743200" y="16764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6" name="Diagonal Stripe 165"/>
          <p:cNvSpPr/>
          <p:nvPr/>
        </p:nvSpPr>
        <p:spPr>
          <a:xfrm rot="10800000">
            <a:off x="2743200" y="17526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rot="10800000">
            <a:off x="46482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rot="10800000">
            <a:off x="46482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rot="10800000">
            <a:off x="46482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rot="10800000">
            <a:off x="46482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rot="10800000">
            <a:off x="46482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rot="10800000">
            <a:off x="46482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3" name="Diagonal Stripe 172"/>
          <p:cNvSpPr/>
          <p:nvPr/>
        </p:nvSpPr>
        <p:spPr>
          <a:xfrm rot="10800000">
            <a:off x="46482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 name="Diagonal Stripe 173"/>
          <p:cNvSpPr/>
          <p:nvPr/>
        </p:nvSpPr>
        <p:spPr>
          <a:xfrm rot="10800000">
            <a:off x="46482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5" name="Diagonal Stripe 174"/>
          <p:cNvSpPr/>
          <p:nvPr/>
        </p:nvSpPr>
        <p:spPr>
          <a:xfrm>
            <a:off x="48006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6" name="TextBox 175"/>
          <p:cNvSpPr txBox="1"/>
          <p:nvPr/>
        </p:nvSpPr>
        <p:spPr>
          <a:xfrm>
            <a:off x="38100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4000">
            <a:spAutoFit/>
          </a:bodyPr>
          <a:lstStyle/>
          <a:p>
            <a:pPr>
              <a:defRPr/>
            </a:pPr>
            <a:r>
              <a:rPr lang="en-US" sz="1000" dirty="0">
                <a:solidFill>
                  <a:srgbClr val="0000FF"/>
                </a:solidFill>
              </a:rPr>
              <a:t>14</a:t>
            </a:r>
          </a:p>
        </p:txBody>
      </p:sp>
      <p:sp>
        <p:nvSpPr>
          <p:cNvPr id="177" name="TextBox 176"/>
          <p:cNvSpPr txBox="1"/>
          <p:nvPr/>
        </p:nvSpPr>
        <p:spPr>
          <a:xfrm>
            <a:off x="40386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1000" dirty="0">
                <a:solidFill>
                  <a:srgbClr val="0000FF"/>
                </a:solidFill>
              </a:rPr>
              <a:t>19</a:t>
            </a:r>
          </a:p>
        </p:txBody>
      </p:sp>
      <p:sp>
        <p:nvSpPr>
          <p:cNvPr id="178" name="TextBox 177"/>
          <p:cNvSpPr txBox="1"/>
          <p:nvPr/>
        </p:nvSpPr>
        <p:spPr>
          <a:xfrm>
            <a:off x="4267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a:solidFill>
                  <a:srgbClr val="0000FF"/>
                </a:solidFill>
              </a:rPr>
              <a:t>24</a:t>
            </a:r>
          </a:p>
        </p:txBody>
      </p:sp>
      <p:sp>
        <p:nvSpPr>
          <p:cNvPr id="179" name="TextBox 178"/>
          <p:cNvSpPr txBox="1"/>
          <p:nvPr/>
        </p:nvSpPr>
        <p:spPr>
          <a:xfrm>
            <a:off x="3048000" y="1981200"/>
            <a:ext cx="304800" cy="242888"/>
          </a:xfrm>
          <a:prstGeom prst="rect">
            <a:avLst/>
          </a:prstGeom>
          <a:noFill/>
          <a:ln>
            <a:noFill/>
          </a:ln>
        </p:spPr>
        <p:style>
          <a:lnRef idx="2">
            <a:schemeClr val="dk1"/>
          </a:lnRef>
          <a:fillRef idx="1">
            <a:schemeClr val="lt1"/>
          </a:fillRef>
          <a:effectRef idx="0">
            <a:schemeClr val="dk1"/>
          </a:effectRef>
          <a:fontRef idx="minor">
            <a:schemeClr val="dk1"/>
          </a:fontRef>
        </p:style>
        <p:txBody>
          <a:bodyPr lIns="27432" tIns="43200">
            <a:spAutoFit/>
          </a:bodyPr>
          <a:lstStyle/>
          <a:p>
            <a:pPr>
              <a:defRPr/>
            </a:pPr>
            <a:r>
              <a:rPr lang="en-US" sz="1000" dirty="0">
                <a:solidFill>
                  <a:srgbClr val="0000FF"/>
                </a:solidFill>
              </a:rPr>
              <a:t>25</a:t>
            </a:r>
          </a:p>
        </p:txBody>
      </p:sp>
      <p:sp>
        <p:nvSpPr>
          <p:cNvPr id="180" name="Oval 179"/>
          <p:cNvSpPr/>
          <p:nvPr/>
        </p:nvSpPr>
        <p:spPr>
          <a:xfrm>
            <a:off x="23622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Oval 181"/>
          <p:cNvSpPr/>
          <p:nvPr/>
        </p:nvSpPr>
        <p:spPr>
          <a:xfrm>
            <a:off x="3048000" y="2057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9" name="Flowchart: Collate 193"/>
          <p:cNvSpPr/>
          <p:nvPr/>
        </p:nvSpPr>
        <p:spPr>
          <a:xfrm>
            <a:off x="2743200" y="1828800"/>
            <a:ext cx="152400" cy="76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1" name="Flowchart: Collate 224"/>
          <p:cNvSpPr/>
          <p:nvPr/>
        </p:nvSpPr>
        <p:spPr>
          <a:xfrm>
            <a:off x="28956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1" name="Flowchart: Collate 225"/>
          <p:cNvSpPr/>
          <p:nvPr/>
        </p:nvSpPr>
        <p:spPr>
          <a:xfrm>
            <a:off x="2971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3" name="Flowchart: Collate 226"/>
          <p:cNvSpPr/>
          <p:nvPr/>
        </p:nvSpPr>
        <p:spPr>
          <a:xfrm>
            <a:off x="4876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4" name="Flowchart: Collate 227"/>
          <p:cNvSpPr/>
          <p:nvPr/>
        </p:nvSpPr>
        <p:spPr>
          <a:xfrm>
            <a:off x="48006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5" name="TextBox 184"/>
          <p:cNvSpPr txBox="1"/>
          <p:nvPr/>
        </p:nvSpPr>
        <p:spPr>
          <a:xfrm>
            <a:off x="42672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prstTxWarp prst="textNoShape">
              <a:avLst/>
            </a:prstTxWarp>
            <a:spAutoFit/>
          </a:bodyPr>
          <a:lstStyle/>
          <a:p>
            <a:r>
              <a:rPr lang="en-US" sz="600" b="1" dirty="0">
                <a:solidFill>
                  <a:srgbClr val="0000FF"/>
                </a:solidFill>
              </a:rPr>
              <a:t>18 55</a:t>
            </a:r>
          </a:p>
        </p:txBody>
      </p:sp>
      <p:sp>
        <p:nvSpPr>
          <p:cNvPr id="186" name="TextBox 185"/>
          <p:cNvSpPr txBox="1"/>
          <p:nvPr/>
        </p:nvSpPr>
        <p:spPr>
          <a:xfrm>
            <a:off x="6019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87" name="TextBox 186"/>
          <p:cNvSpPr txBox="1"/>
          <p:nvPr/>
        </p:nvSpPr>
        <p:spPr>
          <a:xfrm>
            <a:off x="74676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189" name="TextBox 188"/>
          <p:cNvSpPr txBox="1"/>
          <p:nvPr/>
        </p:nvSpPr>
        <p:spPr>
          <a:xfrm>
            <a:off x="55626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600" b="1" dirty="0">
                <a:solidFill>
                  <a:srgbClr val="0000FF"/>
                </a:solidFill>
              </a:rPr>
              <a:t>18 58</a:t>
            </a:r>
          </a:p>
        </p:txBody>
      </p:sp>
      <p:sp>
        <p:nvSpPr>
          <p:cNvPr id="192" name="TextBox 191"/>
          <p:cNvSpPr txBox="1"/>
          <p:nvPr/>
        </p:nvSpPr>
        <p:spPr>
          <a:xfrm>
            <a:off x="6629400" y="762000"/>
            <a:ext cx="3048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57600">
            <a:spAutoFit/>
          </a:bodyPr>
          <a:lstStyle/>
          <a:p>
            <a:pPr>
              <a:defRPr/>
            </a:pPr>
            <a:r>
              <a:rPr lang="en-US" sz="800" b="1" dirty="0">
                <a:solidFill>
                  <a:srgbClr val="0000FF"/>
                </a:solidFill>
              </a:rPr>
              <a:t>X</a:t>
            </a:r>
          </a:p>
        </p:txBody>
      </p:sp>
      <p:sp>
        <p:nvSpPr>
          <p:cNvPr id="193" name="TextBox 192"/>
          <p:cNvSpPr txBox="1"/>
          <p:nvPr/>
        </p:nvSpPr>
        <p:spPr>
          <a:xfrm>
            <a:off x="7162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800" b="1" dirty="0">
                <a:solidFill>
                  <a:srgbClr val="0000FF"/>
                </a:solidFill>
              </a:rPr>
              <a:t>X</a:t>
            </a:r>
          </a:p>
        </p:txBody>
      </p:sp>
      <p:sp>
        <p:nvSpPr>
          <p:cNvPr id="194" name="TextBox 193"/>
          <p:cNvSpPr txBox="1"/>
          <p:nvPr/>
        </p:nvSpPr>
        <p:spPr>
          <a:xfrm>
            <a:off x="7162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b="1" dirty="0">
                <a:solidFill>
                  <a:srgbClr val="0000FF"/>
                </a:solidFill>
              </a:rPr>
              <a:t>X</a:t>
            </a:r>
          </a:p>
        </p:txBody>
      </p:sp>
      <p:sp>
        <p:nvSpPr>
          <p:cNvPr id="195" name="TextBox 194"/>
          <p:cNvSpPr txBox="1"/>
          <p:nvPr/>
        </p:nvSpPr>
        <p:spPr>
          <a:xfrm>
            <a:off x="26670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100" dirty="0">
                <a:solidFill>
                  <a:srgbClr val="0000FF"/>
                </a:solidFill>
              </a:rPr>
              <a:t>22 21</a:t>
            </a:r>
          </a:p>
        </p:txBody>
      </p:sp>
      <p:sp>
        <p:nvSpPr>
          <p:cNvPr id="196" name="TextBox 195"/>
          <p:cNvSpPr txBox="1"/>
          <p:nvPr/>
        </p:nvSpPr>
        <p:spPr>
          <a:xfrm>
            <a:off x="26670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100" dirty="0">
                <a:solidFill>
                  <a:srgbClr val="0000FF"/>
                </a:solidFill>
              </a:rPr>
              <a:t>22 23</a:t>
            </a:r>
          </a:p>
        </p:txBody>
      </p:sp>
      <p:sp>
        <p:nvSpPr>
          <p:cNvPr id="188" name="TextBox 187"/>
          <p:cNvSpPr txBox="1"/>
          <p:nvPr/>
        </p:nvSpPr>
        <p:spPr>
          <a:xfrm>
            <a:off x="1219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8</a:t>
            </a:r>
          </a:p>
        </p:txBody>
      </p:sp>
      <p:sp>
        <p:nvSpPr>
          <p:cNvPr id="190" name="TextBox 189"/>
          <p:cNvSpPr txBox="1"/>
          <p:nvPr/>
        </p:nvSpPr>
        <p:spPr>
          <a:xfrm>
            <a:off x="1371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200" dirty="0" smtClean="0">
                <a:solidFill>
                  <a:srgbClr val="0000FF"/>
                </a:solidFill>
              </a:rPr>
              <a:t>13</a:t>
            </a:r>
            <a:endParaRPr lang="en-US" sz="1200" dirty="0">
              <a:solidFill>
                <a:srgbClr val="0000FF"/>
              </a:solidFill>
            </a:endParaRPr>
          </a:p>
        </p:txBody>
      </p:sp>
      <p:sp>
        <p:nvSpPr>
          <p:cNvPr id="191" name="TextBox 190"/>
          <p:cNvSpPr txBox="1"/>
          <p:nvPr/>
        </p:nvSpPr>
        <p:spPr>
          <a:xfrm>
            <a:off x="16764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2</a:t>
            </a:r>
          </a:p>
        </p:txBody>
      </p:sp>
      <p:sp>
        <p:nvSpPr>
          <p:cNvPr id="197" name="TextBox 196"/>
          <p:cNvSpPr txBox="1"/>
          <p:nvPr/>
        </p:nvSpPr>
        <p:spPr>
          <a:xfrm>
            <a:off x="1905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3</a:t>
            </a:r>
          </a:p>
        </p:txBody>
      </p:sp>
      <p:sp>
        <p:nvSpPr>
          <p:cNvPr id="198" name="TextBox 197"/>
          <p:cNvSpPr txBox="1"/>
          <p:nvPr/>
        </p:nvSpPr>
        <p:spPr>
          <a:xfrm>
            <a:off x="22098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4</a:t>
            </a:r>
          </a:p>
        </p:txBody>
      </p:sp>
      <p:sp>
        <p:nvSpPr>
          <p:cNvPr id="199" name="TextBox 198"/>
          <p:cNvSpPr txBox="1"/>
          <p:nvPr/>
        </p:nvSpPr>
        <p:spPr>
          <a:xfrm>
            <a:off x="24384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1</a:t>
            </a:r>
          </a:p>
        </p:txBody>
      </p:sp>
      <p:sp>
        <p:nvSpPr>
          <p:cNvPr id="200" name="TextBox 199"/>
          <p:cNvSpPr txBox="1"/>
          <p:nvPr/>
        </p:nvSpPr>
        <p:spPr>
          <a:xfrm>
            <a:off x="3124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2</a:t>
            </a:r>
          </a:p>
        </p:txBody>
      </p:sp>
      <p:sp>
        <p:nvSpPr>
          <p:cNvPr id="201" name="TextBox 200"/>
          <p:cNvSpPr txBox="1"/>
          <p:nvPr/>
        </p:nvSpPr>
        <p:spPr>
          <a:xfrm>
            <a:off x="3352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02" name="TextBox 201"/>
          <p:cNvSpPr txBox="1"/>
          <p:nvPr/>
        </p:nvSpPr>
        <p:spPr>
          <a:xfrm>
            <a:off x="3581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1200" dirty="0" smtClean="0">
                <a:solidFill>
                  <a:srgbClr val="0000FF"/>
                </a:solidFill>
              </a:rPr>
              <a:t>1</a:t>
            </a:r>
          </a:p>
        </p:txBody>
      </p:sp>
      <p:sp>
        <p:nvSpPr>
          <p:cNvPr id="203" name="TextBox 202"/>
          <p:cNvSpPr txBox="1"/>
          <p:nvPr/>
        </p:nvSpPr>
        <p:spPr>
          <a:xfrm>
            <a:off x="3886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5</a:t>
            </a:r>
          </a:p>
        </p:txBody>
      </p:sp>
      <p:sp>
        <p:nvSpPr>
          <p:cNvPr id="204" name="TextBox 203"/>
          <p:cNvSpPr txBox="1"/>
          <p:nvPr/>
        </p:nvSpPr>
        <p:spPr>
          <a:xfrm>
            <a:off x="4114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05" name="TextBox 204"/>
          <p:cNvSpPr txBox="1"/>
          <p:nvPr/>
        </p:nvSpPr>
        <p:spPr>
          <a:xfrm>
            <a:off x="4343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4</a:t>
            </a:r>
          </a:p>
        </p:txBody>
      </p:sp>
      <p:sp>
        <p:nvSpPr>
          <p:cNvPr id="206" name="TextBox 205"/>
          <p:cNvSpPr txBox="1"/>
          <p:nvPr/>
        </p:nvSpPr>
        <p:spPr>
          <a:xfrm>
            <a:off x="2819400" y="2057400"/>
            <a:ext cx="6858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100" dirty="0">
                <a:solidFill>
                  <a:srgbClr val="0000FF"/>
                </a:solidFill>
              </a:rPr>
              <a:t>19</a:t>
            </a:r>
          </a:p>
        </p:txBody>
      </p:sp>
      <p:sp>
        <p:nvSpPr>
          <p:cNvPr id="207" name="TextBox 206"/>
          <p:cNvSpPr txBox="1"/>
          <p:nvPr/>
        </p:nvSpPr>
        <p:spPr>
          <a:xfrm>
            <a:off x="47244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8</a:t>
            </a:r>
          </a:p>
        </p:txBody>
      </p:sp>
      <p:sp>
        <p:nvSpPr>
          <p:cNvPr id="208" name="TextBox 207"/>
          <p:cNvSpPr txBox="1"/>
          <p:nvPr/>
        </p:nvSpPr>
        <p:spPr>
          <a:xfrm>
            <a:off x="40386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1200" dirty="0" smtClean="0">
                <a:solidFill>
                  <a:srgbClr val="0000FF"/>
                </a:solidFill>
              </a:rPr>
              <a:t>12</a:t>
            </a:r>
          </a:p>
        </p:txBody>
      </p:sp>
      <p:sp>
        <p:nvSpPr>
          <p:cNvPr id="210" name="TextBox 209"/>
          <p:cNvSpPr txBox="1"/>
          <p:nvPr/>
        </p:nvSpPr>
        <p:spPr>
          <a:xfrm>
            <a:off x="40386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4000" rtlCol="0">
            <a:spAutoFit/>
          </a:bodyPr>
          <a:lstStyle/>
          <a:p>
            <a:pPr algn="l"/>
            <a:r>
              <a:rPr lang="en-US" sz="400" dirty="0">
                <a:solidFill>
                  <a:srgbClr val="0000FF"/>
                </a:solidFill>
              </a:rPr>
              <a:t> </a:t>
            </a:r>
            <a:r>
              <a:rPr lang="en-US" sz="800" dirty="0" smtClean="0">
                <a:solidFill>
                  <a:srgbClr val="0000FF"/>
                </a:solidFill>
              </a:rPr>
              <a:t>15 18</a:t>
            </a:r>
          </a:p>
        </p:txBody>
      </p:sp>
      <p:sp>
        <p:nvSpPr>
          <p:cNvPr id="211" name="TextBox 210"/>
          <p:cNvSpPr txBox="1"/>
          <p:nvPr/>
        </p:nvSpPr>
        <p:spPr>
          <a:xfrm>
            <a:off x="40386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rtlCol="0">
            <a:spAutoFit/>
          </a:bodyPr>
          <a:lstStyle/>
          <a:p>
            <a:pPr algn="l"/>
            <a:r>
              <a:rPr lang="en-US" sz="400" dirty="0" smtClean="0">
                <a:solidFill>
                  <a:srgbClr val="0000FF"/>
                </a:solidFill>
              </a:rPr>
              <a:t> </a:t>
            </a:r>
            <a:r>
              <a:rPr lang="en-US" sz="800" dirty="0" smtClean="0">
                <a:solidFill>
                  <a:srgbClr val="0000FF"/>
                </a:solidFill>
              </a:rPr>
              <a:t>20 22</a:t>
            </a:r>
          </a:p>
        </p:txBody>
      </p:sp>
      <p:sp>
        <p:nvSpPr>
          <p:cNvPr id="212" name="Oval 211"/>
          <p:cNvSpPr/>
          <p:nvPr/>
        </p:nvSpPr>
        <p:spPr>
          <a:xfrm>
            <a:off x="40386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9" name="TextBox 208"/>
          <p:cNvSpPr txBox="1"/>
          <p:nvPr/>
        </p:nvSpPr>
        <p:spPr>
          <a:xfrm>
            <a:off x="5181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a:t>
            </a:r>
          </a:p>
        </p:txBody>
      </p:sp>
      <p:sp>
        <p:nvSpPr>
          <p:cNvPr id="213" name="TextBox 212"/>
          <p:cNvSpPr txBox="1"/>
          <p:nvPr/>
        </p:nvSpPr>
        <p:spPr>
          <a:xfrm>
            <a:off x="5181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14" name="TextBox 213"/>
          <p:cNvSpPr txBox="1"/>
          <p:nvPr/>
        </p:nvSpPr>
        <p:spPr>
          <a:xfrm>
            <a:off x="51816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a:t>
            </a:r>
          </a:p>
        </p:txBody>
      </p:sp>
      <p:sp>
        <p:nvSpPr>
          <p:cNvPr id="215" name="TextBox 214"/>
          <p:cNvSpPr txBox="1"/>
          <p:nvPr/>
        </p:nvSpPr>
        <p:spPr>
          <a:xfrm>
            <a:off x="5181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16" name="TextBox 215"/>
          <p:cNvSpPr txBox="1"/>
          <p:nvPr/>
        </p:nvSpPr>
        <p:spPr>
          <a:xfrm>
            <a:off x="5181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2</a:t>
            </a:r>
          </a:p>
        </p:txBody>
      </p:sp>
      <p:sp>
        <p:nvSpPr>
          <p:cNvPr id="217" name="TextBox 216"/>
          <p:cNvSpPr txBox="1"/>
          <p:nvPr/>
        </p:nvSpPr>
        <p:spPr>
          <a:xfrm>
            <a:off x="5334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8" name="TextBox 217"/>
          <p:cNvSpPr txBox="1"/>
          <p:nvPr/>
        </p:nvSpPr>
        <p:spPr>
          <a:xfrm>
            <a:off x="54864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9" name="TextBox 218"/>
          <p:cNvSpPr txBox="1"/>
          <p:nvPr/>
        </p:nvSpPr>
        <p:spPr>
          <a:xfrm>
            <a:off x="5638800" y="55626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23</a:t>
            </a:r>
          </a:p>
        </p:txBody>
      </p:sp>
      <p:sp>
        <p:nvSpPr>
          <p:cNvPr id="220" name="TextBox 219"/>
          <p:cNvSpPr txBox="1"/>
          <p:nvPr/>
        </p:nvSpPr>
        <p:spPr>
          <a:xfrm>
            <a:off x="64008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25</a:t>
            </a:r>
          </a:p>
        </p:txBody>
      </p:sp>
      <p:sp>
        <p:nvSpPr>
          <p:cNvPr id="221" name="TextBox 220"/>
          <p:cNvSpPr txBox="1"/>
          <p:nvPr/>
        </p:nvSpPr>
        <p:spPr>
          <a:xfrm>
            <a:off x="65532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23" name="TextBox 222"/>
          <p:cNvSpPr txBox="1"/>
          <p:nvPr/>
        </p:nvSpPr>
        <p:spPr>
          <a:xfrm>
            <a:off x="6705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24" name="TextBox 223"/>
          <p:cNvSpPr txBox="1"/>
          <p:nvPr/>
        </p:nvSpPr>
        <p:spPr>
          <a:xfrm>
            <a:off x="6858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25" name="TextBox 224"/>
          <p:cNvSpPr txBox="1"/>
          <p:nvPr/>
        </p:nvSpPr>
        <p:spPr>
          <a:xfrm>
            <a:off x="5334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26" name="TextBox 225"/>
          <p:cNvSpPr txBox="1"/>
          <p:nvPr/>
        </p:nvSpPr>
        <p:spPr>
          <a:xfrm>
            <a:off x="54864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a:t>
            </a:r>
          </a:p>
        </p:txBody>
      </p:sp>
      <p:sp>
        <p:nvSpPr>
          <p:cNvPr id="227" name="TextBox 226"/>
          <p:cNvSpPr txBox="1"/>
          <p:nvPr/>
        </p:nvSpPr>
        <p:spPr>
          <a:xfrm>
            <a:off x="5638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25</a:t>
            </a:r>
          </a:p>
        </p:txBody>
      </p:sp>
      <p:sp>
        <p:nvSpPr>
          <p:cNvPr id="228" name="TextBox 227"/>
          <p:cNvSpPr txBox="1"/>
          <p:nvPr/>
        </p:nvSpPr>
        <p:spPr>
          <a:xfrm>
            <a:off x="6400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15</a:t>
            </a:r>
          </a:p>
        </p:txBody>
      </p:sp>
      <p:sp>
        <p:nvSpPr>
          <p:cNvPr id="229" name="TextBox 228"/>
          <p:cNvSpPr txBox="1"/>
          <p:nvPr/>
        </p:nvSpPr>
        <p:spPr>
          <a:xfrm>
            <a:off x="65532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30" name="TextBox 229"/>
          <p:cNvSpPr txBox="1"/>
          <p:nvPr/>
        </p:nvSpPr>
        <p:spPr>
          <a:xfrm>
            <a:off x="6705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1" name="TextBox 230"/>
          <p:cNvSpPr txBox="1"/>
          <p:nvPr/>
        </p:nvSpPr>
        <p:spPr>
          <a:xfrm>
            <a:off x="6858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2" name="TextBox 231"/>
          <p:cNvSpPr txBox="1"/>
          <p:nvPr/>
        </p:nvSpPr>
        <p:spPr>
          <a:xfrm>
            <a:off x="53340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3" name="TextBox 232"/>
          <p:cNvSpPr txBox="1"/>
          <p:nvPr/>
        </p:nvSpPr>
        <p:spPr>
          <a:xfrm>
            <a:off x="54864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4" name="TextBox 233"/>
          <p:cNvSpPr txBox="1"/>
          <p:nvPr/>
        </p:nvSpPr>
        <p:spPr>
          <a:xfrm>
            <a:off x="5638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21</a:t>
            </a:r>
          </a:p>
        </p:txBody>
      </p:sp>
      <p:sp>
        <p:nvSpPr>
          <p:cNvPr id="236" name="TextBox 235"/>
          <p:cNvSpPr txBox="1"/>
          <p:nvPr/>
        </p:nvSpPr>
        <p:spPr>
          <a:xfrm>
            <a:off x="6400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25</a:t>
            </a:r>
          </a:p>
        </p:txBody>
      </p:sp>
      <p:sp>
        <p:nvSpPr>
          <p:cNvPr id="237" name="TextBox 236"/>
          <p:cNvSpPr txBox="1"/>
          <p:nvPr/>
        </p:nvSpPr>
        <p:spPr>
          <a:xfrm>
            <a:off x="65532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38" name="TextBox 237"/>
          <p:cNvSpPr txBox="1"/>
          <p:nvPr/>
        </p:nvSpPr>
        <p:spPr>
          <a:xfrm>
            <a:off x="67056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39" name="TextBox 238"/>
          <p:cNvSpPr txBox="1"/>
          <p:nvPr/>
        </p:nvSpPr>
        <p:spPr>
          <a:xfrm>
            <a:off x="68580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40" name="TextBox 239"/>
          <p:cNvSpPr txBox="1"/>
          <p:nvPr/>
        </p:nvSpPr>
        <p:spPr>
          <a:xfrm>
            <a:off x="5334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41" name="TextBox 240"/>
          <p:cNvSpPr txBox="1"/>
          <p:nvPr/>
        </p:nvSpPr>
        <p:spPr>
          <a:xfrm>
            <a:off x="54864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a:t>
            </a:r>
          </a:p>
        </p:txBody>
      </p:sp>
      <p:sp>
        <p:nvSpPr>
          <p:cNvPr id="242" name="TextBox 241"/>
          <p:cNvSpPr txBox="1"/>
          <p:nvPr/>
        </p:nvSpPr>
        <p:spPr>
          <a:xfrm>
            <a:off x="5638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25</a:t>
            </a:r>
          </a:p>
        </p:txBody>
      </p:sp>
      <p:sp>
        <p:nvSpPr>
          <p:cNvPr id="243" name="TextBox 242"/>
          <p:cNvSpPr txBox="1"/>
          <p:nvPr/>
        </p:nvSpPr>
        <p:spPr>
          <a:xfrm>
            <a:off x="6400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19</a:t>
            </a:r>
          </a:p>
        </p:txBody>
      </p:sp>
      <p:sp>
        <p:nvSpPr>
          <p:cNvPr id="246" name="TextBox 245"/>
          <p:cNvSpPr txBox="1"/>
          <p:nvPr/>
        </p:nvSpPr>
        <p:spPr>
          <a:xfrm>
            <a:off x="65532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47" name="TextBox 246"/>
          <p:cNvSpPr txBox="1"/>
          <p:nvPr/>
        </p:nvSpPr>
        <p:spPr>
          <a:xfrm>
            <a:off x="6705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8" name="TextBox 247"/>
          <p:cNvSpPr txBox="1"/>
          <p:nvPr/>
        </p:nvSpPr>
        <p:spPr>
          <a:xfrm>
            <a:off x="6858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9" name="TextBox 248"/>
          <p:cNvSpPr txBox="1"/>
          <p:nvPr/>
        </p:nvSpPr>
        <p:spPr>
          <a:xfrm>
            <a:off x="5334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0" name="TextBox 249"/>
          <p:cNvSpPr txBox="1"/>
          <p:nvPr/>
        </p:nvSpPr>
        <p:spPr>
          <a:xfrm>
            <a:off x="54864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1" name="TextBox 250"/>
          <p:cNvSpPr txBox="1"/>
          <p:nvPr/>
        </p:nvSpPr>
        <p:spPr>
          <a:xfrm>
            <a:off x="5638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17</a:t>
            </a:r>
          </a:p>
        </p:txBody>
      </p:sp>
      <p:sp>
        <p:nvSpPr>
          <p:cNvPr id="252" name="TextBox 251"/>
          <p:cNvSpPr txBox="1"/>
          <p:nvPr/>
        </p:nvSpPr>
        <p:spPr>
          <a:xfrm>
            <a:off x="6400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19</a:t>
            </a:r>
          </a:p>
        </p:txBody>
      </p:sp>
      <p:sp>
        <p:nvSpPr>
          <p:cNvPr id="253" name="TextBox 252"/>
          <p:cNvSpPr txBox="1"/>
          <p:nvPr/>
        </p:nvSpPr>
        <p:spPr>
          <a:xfrm>
            <a:off x="6553200" y="6096000"/>
            <a:ext cx="304800" cy="2400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54" name="TextBox 253"/>
          <p:cNvSpPr txBox="1"/>
          <p:nvPr/>
        </p:nvSpPr>
        <p:spPr>
          <a:xfrm>
            <a:off x="6705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55" name="TextBox 254"/>
          <p:cNvSpPr txBox="1"/>
          <p:nvPr/>
        </p:nvSpPr>
        <p:spPr>
          <a:xfrm>
            <a:off x="6858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56" name="TextBox 255"/>
          <p:cNvSpPr txBox="1"/>
          <p:nvPr/>
        </p:nvSpPr>
        <p:spPr>
          <a:xfrm>
            <a:off x="5943600" y="5638800"/>
            <a:ext cx="6858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rtlCol="0">
            <a:spAutoFit/>
          </a:bodyPr>
          <a:lstStyle/>
          <a:p>
            <a:pPr algn="l"/>
            <a:r>
              <a:rPr lang="en-US" sz="800" dirty="0" smtClean="0">
                <a:solidFill>
                  <a:srgbClr val="0000FF"/>
                </a:solidFill>
              </a:rPr>
              <a:t> 25min</a:t>
            </a:r>
          </a:p>
        </p:txBody>
      </p:sp>
      <p:sp>
        <p:nvSpPr>
          <p:cNvPr id="257" name="TextBox 256"/>
          <p:cNvSpPr txBox="1"/>
          <p:nvPr/>
        </p:nvSpPr>
        <p:spPr>
          <a:xfrm>
            <a:off x="5943600" y="5715000"/>
            <a:ext cx="685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43200" rtlCol="0">
            <a:spAutoFit/>
          </a:bodyPr>
          <a:lstStyle/>
          <a:p>
            <a:pPr algn="l"/>
            <a:r>
              <a:rPr lang="en-US" sz="800" dirty="0" smtClean="0">
                <a:solidFill>
                  <a:srgbClr val="0000FF"/>
                </a:solidFill>
              </a:rPr>
              <a:t> 19min</a:t>
            </a:r>
          </a:p>
        </p:txBody>
      </p:sp>
      <p:sp>
        <p:nvSpPr>
          <p:cNvPr id="258" name="TextBox 257"/>
          <p:cNvSpPr txBox="1"/>
          <p:nvPr/>
        </p:nvSpPr>
        <p:spPr>
          <a:xfrm>
            <a:off x="5943600" y="5867400"/>
            <a:ext cx="685800" cy="19835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800" dirty="0" smtClean="0">
                <a:solidFill>
                  <a:srgbClr val="0000FF"/>
                </a:solidFill>
              </a:rPr>
              <a:t> 24min</a:t>
            </a:r>
          </a:p>
        </p:txBody>
      </p:sp>
      <p:sp>
        <p:nvSpPr>
          <p:cNvPr id="259" name="TextBox 258"/>
          <p:cNvSpPr txBox="1"/>
          <p:nvPr/>
        </p:nvSpPr>
        <p:spPr>
          <a:xfrm>
            <a:off x="5943600" y="6019800"/>
            <a:ext cx="6858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7200" rtlCol="0">
            <a:spAutoFit/>
          </a:bodyPr>
          <a:lstStyle/>
          <a:p>
            <a:pPr algn="l"/>
            <a:r>
              <a:rPr lang="en-US" sz="800" dirty="0" smtClean="0">
                <a:solidFill>
                  <a:srgbClr val="0000FF"/>
                </a:solidFill>
              </a:rPr>
              <a:t> 22min</a:t>
            </a:r>
          </a:p>
        </p:txBody>
      </p:sp>
      <p:sp>
        <p:nvSpPr>
          <p:cNvPr id="260" name="TextBox 259"/>
          <p:cNvSpPr txBox="1"/>
          <p:nvPr/>
        </p:nvSpPr>
        <p:spPr>
          <a:xfrm>
            <a:off x="5943600" y="6096000"/>
            <a:ext cx="685800" cy="2310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1200" rtlCol="0">
            <a:spAutoFit/>
          </a:bodyPr>
          <a:lstStyle/>
          <a:p>
            <a:pPr algn="l"/>
            <a:r>
              <a:rPr lang="en-US" sz="800" dirty="0" smtClean="0">
                <a:solidFill>
                  <a:srgbClr val="0000FF"/>
                </a:solidFill>
              </a:rPr>
              <a:t> 17min</a:t>
            </a:r>
          </a:p>
        </p:txBody>
      </p:sp>
      <p:sp>
        <p:nvSpPr>
          <p:cNvPr id="261" name="TextBox 260"/>
          <p:cNvSpPr txBox="1"/>
          <p:nvPr/>
        </p:nvSpPr>
        <p:spPr>
          <a:xfrm>
            <a:off x="51816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6</a:t>
            </a:r>
          </a:p>
        </p:txBody>
      </p:sp>
      <p:sp>
        <p:nvSpPr>
          <p:cNvPr id="262" name="TextBox 261"/>
          <p:cNvSpPr txBox="1"/>
          <p:nvPr/>
        </p:nvSpPr>
        <p:spPr>
          <a:xfrm>
            <a:off x="53340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0</a:t>
            </a:r>
          </a:p>
        </p:txBody>
      </p:sp>
      <p:sp>
        <p:nvSpPr>
          <p:cNvPr id="263" name="TextBox 262"/>
          <p:cNvSpPr txBox="1"/>
          <p:nvPr/>
        </p:nvSpPr>
        <p:spPr>
          <a:xfrm>
            <a:off x="5486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2</a:t>
            </a:r>
          </a:p>
        </p:txBody>
      </p:sp>
      <p:sp>
        <p:nvSpPr>
          <p:cNvPr id="264" name="TextBox 263"/>
          <p:cNvSpPr txBox="1"/>
          <p:nvPr/>
        </p:nvSpPr>
        <p:spPr>
          <a:xfrm>
            <a:off x="5562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600" dirty="0" smtClean="0">
                <a:solidFill>
                  <a:srgbClr val="0000FF"/>
                </a:solidFill>
              </a:rPr>
              <a:t> </a:t>
            </a:r>
            <a:r>
              <a:rPr lang="en-US" sz="1000" dirty="0" smtClean="0">
                <a:solidFill>
                  <a:srgbClr val="0000FF"/>
                </a:solidFill>
              </a:rPr>
              <a:t>111</a:t>
            </a:r>
          </a:p>
        </p:txBody>
      </p:sp>
      <p:sp>
        <p:nvSpPr>
          <p:cNvPr id="265" name="TextBox 264"/>
          <p:cNvSpPr txBox="1"/>
          <p:nvPr/>
        </p:nvSpPr>
        <p:spPr>
          <a:xfrm>
            <a:off x="6324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1000" dirty="0" smtClean="0">
                <a:solidFill>
                  <a:srgbClr val="0000FF"/>
                </a:solidFill>
              </a:rPr>
              <a:t>103</a:t>
            </a:r>
          </a:p>
        </p:txBody>
      </p:sp>
      <p:sp>
        <p:nvSpPr>
          <p:cNvPr id="266" name="TextBox 265"/>
          <p:cNvSpPr txBox="1"/>
          <p:nvPr/>
        </p:nvSpPr>
        <p:spPr>
          <a:xfrm>
            <a:off x="6629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3</a:t>
            </a:r>
          </a:p>
        </p:txBody>
      </p:sp>
      <p:sp>
        <p:nvSpPr>
          <p:cNvPr id="267" name="TextBox 266"/>
          <p:cNvSpPr txBox="1"/>
          <p:nvPr/>
        </p:nvSpPr>
        <p:spPr>
          <a:xfrm>
            <a:off x="6705600" y="62484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400" dirty="0" smtClean="0">
                <a:solidFill>
                  <a:srgbClr val="0000FF"/>
                </a:solidFill>
              </a:rPr>
              <a:t>  </a:t>
            </a:r>
            <a:r>
              <a:rPr lang="en-US" sz="1000" dirty="0" smtClean="0">
                <a:solidFill>
                  <a:srgbClr val="0000FF"/>
                </a:solidFill>
              </a:rPr>
              <a:t>12</a:t>
            </a:r>
          </a:p>
        </p:txBody>
      </p:sp>
      <p:sp>
        <p:nvSpPr>
          <p:cNvPr id="268" name="TextBox 267"/>
          <p:cNvSpPr txBox="1"/>
          <p:nvPr/>
        </p:nvSpPr>
        <p:spPr>
          <a:xfrm>
            <a:off x="69342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7</a:t>
            </a:r>
          </a:p>
        </p:txBody>
      </p:sp>
      <p:sp>
        <p:nvSpPr>
          <p:cNvPr id="269" name="TextBox 268"/>
          <p:cNvSpPr txBox="1"/>
          <p:nvPr/>
        </p:nvSpPr>
        <p:spPr>
          <a:xfrm>
            <a:off x="5943600" y="62484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4800" rtlCol="0">
            <a:spAutoFit/>
          </a:bodyPr>
          <a:lstStyle/>
          <a:p>
            <a:pPr algn="l"/>
            <a:r>
              <a:rPr lang="en-US" sz="800" dirty="0" smtClean="0">
                <a:solidFill>
                  <a:srgbClr val="0000FF"/>
                </a:solidFill>
              </a:rPr>
              <a:t>107</a:t>
            </a:r>
          </a:p>
        </p:txBody>
      </p:sp>
      <p:sp>
        <p:nvSpPr>
          <p:cNvPr id="270" name="TextBox 269"/>
          <p:cNvSpPr txBox="1"/>
          <p:nvPr/>
        </p:nvSpPr>
        <p:spPr>
          <a:xfrm>
            <a:off x="5791200" y="6553200"/>
            <a:ext cx="6096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21600">
            <a:prstTxWarp prst="textNoShape">
              <a:avLst/>
            </a:prstTxWarp>
            <a:spAutoFit/>
          </a:bodyPr>
          <a:lstStyle/>
          <a:p>
            <a:pPr>
              <a:defRPr/>
            </a:pPr>
            <a:r>
              <a:rPr lang="en-US" sz="1000" dirty="0">
                <a:solidFill>
                  <a:srgbClr val="0000FF"/>
                </a:solidFill>
              </a:rPr>
              <a:t>U O A</a:t>
            </a:r>
          </a:p>
        </p:txBody>
      </p:sp>
      <p:sp>
        <p:nvSpPr>
          <p:cNvPr id="271" name="TextBox 270"/>
          <p:cNvSpPr txBox="1"/>
          <p:nvPr/>
        </p:nvSpPr>
        <p:spPr>
          <a:xfrm>
            <a:off x="6629400" y="6553200"/>
            <a:ext cx="3810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1600">
            <a:prstTxWarp prst="textNoShape">
              <a:avLst/>
            </a:prstTxWarp>
            <a:spAutoFit/>
          </a:bodyPr>
          <a:lstStyle/>
          <a:p>
            <a:pPr>
              <a:defRPr/>
            </a:pPr>
            <a:r>
              <a:rPr lang="en-US" sz="1000" dirty="0" smtClean="0">
                <a:solidFill>
                  <a:srgbClr val="0000FF"/>
                </a:solidFill>
              </a:rPr>
              <a:t>   2</a:t>
            </a:r>
            <a:endParaRPr lang="en-US" sz="1000" dirty="0">
              <a:solidFill>
                <a:srgbClr val="0000FF"/>
              </a:solidFill>
            </a:endParaRPr>
          </a:p>
        </p:txBody>
      </p:sp>
      <p:sp>
        <p:nvSpPr>
          <p:cNvPr id="272" name="TextBox 271"/>
          <p:cNvSpPr txBox="1"/>
          <p:nvPr/>
        </p:nvSpPr>
        <p:spPr>
          <a:xfrm>
            <a:off x="5257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18</a:t>
            </a:r>
          </a:p>
        </p:txBody>
      </p:sp>
      <p:sp>
        <p:nvSpPr>
          <p:cNvPr id="273" name="TextBox 272"/>
          <p:cNvSpPr txBox="1"/>
          <p:nvPr/>
        </p:nvSpPr>
        <p:spPr>
          <a:xfrm>
            <a:off x="54102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30</a:t>
            </a:r>
          </a:p>
        </p:txBody>
      </p:sp>
      <p:sp>
        <p:nvSpPr>
          <p:cNvPr id="274" name="TextBox 273"/>
          <p:cNvSpPr txBox="1"/>
          <p:nvPr/>
        </p:nvSpPr>
        <p:spPr>
          <a:xfrm>
            <a:off x="5867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20</a:t>
            </a:r>
          </a:p>
        </p:txBody>
      </p:sp>
      <p:sp>
        <p:nvSpPr>
          <p:cNvPr id="275" name="TextBox 274"/>
          <p:cNvSpPr txBox="1"/>
          <p:nvPr/>
        </p:nvSpPr>
        <p:spPr>
          <a:xfrm>
            <a:off x="6019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 29</a:t>
            </a:r>
          </a:p>
        </p:txBody>
      </p:sp>
      <p:sp>
        <p:nvSpPr>
          <p:cNvPr id="276" name="TextBox 275"/>
          <p:cNvSpPr txBox="1"/>
          <p:nvPr/>
        </p:nvSpPr>
        <p:spPr>
          <a:xfrm>
            <a:off x="64770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600" dirty="0" smtClean="0">
                <a:solidFill>
                  <a:srgbClr val="0000FF"/>
                </a:solidFill>
              </a:rPr>
              <a:t> </a:t>
            </a:r>
            <a:r>
              <a:rPr lang="en-US" sz="800" dirty="0" smtClean="0">
                <a:solidFill>
                  <a:srgbClr val="0000FF"/>
                </a:solidFill>
              </a:rPr>
              <a:t>1</a:t>
            </a:r>
          </a:p>
        </p:txBody>
      </p:sp>
      <p:sp>
        <p:nvSpPr>
          <p:cNvPr id="277" name="TextBox 276"/>
          <p:cNvSpPr txBox="1"/>
          <p:nvPr/>
        </p:nvSpPr>
        <p:spPr>
          <a:xfrm>
            <a:off x="6629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59</a:t>
            </a:r>
          </a:p>
        </p:txBody>
      </p:sp>
      <p:sp>
        <p:nvSpPr>
          <p:cNvPr id="278" name="TextBox 277"/>
          <p:cNvSpPr txBox="1"/>
          <p:nvPr/>
        </p:nvSpPr>
        <p:spPr>
          <a:xfrm>
            <a:off x="5334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279" name="TextBox 278"/>
          <p:cNvSpPr txBox="1"/>
          <p:nvPr/>
        </p:nvSpPr>
        <p:spPr>
          <a:xfrm>
            <a:off x="55626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280" name="TextBox 279"/>
          <p:cNvSpPr txBox="1"/>
          <p:nvPr/>
        </p:nvSpPr>
        <p:spPr>
          <a:xfrm>
            <a:off x="5791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81" name="TextBox 280"/>
          <p:cNvSpPr txBox="1"/>
          <p:nvPr/>
        </p:nvSpPr>
        <p:spPr>
          <a:xfrm>
            <a:off x="6096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282" name="TextBox 281"/>
          <p:cNvSpPr txBox="1"/>
          <p:nvPr/>
        </p:nvSpPr>
        <p:spPr>
          <a:xfrm>
            <a:off x="63246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5</a:t>
            </a:r>
          </a:p>
        </p:txBody>
      </p:sp>
      <p:sp>
        <p:nvSpPr>
          <p:cNvPr id="283" name="TextBox 282"/>
          <p:cNvSpPr txBox="1"/>
          <p:nvPr/>
        </p:nvSpPr>
        <p:spPr>
          <a:xfrm>
            <a:off x="6553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84" name="TextBox 283"/>
          <p:cNvSpPr txBox="1"/>
          <p:nvPr/>
        </p:nvSpPr>
        <p:spPr>
          <a:xfrm>
            <a:off x="69342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 8</a:t>
            </a:r>
          </a:p>
        </p:txBody>
      </p:sp>
      <p:sp>
        <p:nvSpPr>
          <p:cNvPr id="285" name="TextBox 284"/>
          <p:cNvSpPr txBox="1"/>
          <p:nvPr/>
        </p:nvSpPr>
        <p:spPr>
          <a:xfrm>
            <a:off x="7239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8</a:t>
            </a:r>
          </a:p>
        </p:txBody>
      </p:sp>
      <p:sp>
        <p:nvSpPr>
          <p:cNvPr id="286" name="TextBox 285"/>
          <p:cNvSpPr txBox="1"/>
          <p:nvPr/>
        </p:nvSpPr>
        <p:spPr>
          <a:xfrm>
            <a:off x="7467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287" name="TextBox 286"/>
          <p:cNvSpPr txBox="1"/>
          <p:nvPr/>
        </p:nvSpPr>
        <p:spPr>
          <a:xfrm>
            <a:off x="7696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2</a:t>
            </a:r>
          </a:p>
        </p:txBody>
      </p:sp>
      <p:sp>
        <p:nvSpPr>
          <p:cNvPr id="288" name="TextBox 287"/>
          <p:cNvSpPr txBox="1"/>
          <p:nvPr/>
        </p:nvSpPr>
        <p:spPr>
          <a:xfrm>
            <a:off x="79248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289" name="TextBox 288"/>
          <p:cNvSpPr txBox="1"/>
          <p:nvPr/>
        </p:nvSpPr>
        <p:spPr>
          <a:xfrm>
            <a:off x="8229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4</a:t>
            </a:r>
          </a:p>
        </p:txBody>
      </p:sp>
      <p:sp>
        <p:nvSpPr>
          <p:cNvPr id="290" name="TextBox 289"/>
          <p:cNvSpPr txBox="1"/>
          <p:nvPr/>
        </p:nvSpPr>
        <p:spPr>
          <a:xfrm>
            <a:off x="8458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291" name="TextBox 290"/>
          <p:cNvSpPr txBox="1"/>
          <p:nvPr/>
        </p:nvSpPr>
        <p:spPr>
          <a:xfrm>
            <a:off x="8839200" y="2057400"/>
            <a:ext cx="6096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a:spAutoFit/>
          </a:bodyPr>
          <a:lstStyle/>
          <a:p>
            <a:pPr>
              <a:defRPr/>
            </a:pPr>
            <a:r>
              <a:rPr lang="en-US" sz="1100" dirty="0" smtClean="0">
                <a:solidFill>
                  <a:srgbClr val="0000FF"/>
                </a:solidFill>
              </a:rPr>
              <a:t> 19</a:t>
            </a:r>
            <a:endParaRPr lang="en-US" sz="1100" dirty="0">
              <a:solidFill>
                <a:srgbClr val="0000FF"/>
              </a:solidFill>
            </a:endParaRPr>
          </a:p>
        </p:txBody>
      </p:sp>
      <p:sp>
        <p:nvSpPr>
          <p:cNvPr id="303" name="Diagonal Stripe 302"/>
          <p:cNvSpPr/>
          <p:nvPr/>
        </p:nvSpPr>
        <p:spPr>
          <a:xfrm>
            <a:off x="8763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4" name="Diagonal Stripe 303"/>
          <p:cNvSpPr/>
          <p:nvPr/>
        </p:nvSpPr>
        <p:spPr>
          <a:xfrm>
            <a:off x="8763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5" name="Diagonal Stripe 304"/>
          <p:cNvSpPr/>
          <p:nvPr/>
        </p:nvSpPr>
        <p:spPr>
          <a:xfrm>
            <a:off x="8763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6" name="Diagonal Stripe 305"/>
          <p:cNvSpPr/>
          <p:nvPr/>
        </p:nvSpPr>
        <p:spPr>
          <a:xfrm>
            <a:off x="8763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7" name="Diagonal Stripe 306"/>
          <p:cNvSpPr/>
          <p:nvPr/>
        </p:nvSpPr>
        <p:spPr>
          <a:xfrm>
            <a:off x="8763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8" name="Diagonal Stripe 307"/>
          <p:cNvSpPr/>
          <p:nvPr/>
        </p:nvSpPr>
        <p:spPr>
          <a:xfrm>
            <a:off x="8763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9" name="Diagonal Stripe 308"/>
          <p:cNvSpPr/>
          <p:nvPr/>
        </p:nvSpPr>
        <p:spPr>
          <a:xfrm>
            <a:off x="8763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0" name="Diagonal Stripe 309"/>
          <p:cNvSpPr/>
          <p:nvPr/>
        </p:nvSpPr>
        <p:spPr>
          <a:xfrm>
            <a:off x="8763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1" name="Diagonal Stripe 310"/>
          <p:cNvSpPr/>
          <p:nvPr/>
        </p:nvSpPr>
        <p:spPr>
          <a:xfrm>
            <a:off x="8763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2" name="Diagonal Stripe 311"/>
          <p:cNvSpPr/>
          <p:nvPr/>
        </p:nvSpPr>
        <p:spPr>
          <a:xfrm>
            <a:off x="8763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3" name="Diagonal Stripe 312"/>
          <p:cNvSpPr/>
          <p:nvPr/>
        </p:nvSpPr>
        <p:spPr>
          <a:xfrm>
            <a:off x="8763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5" name="Diagonal Stripe 314"/>
          <p:cNvSpPr/>
          <p:nvPr/>
        </p:nvSpPr>
        <p:spPr>
          <a:xfrm>
            <a:off x="8839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6" name="Diagonal Stripe 315"/>
          <p:cNvSpPr/>
          <p:nvPr/>
        </p:nvSpPr>
        <p:spPr>
          <a:xfrm>
            <a:off x="8839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7" name="Diagonal Stripe 316"/>
          <p:cNvSpPr/>
          <p:nvPr/>
        </p:nvSpPr>
        <p:spPr>
          <a:xfrm>
            <a:off x="8839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8" name="Donut 317"/>
          <p:cNvSpPr/>
          <p:nvPr/>
        </p:nvSpPr>
        <p:spPr>
          <a:xfrm>
            <a:off x="8839200" y="1295400"/>
            <a:ext cx="76200" cy="152400"/>
          </a:xfrm>
          <a:prstGeom prst="donut">
            <a:avLst/>
          </a:prstGeom>
          <a:solidFill>
            <a:srgbClr val="0000FF"/>
          </a:solidFill>
          <a:ln w="31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9" name="Diagonal Stripe 318"/>
          <p:cNvSpPr/>
          <p:nvPr/>
        </p:nvSpPr>
        <p:spPr>
          <a:xfrm>
            <a:off x="88392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0" name="Diagonal Stripe 319"/>
          <p:cNvSpPr/>
          <p:nvPr/>
        </p:nvSpPr>
        <p:spPr>
          <a:xfrm>
            <a:off x="88392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1" name="Diagonal Stripe 320"/>
          <p:cNvSpPr/>
          <p:nvPr/>
        </p:nvSpPr>
        <p:spPr>
          <a:xfrm>
            <a:off x="88392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2" name="Diagonal Stripe 321"/>
          <p:cNvSpPr/>
          <p:nvPr/>
        </p:nvSpPr>
        <p:spPr>
          <a:xfrm>
            <a:off x="88392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3" name="Diagonal Stripe 322"/>
          <p:cNvSpPr/>
          <p:nvPr/>
        </p:nvSpPr>
        <p:spPr>
          <a:xfrm>
            <a:off x="88392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4" name="Diagonal Stripe 323"/>
          <p:cNvSpPr/>
          <p:nvPr/>
        </p:nvSpPr>
        <p:spPr>
          <a:xfrm>
            <a:off x="88392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5" name="Diagonal Stripe 324"/>
          <p:cNvSpPr/>
          <p:nvPr/>
        </p:nvSpPr>
        <p:spPr>
          <a:xfrm>
            <a:off x="8915400" y="1066800"/>
            <a:ext cx="76200" cy="76200"/>
          </a:xfrm>
          <a:prstGeom prst="diagStrip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6" name="Diagonal Stripe 325"/>
          <p:cNvSpPr/>
          <p:nvPr/>
        </p:nvSpPr>
        <p:spPr>
          <a:xfrm>
            <a:off x="6858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7" name="Diagonal Stripe 326"/>
          <p:cNvSpPr/>
          <p:nvPr/>
        </p:nvSpPr>
        <p:spPr>
          <a:xfrm>
            <a:off x="6858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8" name="Diagonal Stripe 327"/>
          <p:cNvSpPr/>
          <p:nvPr/>
        </p:nvSpPr>
        <p:spPr>
          <a:xfrm>
            <a:off x="6858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9" name="Diagonal Stripe 328"/>
          <p:cNvSpPr/>
          <p:nvPr/>
        </p:nvSpPr>
        <p:spPr>
          <a:xfrm>
            <a:off x="6858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0" name="Diagonal Stripe 329"/>
          <p:cNvSpPr/>
          <p:nvPr/>
        </p:nvSpPr>
        <p:spPr>
          <a:xfrm>
            <a:off x="6858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1" name="Diagonal Stripe 330"/>
          <p:cNvSpPr/>
          <p:nvPr/>
        </p:nvSpPr>
        <p:spPr>
          <a:xfrm>
            <a:off x="6858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2" name="Diagonal Stripe 331"/>
          <p:cNvSpPr/>
          <p:nvPr/>
        </p:nvSpPr>
        <p:spPr>
          <a:xfrm>
            <a:off x="6858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3" name="Diagonal Stripe 332"/>
          <p:cNvSpPr/>
          <p:nvPr/>
        </p:nvSpPr>
        <p:spPr>
          <a:xfrm>
            <a:off x="6858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4" name="Diagonal Stripe 333"/>
          <p:cNvSpPr/>
          <p:nvPr/>
        </p:nvSpPr>
        <p:spPr>
          <a:xfrm>
            <a:off x="6858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5" name="Diagonal Stripe 334"/>
          <p:cNvSpPr/>
          <p:nvPr/>
        </p:nvSpPr>
        <p:spPr>
          <a:xfrm>
            <a:off x="6858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6" name="Diagonal Stripe 335"/>
          <p:cNvSpPr/>
          <p:nvPr/>
        </p:nvSpPr>
        <p:spPr>
          <a:xfrm>
            <a:off x="6858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7" name="Diagonal Stripe 336"/>
          <p:cNvSpPr/>
          <p:nvPr/>
        </p:nvSpPr>
        <p:spPr>
          <a:xfrm>
            <a:off x="6934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8" name="Diagonal Stripe 337"/>
          <p:cNvSpPr/>
          <p:nvPr/>
        </p:nvSpPr>
        <p:spPr>
          <a:xfrm>
            <a:off x="6934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9" name="Diagonal Stripe 338"/>
          <p:cNvSpPr/>
          <p:nvPr/>
        </p:nvSpPr>
        <p:spPr>
          <a:xfrm>
            <a:off x="6934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0" name="TextBox 339"/>
          <p:cNvSpPr txBox="1"/>
          <p:nvPr/>
        </p:nvSpPr>
        <p:spPr>
          <a:xfrm>
            <a:off x="84582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19 17</a:t>
            </a:r>
            <a:endParaRPr lang="en-US" sz="600" b="1" dirty="0">
              <a:solidFill>
                <a:srgbClr val="0000FF"/>
              </a:solidFill>
            </a:endParaRPr>
          </a:p>
        </p:txBody>
      </p:sp>
      <p:sp>
        <p:nvSpPr>
          <p:cNvPr id="341" name="Collate 340"/>
          <p:cNvSpPr/>
          <p:nvPr/>
        </p:nvSpPr>
        <p:spPr>
          <a:xfrm>
            <a:off x="6934200" y="1295400"/>
            <a:ext cx="76200" cy="6096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4" name="Collate 343"/>
          <p:cNvSpPr/>
          <p:nvPr/>
        </p:nvSpPr>
        <p:spPr>
          <a:xfrm>
            <a:off x="70104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5" name="Collate 344"/>
          <p:cNvSpPr/>
          <p:nvPr/>
        </p:nvSpPr>
        <p:spPr>
          <a:xfrm>
            <a:off x="7086600" y="1066800"/>
            <a:ext cx="1080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346" name="Collate 345"/>
          <p:cNvSpPr/>
          <p:nvPr/>
        </p:nvSpPr>
        <p:spPr>
          <a:xfrm>
            <a:off x="89154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7" name="Collate 346"/>
          <p:cNvSpPr/>
          <p:nvPr/>
        </p:nvSpPr>
        <p:spPr>
          <a:xfrm>
            <a:off x="8991600" y="1066800"/>
            <a:ext cx="1164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8" name="TextBox 347"/>
          <p:cNvSpPr txBox="1"/>
          <p:nvPr/>
        </p:nvSpPr>
        <p:spPr>
          <a:xfrm>
            <a:off x="5257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349" name="TextBox 348"/>
          <p:cNvSpPr txBox="1"/>
          <p:nvPr/>
        </p:nvSpPr>
        <p:spPr>
          <a:xfrm>
            <a:off x="548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smtClean="0">
                <a:solidFill>
                  <a:srgbClr val="0000FF"/>
                </a:solidFill>
              </a:rPr>
              <a:t>3</a:t>
            </a:r>
            <a:endParaRPr lang="en-US" sz="1200" dirty="0">
              <a:solidFill>
                <a:srgbClr val="0000FF"/>
              </a:solidFill>
            </a:endParaRPr>
          </a:p>
        </p:txBody>
      </p:sp>
      <p:sp>
        <p:nvSpPr>
          <p:cNvPr id="350" name="TextBox 349"/>
          <p:cNvSpPr txBox="1"/>
          <p:nvPr/>
        </p:nvSpPr>
        <p:spPr>
          <a:xfrm>
            <a:off x="5791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5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351" name="TextBox 350"/>
          <p:cNvSpPr txBox="1"/>
          <p:nvPr/>
        </p:nvSpPr>
        <p:spPr>
          <a:xfrm>
            <a:off x="6019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8</a:t>
            </a:r>
          </a:p>
        </p:txBody>
      </p:sp>
      <p:sp>
        <p:nvSpPr>
          <p:cNvPr id="352" name="TextBox 351"/>
          <p:cNvSpPr txBox="1"/>
          <p:nvPr/>
        </p:nvSpPr>
        <p:spPr>
          <a:xfrm>
            <a:off x="6248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9</a:t>
            </a:r>
          </a:p>
        </p:txBody>
      </p:sp>
      <p:sp>
        <p:nvSpPr>
          <p:cNvPr id="353" name="TextBox 352"/>
          <p:cNvSpPr txBox="1"/>
          <p:nvPr/>
        </p:nvSpPr>
        <p:spPr>
          <a:xfrm>
            <a:off x="6477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354" name="TextBox 353"/>
          <p:cNvSpPr txBox="1"/>
          <p:nvPr/>
        </p:nvSpPr>
        <p:spPr>
          <a:xfrm>
            <a:off x="5257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smtClean="0">
                <a:solidFill>
                  <a:srgbClr val="0000FF"/>
                </a:solidFill>
              </a:rPr>
              <a:t>11</a:t>
            </a:r>
            <a:endParaRPr lang="en-US" sz="1000" dirty="0">
              <a:solidFill>
                <a:srgbClr val="0000FF"/>
              </a:solidFill>
            </a:endParaRPr>
          </a:p>
        </p:txBody>
      </p:sp>
      <p:sp>
        <p:nvSpPr>
          <p:cNvPr id="355" name="TextBox 354"/>
          <p:cNvSpPr txBox="1"/>
          <p:nvPr/>
        </p:nvSpPr>
        <p:spPr>
          <a:xfrm>
            <a:off x="5486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56" name="TextBox 355"/>
          <p:cNvSpPr txBox="1"/>
          <p:nvPr/>
        </p:nvSpPr>
        <p:spPr>
          <a:xfrm>
            <a:off x="5715000" y="18288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600" dirty="0" smtClean="0">
                <a:solidFill>
                  <a:srgbClr val="0000FF"/>
                </a:solidFill>
              </a:rPr>
              <a:t> </a:t>
            </a:r>
            <a:r>
              <a:rPr lang="en-US" sz="1000" dirty="0" smtClean="0">
                <a:solidFill>
                  <a:srgbClr val="0000FF"/>
                </a:solidFill>
              </a:rPr>
              <a:t>14</a:t>
            </a:r>
            <a:endParaRPr lang="en-US" sz="1000" dirty="0">
              <a:solidFill>
                <a:srgbClr val="0000FF"/>
              </a:solidFill>
            </a:endParaRPr>
          </a:p>
        </p:txBody>
      </p:sp>
      <p:sp>
        <p:nvSpPr>
          <p:cNvPr id="357" name="TextBox 356"/>
          <p:cNvSpPr txBox="1"/>
          <p:nvPr/>
        </p:nvSpPr>
        <p:spPr>
          <a:xfrm>
            <a:off x="6019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15</a:t>
            </a:r>
            <a:endParaRPr lang="en-US" sz="1000" dirty="0">
              <a:solidFill>
                <a:srgbClr val="0000FF"/>
              </a:solidFill>
            </a:endParaRPr>
          </a:p>
        </p:txBody>
      </p:sp>
      <p:sp>
        <p:nvSpPr>
          <p:cNvPr id="358" name="TextBox 357"/>
          <p:cNvSpPr txBox="1"/>
          <p:nvPr/>
        </p:nvSpPr>
        <p:spPr>
          <a:xfrm>
            <a:off x="7391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4</a:t>
            </a:r>
          </a:p>
        </p:txBody>
      </p:sp>
      <p:sp>
        <p:nvSpPr>
          <p:cNvPr id="359" name="TextBox 358"/>
          <p:cNvSpPr txBox="1"/>
          <p:nvPr/>
        </p:nvSpPr>
        <p:spPr>
          <a:xfrm>
            <a:off x="7620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361" name="TextBox 360"/>
          <p:cNvSpPr txBox="1"/>
          <p:nvPr/>
        </p:nvSpPr>
        <p:spPr>
          <a:xfrm>
            <a:off x="7848600" y="1752600"/>
            <a:ext cx="457200" cy="2000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a:spAutoFit/>
          </a:bodyPr>
          <a:lstStyle/>
          <a:p>
            <a:pPr>
              <a:defRPr/>
            </a:pP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362" name="TextBox 361"/>
          <p:cNvSpPr txBox="1"/>
          <p:nvPr/>
        </p:nvSpPr>
        <p:spPr>
          <a:xfrm>
            <a:off x="81534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63" name="TextBox 362"/>
          <p:cNvSpPr txBox="1"/>
          <p:nvPr/>
        </p:nvSpPr>
        <p:spPr>
          <a:xfrm>
            <a:off x="8382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15</a:t>
            </a:r>
            <a:endParaRPr lang="en-US" sz="1000" dirty="0">
              <a:solidFill>
                <a:srgbClr val="0000FF"/>
              </a:solidFill>
            </a:endParaRPr>
          </a:p>
        </p:txBody>
      </p:sp>
      <p:sp>
        <p:nvSpPr>
          <p:cNvPr id="364" name="TextBox 363"/>
          <p:cNvSpPr txBox="1"/>
          <p:nvPr/>
        </p:nvSpPr>
        <p:spPr>
          <a:xfrm>
            <a:off x="7162800" y="18288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365" name="TextBox 364"/>
          <p:cNvSpPr txBox="1"/>
          <p:nvPr/>
        </p:nvSpPr>
        <p:spPr>
          <a:xfrm>
            <a:off x="7391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366" name="TextBox 365"/>
          <p:cNvSpPr txBox="1"/>
          <p:nvPr/>
        </p:nvSpPr>
        <p:spPr>
          <a:xfrm>
            <a:off x="7696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23</a:t>
            </a:r>
            <a:endParaRPr lang="en-US" sz="1000" dirty="0">
              <a:solidFill>
                <a:srgbClr val="0000FF"/>
              </a:solidFill>
            </a:endParaRPr>
          </a:p>
        </p:txBody>
      </p:sp>
      <p:sp>
        <p:nvSpPr>
          <p:cNvPr id="367" name="TextBox 366"/>
          <p:cNvSpPr txBox="1"/>
          <p:nvPr/>
        </p:nvSpPr>
        <p:spPr>
          <a:xfrm>
            <a:off x="7924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24</a:t>
            </a:r>
            <a:endParaRPr lang="en-US" sz="1000" dirty="0">
              <a:solidFill>
                <a:srgbClr val="0000FF"/>
              </a:solidFill>
            </a:endParaRPr>
          </a:p>
        </p:txBody>
      </p:sp>
      <p:sp>
        <p:nvSpPr>
          <p:cNvPr id="368" name="TextBox 367"/>
          <p:cNvSpPr txBox="1"/>
          <p:nvPr/>
        </p:nvSpPr>
        <p:spPr>
          <a:xfrm>
            <a:off x="8153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smtClean="0">
                <a:solidFill>
                  <a:srgbClr val="0000FF"/>
                </a:solidFill>
              </a:rPr>
              <a:t>25</a:t>
            </a:r>
            <a:endParaRPr lang="en-US" sz="1000" dirty="0">
              <a:solidFill>
                <a:srgbClr val="0000FF"/>
              </a:solidFill>
            </a:endParaRPr>
          </a:p>
        </p:txBody>
      </p:sp>
      <p:sp>
        <p:nvSpPr>
          <p:cNvPr id="369" name="Oval 368"/>
          <p:cNvSpPr/>
          <p:nvPr/>
        </p:nvSpPr>
        <p:spPr>
          <a:xfrm>
            <a:off x="60198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0" name="Oval 369"/>
          <p:cNvSpPr/>
          <p:nvPr/>
        </p:nvSpPr>
        <p:spPr>
          <a:xfrm>
            <a:off x="81534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1" name="TextBox 370"/>
          <p:cNvSpPr txBox="1"/>
          <p:nvPr/>
        </p:nvSpPr>
        <p:spPr>
          <a:xfrm>
            <a:off x="67818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100" dirty="0" smtClean="0">
                <a:solidFill>
                  <a:srgbClr val="0000FF"/>
                </a:solidFill>
              </a:rPr>
              <a:t>5  10</a:t>
            </a:r>
            <a:endParaRPr lang="en-US" sz="1100" dirty="0">
              <a:solidFill>
                <a:srgbClr val="0000FF"/>
              </a:solidFill>
            </a:endParaRPr>
          </a:p>
        </p:txBody>
      </p:sp>
      <p:sp>
        <p:nvSpPr>
          <p:cNvPr id="373" name="TextBox 372"/>
          <p:cNvSpPr txBox="1"/>
          <p:nvPr/>
        </p:nvSpPr>
        <p:spPr>
          <a:xfrm>
            <a:off x="67056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spAutoFit/>
          </a:bodyPr>
          <a:lstStyle/>
          <a:p>
            <a:pPr>
              <a:defRPr/>
            </a:pPr>
            <a:r>
              <a:rPr lang="en-US" sz="1100" dirty="0" smtClean="0">
                <a:solidFill>
                  <a:srgbClr val="0000FF"/>
                </a:solidFill>
              </a:rPr>
              <a:t>11 </a:t>
            </a:r>
            <a:r>
              <a:rPr lang="en-US" sz="400" dirty="0" smtClean="0">
                <a:solidFill>
                  <a:srgbClr val="0000FF"/>
                </a:solidFill>
              </a:rPr>
              <a:t> </a:t>
            </a:r>
            <a:r>
              <a:rPr lang="en-US" sz="1100" dirty="0" smtClean="0">
                <a:solidFill>
                  <a:srgbClr val="0000FF"/>
                </a:solidFill>
              </a:rPr>
              <a:t>19</a:t>
            </a:r>
            <a:endParaRPr lang="en-US" sz="1100" dirty="0">
              <a:solidFill>
                <a:srgbClr val="0000FF"/>
              </a:solidFill>
            </a:endParaRPr>
          </a:p>
        </p:txBody>
      </p:sp>
      <p:sp>
        <p:nvSpPr>
          <p:cNvPr id="374" name="TextBox 373"/>
          <p:cNvSpPr txBox="1"/>
          <p:nvPr/>
        </p:nvSpPr>
        <p:spPr>
          <a:xfrm>
            <a:off x="65532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375" name="TextBox 374"/>
          <p:cNvSpPr txBox="1"/>
          <p:nvPr/>
        </p:nvSpPr>
        <p:spPr>
          <a:xfrm>
            <a:off x="64770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400" dirty="0" smtClean="0">
                <a:solidFill>
                  <a:srgbClr val="0000FF"/>
                </a:solidFill>
              </a:rPr>
              <a:t>  </a:t>
            </a:r>
            <a:r>
              <a:rPr lang="en-US" sz="800" dirty="0" smtClean="0">
                <a:solidFill>
                  <a:srgbClr val="0000FF"/>
                </a:solidFill>
              </a:rPr>
              <a:t>10 15</a:t>
            </a:r>
          </a:p>
        </p:txBody>
      </p:sp>
      <p:sp>
        <p:nvSpPr>
          <p:cNvPr id="376" name="TextBox 375"/>
          <p:cNvSpPr txBox="1"/>
          <p:nvPr/>
        </p:nvSpPr>
        <p:spPr>
          <a:xfrm>
            <a:off x="64770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400" dirty="0" smtClean="0">
                <a:solidFill>
                  <a:srgbClr val="0000FF"/>
                </a:solidFill>
              </a:rPr>
              <a:t>  </a:t>
            </a:r>
            <a:r>
              <a:rPr lang="en-US" sz="800" dirty="0" smtClean="0">
                <a:solidFill>
                  <a:srgbClr val="0000FF"/>
                </a:solidFill>
              </a:rPr>
              <a:t>10 16</a:t>
            </a:r>
          </a:p>
        </p:txBody>
      </p:sp>
      <p:sp>
        <p:nvSpPr>
          <p:cNvPr id="377" name="Oval 376"/>
          <p:cNvSpPr/>
          <p:nvPr/>
        </p:nvSpPr>
        <p:spPr>
          <a:xfrm>
            <a:off x="65532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8" name="TextBox 377"/>
          <p:cNvSpPr txBox="1"/>
          <p:nvPr/>
        </p:nvSpPr>
        <p:spPr>
          <a:xfrm>
            <a:off x="19050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379" name="TextBox 378"/>
          <p:cNvSpPr txBox="1"/>
          <p:nvPr/>
        </p:nvSpPr>
        <p:spPr>
          <a:xfrm>
            <a:off x="3352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612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380" name="TextBox 379"/>
          <p:cNvSpPr txBox="1"/>
          <p:nvPr/>
        </p:nvSpPr>
        <p:spPr>
          <a:xfrm>
            <a:off x="13716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600" b="1" dirty="0" smtClean="0">
                <a:solidFill>
                  <a:srgbClr val="0000FF"/>
                </a:solidFill>
              </a:rPr>
              <a:t>19 </a:t>
            </a:r>
            <a:r>
              <a:rPr lang="en-US" sz="600" b="1" dirty="0">
                <a:solidFill>
                  <a:srgbClr val="0000FF"/>
                </a:solidFill>
              </a:rPr>
              <a:t>2</a:t>
            </a:r>
            <a:r>
              <a:rPr lang="en-US" sz="600" b="1" dirty="0" smtClean="0">
                <a:solidFill>
                  <a:srgbClr val="0000FF"/>
                </a:solidFill>
              </a:rPr>
              <a:t>0</a:t>
            </a:r>
            <a:endParaRPr lang="en-US" sz="600" b="1" dirty="0">
              <a:solidFill>
                <a:srgbClr val="0000FF"/>
              </a:solidFill>
            </a:endParaRPr>
          </a:p>
        </p:txBody>
      </p:sp>
      <p:sp>
        <p:nvSpPr>
          <p:cNvPr id="381" name="TextBox 380"/>
          <p:cNvSpPr txBox="1"/>
          <p:nvPr/>
        </p:nvSpPr>
        <p:spPr>
          <a:xfrm>
            <a:off x="4191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prstTxWarp prst="textNoShape">
              <a:avLst/>
            </a:prstTxWarp>
            <a:spAutoFit/>
          </a:bodyPr>
          <a:lstStyle/>
          <a:p>
            <a:r>
              <a:rPr lang="en-US" sz="600" b="1" dirty="0" smtClean="0">
                <a:solidFill>
                  <a:srgbClr val="0000FF"/>
                </a:solidFill>
              </a:rPr>
              <a:t> 19 44</a:t>
            </a:r>
            <a:endParaRPr lang="en-US" sz="600" b="1" dirty="0">
              <a:solidFill>
                <a:srgbClr val="0000FF"/>
              </a:solidFill>
            </a:endParaRPr>
          </a:p>
        </p:txBody>
      </p:sp>
      <p:sp>
        <p:nvSpPr>
          <p:cNvPr id="382" name="TextBox 381"/>
          <p:cNvSpPr txBox="1"/>
          <p:nvPr/>
        </p:nvSpPr>
        <p:spPr>
          <a:xfrm>
            <a:off x="1219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8</a:t>
            </a:r>
          </a:p>
        </p:txBody>
      </p:sp>
      <p:sp>
        <p:nvSpPr>
          <p:cNvPr id="383" name="TextBox 382"/>
          <p:cNvSpPr txBox="1"/>
          <p:nvPr/>
        </p:nvSpPr>
        <p:spPr>
          <a:xfrm>
            <a:off x="1371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spAutoFit/>
          </a:bodyPr>
          <a:lstStyle/>
          <a:p>
            <a:pPr>
              <a:defRPr/>
            </a:pPr>
            <a:r>
              <a:rPr lang="en-US" sz="1200" dirty="0" smtClean="0">
                <a:solidFill>
                  <a:srgbClr val="0000FF"/>
                </a:solidFill>
              </a:rPr>
              <a:t>13</a:t>
            </a:r>
            <a:endParaRPr lang="en-US" sz="1200" dirty="0">
              <a:solidFill>
                <a:srgbClr val="0000FF"/>
              </a:solidFill>
            </a:endParaRPr>
          </a:p>
        </p:txBody>
      </p:sp>
      <p:sp>
        <p:nvSpPr>
          <p:cNvPr id="384" name="TextBox 383"/>
          <p:cNvSpPr txBox="1"/>
          <p:nvPr/>
        </p:nvSpPr>
        <p:spPr>
          <a:xfrm>
            <a:off x="1676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2</a:t>
            </a:r>
          </a:p>
        </p:txBody>
      </p:sp>
      <p:sp>
        <p:nvSpPr>
          <p:cNvPr id="385" name="TextBox 384"/>
          <p:cNvSpPr txBox="1"/>
          <p:nvPr/>
        </p:nvSpPr>
        <p:spPr>
          <a:xfrm>
            <a:off x="19050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1200" dirty="0">
                <a:solidFill>
                  <a:srgbClr val="0000FF"/>
                </a:solidFill>
              </a:rPr>
              <a:t>3</a:t>
            </a:r>
          </a:p>
        </p:txBody>
      </p:sp>
      <p:sp>
        <p:nvSpPr>
          <p:cNvPr id="386" name="TextBox 385"/>
          <p:cNvSpPr txBox="1"/>
          <p:nvPr/>
        </p:nvSpPr>
        <p:spPr>
          <a:xfrm>
            <a:off x="2209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4</a:t>
            </a:r>
          </a:p>
        </p:txBody>
      </p:sp>
      <p:sp>
        <p:nvSpPr>
          <p:cNvPr id="387" name="TextBox 386"/>
          <p:cNvSpPr txBox="1"/>
          <p:nvPr/>
        </p:nvSpPr>
        <p:spPr>
          <a:xfrm>
            <a:off x="2438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1</a:t>
            </a:r>
          </a:p>
        </p:txBody>
      </p:sp>
      <p:sp>
        <p:nvSpPr>
          <p:cNvPr id="388" name="TextBox 387"/>
          <p:cNvSpPr txBox="1"/>
          <p:nvPr/>
        </p:nvSpPr>
        <p:spPr>
          <a:xfrm>
            <a:off x="3124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2</a:t>
            </a:r>
          </a:p>
        </p:txBody>
      </p:sp>
      <p:sp>
        <p:nvSpPr>
          <p:cNvPr id="389" name="TextBox 388"/>
          <p:cNvSpPr txBox="1"/>
          <p:nvPr/>
        </p:nvSpPr>
        <p:spPr>
          <a:xfrm>
            <a:off x="3352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390" name="TextBox 389"/>
          <p:cNvSpPr txBox="1"/>
          <p:nvPr/>
        </p:nvSpPr>
        <p:spPr>
          <a:xfrm>
            <a:off x="3581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200" dirty="0" smtClean="0">
                <a:solidFill>
                  <a:srgbClr val="0000FF"/>
                </a:solidFill>
              </a:rPr>
              <a:t>1</a:t>
            </a:r>
          </a:p>
        </p:txBody>
      </p:sp>
      <p:sp>
        <p:nvSpPr>
          <p:cNvPr id="391" name="TextBox 390"/>
          <p:cNvSpPr txBox="1"/>
          <p:nvPr/>
        </p:nvSpPr>
        <p:spPr>
          <a:xfrm>
            <a:off x="3886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5</a:t>
            </a:r>
          </a:p>
        </p:txBody>
      </p:sp>
      <p:sp>
        <p:nvSpPr>
          <p:cNvPr id="392" name="TextBox 391"/>
          <p:cNvSpPr txBox="1"/>
          <p:nvPr/>
        </p:nvSpPr>
        <p:spPr>
          <a:xfrm>
            <a:off x="411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393" name="TextBox 392"/>
          <p:cNvSpPr txBox="1"/>
          <p:nvPr/>
        </p:nvSpPr>
        <p:spPr>
          <a:xfrm>
            <a:off x="4343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4</a:t>
            </a:r>
          </a:p>
        </p:txBody>
      </p:sp>
      <p:sp>
        <p:nvSpPr>
          <p:cNvPr id="394" name="TextBox 393"/>
          <p:cNvSpPr txBox="1"/>
          <p:nvPr/>
        </p:nvSpPr>
        <p:spPr>
          <a:xfrm>
            <a:off x="2514600" y="2286000"/>
            <a:ext cx="2286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800" b="1" dirty="0">
                <a:solidFill>
                  <a:srgbClr val="0000FF"/>
                </a:solidFill>
              </a:rPr>
              <a:t>X</a:t>
            </a:r>
          </a:p>
        </p:txBody>
      </p:sp>
      <p:sp>
        <p:nvSpPr>
          <p:cNvPr id="395" name="TextBox 394"/>
          <p:cNvSpPr txBox="1"/>
          <p:nvPr/>
        </p:nvSpPr>
        <p:spPr>
          <a:xfrm>
            <a:off x="2971800" y="2362200"/>
            <a:ext cx="457200" cy="2201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504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396" name="Diagonal Stripe 395"/>
          <p:cNvSpPr/>
          <p:nvPr/>
        </p:nvSpPr>
        <p:spPr>
          <a:xfrm>
            <a:off x="2667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8" name="Diagonal Stripe 397"/>
          <p:cNvSpPr/>
          <p:nvPr/>
        </p:nvSpPr>
        <p:spPr>
          <a:xfrm>
            <a:off x="2667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7" name="Diagonal Stripe 396"/>
          <p:cNvSpPr/>
          <p:nvPr/>
        </p:nvSpPr>
        <p:spPr>
          <a:xfrm>
            <a:off x="2667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9" name="Diagonal Stripe 398"/>
          <p:cNvSpPr/>
          <p:nvPr/>
        </p:nvSpPr>
        <p:spPr>
          <a:xfrm rot="10800000">
            <a:off x="2743200" y="2590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0" name="Diagonal Stripe 399"/>
          <p:cNvSpPr/>
          <p:nvPr/>
        </p:nvSpPr>
        <p:spPr>
          <a:xfrm rot="10800000">
            <a:off x="2743200" y="2667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3" name="Flowchart: Collate 224"/>
          <p:cNvSpPr/>
          <p:nvPr/>
        </p:nvSpPr>
        <p:spPr>
          <a:xfrm>
            <a:off x="2895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4" name="Flowchart: Collate 225"/>
          <p:cNvSpPr/>
          <p:nvPr/>
        </p:nvSpPr>
        <p:spPr>
          <a:xfrm>
            <a:off x="2971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2" name="Diagonal Stripe 401"/>
          <p:cNvSpPr/>
          <p:nvPr/>
        </p:nvSpPr>
        <p:spPr>
          <a:xfrm rot="10800000">
            <a:off x="2743200" y="27432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5" name="Diagonal Stripe 404"/>
          <p:cNvSpPr/>
          <p:nvPr/>
        </p:nvSpPr>
        <p:spPr>
          <a:xfrm>
            <a:off x="4572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6" name="Diagonal Stripe 405"/>
          <p:cNvSpPr/>
          <p:nvPr/>
        </p:nvSpPr>
        <p:spPr>
          <a:xfrm>
            <a:off x="4572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7" name="Diagonal Stripe 406"/>
          <p:cNvSpPr/>
          <p:nvPr/>
        </p:nvSpPr>
        <p:spPr>
          <a:xfrm>
            <a:off x="4572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8" name="Diagonal Stripe 407"/>
          <p:cNvSpPr/>
          <p:nvPr/>
        </p:nvSpPr>
        <p:spPr>
          <a:xfrm rot="10800000">
            <a:off x="46482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9" name="Diagonal Stripe 408"/>
          <p:cNvSpPr/>
          <p:nvPr/>
        </p:nvSpPr>
        <p:spPr>
          <a:xfrm rot="10800000">
            <a:off x="46482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1" name="Diagonal Stripe 410"/>
          <p:cNvSpPr/>
          <p:nvPr/>
        </p:nvSpPr>
        <p:spPr>
          <a:xfrm>
            <a:off x="48006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2" name="Flowchart: Collate 226"/>
          <p:cNvSpPr/>
          <p:nvPr/>
        </p:nvSpPr>
        <p:spPr>
          <a:xfrm>
            <a:off x="4876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3" name="Flowchart: Collate 227"/>
          <p:cNvSpPr/>
          <p:nvPr/>
        </p:nvSpPr>
        <p:spPr>
          <a:xfrm>
            <a:off x="48006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6" name="TextBox 415"/>
          <p:cNvSpPr txBox="1"/>
          <p:nvPr/>
        </p:nvSpPr>
        <p:spPr>
          <a:xfrm>
            <a:off x="6019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417" name="TextBox 416"/>
          <p:cNvSpPr txBox="1"/>
          <p:nvPr/>
        </p:nvSpPr>
        <p:spPr>
          <a:xfrm>
            <a:off x="74676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418" name="TextBox 417"/>
          <p:cNvSpPr txBox="1"/>
          <p:nvPr/>
        </p:nvSpPr>
        <p:spPr>
          <a:xfrm>
            <a:off x="8382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20 09</a:t>
            </a:r>
            <a:endParaRPr lang="en-US" sz="600" b="1" dirty="0">
              <a:solidFill>
                <a:srgbClr val="0000FF"/>
              </a:solidFill>
            </a:endParaRPr>
          </a:p>
        </p:txBody>
      </p:sp>
      <p:sp>
        <p:nvSpPr>
          <p:cNvPr id="419" name="TextBox 418"/>
          <p:cNvSpPr txBox="1"/>
          <p:nvPr/>
        </p:nvSpPr>
        <p:spPr>
          <a:xfrm>
            <a:off x="7162800" y="2362200"/>
            <a:ext cx="304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43200">
            <a:spAutoFit/>
          </a:bodyPr>
          <a:lstStyle/>
          <a:p>
            <a:pPr>
              <a:defRPr/>
            </a:pP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420" name="TextBox 419"/>
          <p:cNvSpPr txBox="1"/>
          <p:nvPr/>
        </p:nvSpPr>
        <p:spPr>
          <a:xfrm>
            <a:off x="6629400" y="2286000"/>
            <a:ext cx="304800" cy="201994"/>
          </a:xfrm>
          <a:prstGeom prst="rect">
            <a:avLst/>
          </a:prstGeom>
          <a:noFill/>
          <a:ln>
            <a:noFill/>
          </a:ln>
        </p:spPr>
        <p:style>
          <a:lnRef idx="2">
            <a:schemeClr val="dk1"/>
          </a:lnRef>
          <a:fillRef idx="1">
            <a:schemeClr val="lt1"/>
          </a:fillRef>
          <a:effectRef idx="0">
            <a:schemeClr val="dk1"/>
          </a:effectRef>
          <a:fontRef idx="minor">
            <a:schemeClr val="dk1"/>
          </a:fontRef>
        </p:style>
        <p:txBody>
          <a:bodyPr tIns="32400">
            <a:spAutoFit/>
          </a:bodyPr>
          <a:lstStyle/>
          <a:p>
            <a:pPr>
              <a:defRPr/>
            </a:pPr>
            <a:r>
              <a:rPr lang="en-US" sz="800" b="1" dirty="0">
                <a:solidFill>
                  <a:srgbClr val="0000FF"/>
                </a:solidFill>
              </a:rPr>
              <a:t>X</a:t>
            </a:r>
          </a:p>
        </p:txBody>
      </p:sp>
      <p:sp>
        <p:nvSpPr>
          <p:cNvPr id="421" name="TextBox 420"/>
          <p:cNvSpPr txBox="1"/>
          <p:nvPr/>
        </p:nvSpPr>
        <p:spPr>
          <a:xfrm>
            <a:off x="54864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600" b="1" dirty="0" smtClean="0">
                <a:solidFill>
                  <a:srgbClr val="0000FF"/>
                </a:solidFill>
              </a:rPr>
              <a:t> </a:t>
            </a:r>
            <a:r>
              <a:rPr lang="en-US" sz="400" b="1" dirty="0" smtClean="0">
                <a:solidFill>
                  <a:srgbClr val="0000FF"/>
                </a:solidFill>
              </a:rPr>
              <a:t> </a:t>
            </a:r>
            <a:r>
              <a:rPr lang="en-US" sz="600" b="1" dirty="0" smtClean="0">
                <a:solidFill>
                  <a:srgbClr val="0000FF"/>
                </a:solidFill>
              </a:rPr>
              <a:t>19 </a:t>
            </a:r>
            <a:r>
              <a:rPr lang="en-US" sz="400" b="1" dirty="0" smtClean="0">
                <a:solidFill>
                  <a:srgbClr val="0000FF"/>
                </a:solidFill>
              </a:rPr>
              <a:t> </a:t>
            </a:r>
            <a:r>
              <a:rPr lang="en-US" sz="600" b="1" dirty="0" smtClean="0">
                <a:solidFill>
                  <a:srgbClr val="0000FF"/>
                </a:solidFill>
              </a:rPr>
              <a:t>47</a:t>
            </a:r>
            <a:endParaRPr lang="en-US" sz="600" b="1" dirty="0">
              <a:solidFill>
                <a:srgbClr val="0000FF"/>
              </a:solidFill>
            </a:endParaRPr>
          </a:p>
        </p:txBody>
      </p:sp>
      <p:sp>
        <p:nvSpPr>
          <p:cNvPr id="423" name="TextBox 422"/>
          <p:cNvSpPr txBox="1"/>
          <p:nvPr/>
        </p:nvSpPr>
        <p:spPr>
          <a:xfrm>
            <a:off x="5334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422" name="TextBox 421"/>
          <p:cNvSpPr txBox="1"/>
          <p:nvPr/>
        </p:nvSpPr>
        <p:spPr>
          <a:xfrm>
            <a:off x="71628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0000">
            <a:spAutoFit/>
          </a:bodyPr>
          <a:lstStyle/>
          <a:p>
            <a:pPr>
              <a:defRPr/>
            </a:pPr>
            <a:r>
              <a:rPr lang="en-US" sz="600" b="1" dirty="0" smtClean="0">
                <a:solidFill>
                  <a:srgbClr val="0000FF"/>
                </a:solidFill>
              </a:rPr>
              <a:t> </a:t>
            </a:r>
            <a:r>
              <a:rPr lang="en-US" sz="1200" b="1" dirty="0" smtClean="0">
                <a:solidFill>
                  <a:srgbClr val="0000FF"/>
                </a:solidFill>
              </a:rPr>
              <a:t>X</a:t>
            </a:r>
            <a:endParaRPr lang="en-US" sz="1200" b="1" dirty="0">
              <a:solidFill>
                <a:srgbClr val="0000FF"/>
              </a:solidFill>
            </a:endParaRPr>
          </a:p>
        </p:txBody>
      </p:sp>
      <p:sp>
        <p:nvSpPr>
          <p:cNvPr id="424" name="TextBox 423"/>
          <p:cNvSpPr txBox="1"/>
          <p:nvPr/>
        </p:nvSpPr>
        <p:spPr>
          <a:xfrm>
            <a:off x="5562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425" name="TextBox 424"/>
          <p:cNvSpPr txBox="1"/>
          <p:nvPr/>
        </p:nvSpPr>
        <p:spPr>
          <a:xfrm>
            <a:off x="5791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426" name="TextBox 425"/>
          <p:cNvSpPr txBox="1"/>
          <p:nvPr/>
        </p:nvSpPr>
        <p:spPr>
          <a:xfrm>
            <a:off x="6096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427" name="TextBox 426"/>
          <p:cNvSpPr txBox="1"/>
          <p:nvPr/>
        </p:nvSpPr>
        <p:spPr>
          <a:xfrm>
            <a:off x="6324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5</a:t>
            </a:r>
          </a:p>
        </p:txBody>
      </p:sp>
      <p:sp>
        <p:nvSpPr>
          <p:cNvPr id="428" name="TextBox 427"/>
          <p:cNvSpPr txBox="1"/>
          <p:nvPr/>
        </p:nvSpPr>
        <p:spPr>
          <a:xfrm>
            <a:off x="6553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429" name="TextBox 428"/>
          <p:cNvSpPr txBox="1"/>
          <p:nvPr/>
        </p:nvSpPr>
        <p:spPr>
          <a:xfrm>
            <a:off x="65532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430" name="TextBox 429"/>
          <p:cNvSpPr txBox="1"/>
          <p:nvPr/>
        </p:nvSpPr>
        <p:spPr>
          <a:xfrm>
            <a:off x="6477000" y="2895600"/>
            <a:ext cx="533400" cy="2565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6400" rtlCol="0">
            <a:spAutoFit/>
          </a:bodyPr>
          <a:lstStyle/>
          <a:p>
            <a:pPr algn="l"/>
            <a:r>
              <a:rPr lang="en-US" sz="400" dirty="0" smtClean="0">
                <a:solidFill>
                  <a:srgbClr val="0000FF"/>
                </a:solidFill>
              </a:rPr>
              <a:t>    </a:t>
            </a:r>
            <a:r>
              <a:rPr lang="en-US" sz="800" dirty="0" smtClean="0">
                <a:solidFill>
                  <a:srgbClr val="0000FF"/>
                </a:solidFill>
              </a:rPr>
              <a:t>16 21</a:t>
            </a:r>
          </a:p>
        </p:txBody>
      </p:sp>
      <p:sp>
        <p:nvSpPr>
          <p:cNvPr id="431" name="TextBox 430"/>
          <p:cNvSpPr txBox="1"/>
          <p:nvPr/>
        </p:nvSpPr>
        <p:spPr>
          <a:xfrm>
            <a:off x="6477000" y="30480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4800" rtlCol="0">
            <a:spAutoFit/>
          </a:bodyPr>
          <a:lstStyle/>
          <a:p>
            <a:pPr algn="l"/>
            <a:r>
              <a:rPr lang="en-US" sz="400" dirty="0" smtClean="0">
                <a:solidFill>
                  <a:srgbClr val="0000FF"/>
                </a:solidFill>
              </a:rPr>
              <a:t>    </a:t>
            </a:r>
            <a:r>
              <a:rPr lang="en-US" sz="800" dirty="0" smtClean="0">
                <a:solidFill>
                  <a:srgbClr val="0000FF"/>
                </a:solidFill>
              </a:rPr>
              <a:t>17 22</a:t>
            </a:r>
          </a:p>
        </p:txBody>
      </p:sp>
      <p:sp>
        <p:nvSpPr>
          <p:cNvPr id="432" name="TextBox 431"/>
          <p:cNvSpPr txBox="1"/>
          <p:nvPr/>
        </p:nvSpPr>
        <p:spPr>
          <a:xfrm>
            <a:off x="7162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433" name="TextBox 432"/>
          <p:cNvSpPr txBox="1"/>
          <p:nvPr/>
        </p:nvSpPr>
        <p:spPr>
          <a:xfrm>
            <a:off x="7467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434" name="TextBox 433"/>
          <p:cNvSpPr txBox="1"/>
          <p:nvPr/>
        </p:nvSpPr>
        <p:spPr>
          <a:xfrm>
            <a:off x="7696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435" name="TextBox 434"/>
          <p:cNvSpPr txBox="1"/>
          <p:nvPr/>
        </p:nvSpPr>
        <p:spPr>
          <a:xfrm>
            <a:off x="792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36" name="TextBox 435"/>
          <p:cNvSpPr txBox="1"/>
          <p:nvPr/>
        </p:nvSpPr>
        <p:spPr>
          <a:xfrm>
            <a:off x="8153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437" name="TextBox 436"/>
          <p:cNvSpPr txBox="1"/>
          <p:nvPr/>
        </p:nvSpPr>
        <p:spPr>
          <a:xfrm>
            <a:off x="8458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454" name="Diagonal Stripe 453"/>
          <p:cNvSpPr/>
          <p:nvPr/>
        </p:nvSpPr>
        <p:spPr>
          <a:xfrm>
            <a:off x="6934200" y="2590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1" name="Diagonal Stripe 400"/>
          <p:cNvSpPr/>
          <p:nvPr/>
        </p:nvSpPr>
        <p:spPr>
          <a:xfrm>
            <a:off x="6934200" y="26670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0" name="Diagonal Stripe 409"/>
          <p:cNvSpPr/>
          <p:nvPr/>
        </p:nvSpPr>
        <p:spPr>
          <a:xfrm>
            <a:off x="6934200" y="27432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5" name="Diagonal Stripe 414"/>
          <p:cNvSpPr/>
          <p:nvPr/>
        </p:nvSpPr>
        <p:spPr>
          <a:xfrm>
            <a:off x="6934200" y="28194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8" name="Diagonal Stripe 437"/>
          <p:cNvSpPr/>
          <p:nvPr/>
        </p:nvSpPr>
        <p:spPr>
          <a:xfrm>
            <a:off x="6934200" y="28956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9" name="Diagonal Stripe 438"/>
          <p:cNvSpPr/>
          <p:nvPr/>
        </p:nvSpPr>
        <p:spPr>
          <a:xfrm>
            <a:off x="6934200" y="2971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1" name="Diagonal Stripe 440"/>
          <p:cNvSpPr/>
          <p:nvPr/>
        </p:nvSpPr>
        <p:spPr>
          <a:xfrm flipH="1" flipV="1">
            <a:off x="6781800" y="2667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2" name="Diagonal Stripe 441"/>
          <p:cNvSpPr/>
          <p:nvPr/>
        </p:nvSpPr>
        <p:spPr>
          <a:xfrm flipH="1" flipV="1">
            <a:off x="6781800" y="2743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3" name="Diagonal Stripe 442"/>
          <p:cNvSpPr/>
          <p:nvPr/>
        </p:nvSpPr>
        <p:spPr>
          <a:xfrm flipH="1" flipV="1">
            <a:off x="6781800" y="2819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4" name="Diagonal Stripe 443"/>
          <p:cNvSpPr/>
          <p:nvPr/>
        </p:nvSpPr>
        <p:spPr>
          <a:xfrm flipH="1" flipV="1">
            <a:off x="6781800" y="2895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5" name="Diagonal Stripe 444"/>
          <p:cNvSpPr/>
          <p:nvPr/>
        </p:nvSpPr>
        <p:spPr>
          <a:xfrm flipH="1" flipV="1">
            <a:off x="6781800" y="2971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6" name="Diagonal Stripe 445"/>
          <p:cNvSpPr/>
          <p:nvPr/>
        </p:nvSpPr>
        <p:spPr>
          <a:xfrm flipH="1" flipV="1">
            <a:off x="6781800" y="3048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7" name="Diagonal Stripe 446"/>
          <p:cNvSpPr/>
          <p:nvPr/>
        </p:nvSpPr>
        <p:spPr>
          <a:xfrm flipH="1" flipV="1">
            <a:off x="6781800" y="3124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8" name="Diagonal Stripe 447"/>
          <p:cNvSpPr/>
          <p:nvPr/>
        </p:nvSpPr>
        <p:spPr>
          <a:xfrm flipH="1" flipV="1">
            <a:off x="6781800" y="3200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9" name="Diagonal Stripe 448"/>
          <p:cNvSpPr/>
          <p:nvPr/>
        </p:nvSpPr>
        <p:spPr>
          <a:xfrm flipH="1" flipV="1">
            <a:off x="6781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0" name="Diagonal Stripe 449"/>
          <p:cNvSpPr/>
          <p:nvPr/>
        </p:nvSpPr>
        <p:spPr>
          <a:xfrm flipH="1" flipV="1">
            <a:off x="6781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1" name="TextBox 450"/>
          <p:cNvSpPr txBox="1"/>
          <p:nvPr/>
        </p:nvSpPr>
        <p:spPr>
          <a:xfrm>
            <a:off x="69342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 8</a:t>
            </a:r>
          </a:p>
        </p:txBody>
      </p:sp>
      <p:sp>
        <p:nvSpPr>
          <p:cNvPr id="452" name="TextBox 451"/>
          <p:cNvSpPr txBox="1"/>
          <p:nvPr/>
        </p:nvSpPr>
        <p:spPr>
          <a:xfrm>
            <a:off x="8839200" y="3581400"/>
            <a:ext cx="6096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1100" dirty="0" smtClean="0">
                <a:solidFill>
                  <a:srgbClr val="0000FF"/>
                </a:solidFill>
              </a:rPr>
              <a:t> 19</a:t>
            </a:r>
            <a:endParaRPr lang="en-US" sz="1100" dirty="0">
              <a:solidFill>
                <a:srgbClr val="0000FF"/>
              </a:solidFill>
            </a:endParaRPr>
          </a:p>
        </p:txBody>
      </p:sp>
      <p:sp>
        <p:nvSpPr>
          <p:cNvPr id="456" name="Diagonal Stripe 455"/>
          <p:cNvSpPr/>
          <p:nvPr/>
        </p:nvSpPr>
        <p:spPr>
          <a:xfrm flipH="1" flipV="1">
            <a:off x="8686800" y="26669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7" name="Diagonal Stripe 456"/>
          <p:cNvSpPr/>
          <p:nvPr/>
        </p:nvSpPr>
        <p:spPr>
          <a:xfrm flipH="1" flipV="1">
            <a:off x="8686800" y="2743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8" name="Diagonal Stripe 457"/>
          <p:cNvSpPr/>
          <p:nvPr/>
        </p:nvSpPr>
        <p:spPr>
          <a:xfrm flipH="1" flipV="1">
            <a:off x="8686800" y="28194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9" name="Diagonal Stripe 458"/>
          <p:cNvSpPr/>
          <p:nvPr/>
        </p:nvSpPr>
        <p:spPr>
          <a:xfrm flipH="1" flipV="1">
            <a:off x="8686800" y="28955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0" name="Diagonal Stripe 459"/>
          <p:cNvSpPr/>
          <p:nvPr/>
        </p:nvSpPr>
        <p:spPr>
          <a:xfrm flipH="1" flipV="1">
            <a:off x="8686800" y="29717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1" name="Diagonal Stripe 460"/>
          <p:cNvSpPr/>
          <p:nvPr/>
        </p:nvSpPr>
        <p:spPr>
          <a:xfrm flipH="1" flipV="1">
            <a:off x="8686800" y="30480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2" name="Diagonal Stripe 461"/>
          <p:cNvSpPr/>
          <p:nvPr/>
        </p:nvSpPr>
        <p:spPr>
          <a:xfrm flipH="1" flipV="1">
            <a:off x="8686800" y="3124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3" name="Diagonal Stripe 462"/>
          <p:cNvSpPr/>
          <p:nvPr/>
        </p:nvSpPr>
        <p:spPr>
          <a:xfrm flipH="1" flipV="1">
            <a:off x="8686800" y="32003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4" name="Diagonal Stripe 463"/>
          <p:cNvSpPr/>
          <p:nvPr/>
        </p:nvSpPr>
        <p:spPr>
          <a:xfrm flipH="1" flipV="1">
            <a:off x="8686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5" name="Diagonal Stripe 464"/>
          <p:cNvSpPr/>
          <p:nvPr/>
        </p:nvSpPr>
        <p:spPr>
          <a:xfrm flipH="1" flipV="1">
            <a:off x="8686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78" name="Straight Connector 477"/>
          <p:cNvCxnSpPr/>
          <p:nvPr/>
        </p:nvCxnSpPr>
        <p:spPr>
          <a:xfrm rot="5400000" flipH="1" flipV="1">
            <a:off x="88572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0" name="Straight Connector 479"/>
          <p:cNvCxnSpPr/>
          <p:nvPr/>
        </p:nvCxnSpPr>
        <p:spPr>
          <a:xfrm rot="5400000" flipH="1" flipV="1">
            <a:off x="8857200" y="2649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1" name="Straight Connector 480"/>
          <p:cNvCxnSpPr/>
          <p:nvPr/>
        </p:nvCxnSpPr>
        <p:spPr>
          <a:xfrm rot="5400000" flipH="1" flipV="1">
            <a:off x="8857200" y="2725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2" name="Straight Connector 481"/>
          <p:cNvCxnSpPr/>
          <p:nvPr/>
        </p:nvCxnSpPr>
        <p:spPr>
          <a:xfrm rot="5400000" flipH="1" flipV="1">
            <a:off x="8857200" y="2801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3" name="Straight Connector 482"/>
          <p:cNvCxnSpPr/>
          <p:nvPr/>
        </p:nvCxnSpPr>
        <p:spPr>
          <a:xfrm rot="5400000" flipH="1" flipV="1">
            <a:off x="8857200" y="2877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4" name="Straight Connector 483"/>
          <p:cNvCxnSpPr/>
          <p:nvPr/>
        </p:nvCxnSpPr>
        <p:spPr>
          <a:xfrm rot="5400000" flipH="1" flipV="1">
            <a:off x="8857200" y="2953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rot="5400000" flipH="1" flipV="1">
            <a:off x="8857200" y="3030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6" name="Straight Connector 485"/>
          <p:cNvCxnSpPr/>
          <p:nvPr/>
        </p:nvCxnSpPr>
        <p:spPr>
          <a:xfrm rot="5400000" flipH="1" flipV="1">
            <a:off x="8857200" y="3106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7" name="Straight Connector 486"/>
          <p:cNvCxnSpPr/>
          <p:nvPr/>
        </p:nvCxnSpPr>
        <p:spPr>
          <a:xfrm rot="5400000" flipH="1" flipV="1">
            <a:off x="89334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8" name="Straight Connector 487"/>
          <p:cNvCxnSpPr/>
          <p:nvPr/>
        </p:nvCxnSpPr>
        <p:spPr>
          <a:xfrm rot="5400000" flipH="1" flipV="1">
            <a:off x="8857200" y="3182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9" name="Straight Connector 488"/>
          <p:cNvCxnSpPr/>
          <p:nvPr/>
        </p:nvCxnSpPr>
        <p:spPr>
          <a:xfrm rot="5400000" flipH="1" flipV="1">
            <a:off x="8857200" y="3258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90" name="Straight Connector 489"/>
          <p:cNvCxnSpPr/>
          <p:nvPr/>
        </p:nvCxnSpPr>
        <p:spPr>
          <a:xfrm rot="5400000" flipH="1" flipV="1">
            <a:off x="8857200" y="3334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491" name="Diagonal Stripe 490"/>
          <p:cNvSpPr/>
          <p:nvPr/>
        </p:nvSpPr>
        <p:spPr>
          <a:xfrm flipH="1" flipV="1">
            <a:off x="8686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3" name="Diagonal Stripe 492"/>
          <p:cNvSpPr/>
          <p:nvPr/>
        </p:nvSpPr>
        <p:spPr>
          <a:xfrm flipH="1" flipV="1">
            <a:off x="6781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4" name="TextBox 493"/>
          <p:cNvSpPr txBox="1"/>
          <p:nvPr/>
        </p:nvSpPr>
        <p:spPr>
          <a:xfrm>
            <a:off x="7391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95" name="TextBox 494"/>
          <p:cNvSpPr txBox="1"/>
          <p:nvPr/>
        </p:nvSpPr>
        <p:spPr>
          <a:xfrm>
            <a:off x="7620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496" name="TextBox 495"/>
          <p:cNvSpPr txBox="1"/>
          <p:nvPr/>
        </p:nvSpPr>
        <p:spPr>
          <a:xfrm>
            <a:off x="7848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497" name="TextBox 496"/>
          <p:cNvSpPr txBox="1"/>
          <p:nvPr/>
        </p:nvSpPr>
        <p:spPr>
          <a:xfrm>
            <a:off x="8153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498" name="TextBox 497"/>
          <p:cNvSpPr txBox="1"/>
          <p:nvPr/>
        </p:nvSpPr>
        <p:spPr>
          <a:xfrm>
            <a:off x="8382000" y="3200400"/>
            <a:ext cx="3810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a:spAutoFit/>
          </a:bodyPr>
          <a:lstStyle/>
          <a:p>
            <a:pPr>
              <a:defRPr/>
            </a:pPr>
            <a:r>
              <a:rPr lang="en-US" sz="1000" dirty="0" smtClean="0">
                <a:solidFill>
                  <a:srgbClr val="0000FF"/>
                </a:solidFill>
              </a:rPr>
              <a:t> 10</a:t>
            </a:r>
            <a:endParaRPr lang="en-US" sz="1000" dirty="0">
              <a:solidFill>
                <a:srgbClr val="0000FF"/>
              </a:solidFill>
            </a:endParaRPr>
          </a:p>
        </p:txBody>
      </p:sp>
      <p:sp>
        <p:nvSpPr>
          <p:cNvPr id="499" name="TextBox 498"/>
          <p:cNvSpPr txBox="1"/>
          <p:nvPr/>
        </p:nvSpPr>
        <p:spPr>
          <a:xfrm>
            <a:off x="7086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00" name="TextBox 499"/>
          <p:cNvSpPr txBox="1"/>
          <p:nvPr/>
        </p:nvSpPr>
        <p:spPr>
          <a:xfrm>
            <a:off x="7391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14</a:t>
            </a:r>
          </a:p>
        </p:txBody>
      </p:sp>
      <p:sp>
        <p:nvSpPr>
          <p:cNvPr id="501" name="TextBox 500"/>
          <p:cNvSpPr txBox="1"/>
          <p:nvPr/>
        </p:nvSpPr>
        <p:spPr>
          <a:xfrm>
            <a:off x="7620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16</a:t>
            </a:r>
          </a:p>
        </p:txBody>
      </p:sp>
      <p:sp>
        <p:nvSpPr>
          <p:cNvPr id="502" name="TextBox 501"/>
          <p:cNvSpPr txBox="1"/>
          <p:nvPr/>
        </p:nvSpPr>
        <p:spPr>
          <a:xfrm>
            <a:off x="7848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17</a:t>
            </a:r>
          </a:p>
        </p:txBody>
      </p:sp>
      <p:sp>
        <p:nvSpPr>
          <p:cNvPr id="503" name="TextBox 502"/>
          <p:cNvSpPr txBox="1"/>
          <p:nvPr/>
        </p:nvSpPr>
        <p:spPr>
          <a:xfrm>
            <a:off x="8077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18</a:t>
            </a:r>
          </a:p>
        </p:txBody>
      </p:sp>
      <p:sp>
        <p:nvSpPr>
          <p:cNvPr id="505" name="TextBox 504"/>
          <p:cNvSpPr txBox="1"/>
          <p:nvPr/>
        </p:nvSpPr>
        <p:spPr>
          <a:xfrm>
            <a:off x="8382000" y="3352800"/>
            <a:ext cx="5334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5200" rtlCol="0">
            <a:spAutoFit/>
          </a:bodyPr>
          <a:lstStyle/>
          <a:p>
            <a:pPr algn="l"/>
            <a:r>
              <a:rPr lang="en-US" sz="1000" dirty="0" smtClean="0">
                <a:solidFill>
                  <a:srgbClr val="0000FF"/>
                </a:solidFill>
              </a:rPr>
              <a:t>21</a:t>
            </a:r>
          </a:p>
        </p:txBody>
      </p:sp>
      <p:sp>
        <p:nvSpPr>
          <p:cNvPr id="507" name="TextBox 506"/>
          <p:cNvSpPr txBox="1"/>
          <p:nvPr/>
        </p:nvSpPr>
        <p:spPr>
          <a:xfrm>
            <a:off x="71628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23</a:t>
            </a:r>
          </a:p>
        </p:txBody>
      </p:sp>
      <p:sp>
        <p:nvSpPr>
          <p:cNvPr id="508" name="TextBox 507"/>
          <p:cNvSpPr txBox="1"/>
          <p:nvPr/>
        </p:nvSpPr>
        <p:spPr>
          <a:xfrm>
            <a:off x="7391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24</a:t>
            </a:r>
          </a:p>
        </p:txBody>
      </p:sp>
      <p:sp>
        <p:nvSpPr>
          <p:cNvPr id="509" name="TextBox 508"/>
          <p:cNvSpPr txBox="1"/>
          <p:nvPr/>
        </p:nvSpPr>
        <p:spPr>
          <a:xfrm>
            <a:off x="76962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25</a:t>
            </a:r>
          </a:p>
        </p:txBody>
      </p:sp>
      <p:sp>
        <p:nvSpPr>
          <p:cNvPr id="510" name="TextBox 509"/>
          <p:cNvSpPr txBox="1"/>
          <p:nvPr/>
        </p:nvSpPr>
        <p:spPr>
          <a:xfrm>
            <a:off x="5486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511" name="TextBox 510"/>
          <p:cNvSpPr txBox="1"/>
          <p:nvPr/>
        </p:nvSpPr>
        <p:spPr>
          <a:xfrm>
            <a:off x="5715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512" name="TextBox 511"/>
          <p:cNvSpPr txBox="1"/>
          <p:nvPr/>
        </p:nvSpPr>
        <p:spPr>
          <a:xfrm>
            <a:off x="5943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513" name="TextBox 512"/>
          <p:cNvSpPr txBox="1"/>
          <p:nvPr/>
        </p:nvSpPr>
        <p:spPr>
          <a:xfrm>
            <a:off x="6248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514" name="TextBox 513"/>
          <p:cNvSpPr txBox="1"/>
          <p:nvPr/>
        </p:nvSpPr>
        <p:spPr>
          <a:xfrm>
            <a:off x="6477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515" name="TextBox 514"/>
          <p:cNvSpPr txBox="1"/>
          <p:nvPr/>
        </p:nvSpPr>
        <p:spPr>
          <a:xfrm>
            <a:off x="5486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12</a:t>
            </a:r>
            <a:endParaRPr lang="en-US" sz="1000" dirty="0">
              <a:solidFill>
                <a:srgbClr val="0000FF"/>
              </a:solidFill>
            </a:endParaRPr>
          </a:p>
        </p:txBody>
      </p:sp>
      <p:sp>
        <p:nvSpPr>
          <p:cNvPr id="516" name="TextBox 515"/>
          <p:cNvSpPr txBox="1"/>
          <p:nvPr/>
        </p:nvSpPr>
        <p:spPr>
          <a:xfrm>
            <a:off x="5715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17" name="TextBox 516"/>
          <p:cNvSpPr txBox="1"/>
          <p:nvPr/>
        </p:nvSpPr>
        <p:spPr>
          <a:xfrm>
            <a:off x="5943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14</a:t>
            </a:r>
            <a:endParaRPr lang="en-US" sz="1000" dirty="0">
              <a:solidFill>
                <a:srgbClr val="0000FF"/>
              </a:solidFill>
            </a:endParaRPr>
          </a:p>
        </p:txBody>
      </p:sp>
      <p:sp>
        <p:nvSpPr>
          <p:cNvPr id="518" name="TextBox 517"/>
          <p:cNvSpPr txBox="1"/>
          <p:nvPr/>
        </p:nvSpPr>
        <p:spPr>
          <a:xfrm>
            <a:off x="6172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15</a:t>
            </a:r>
            <a:endParaRPr lang="en-US" sz="1000" dirty="0">
              <a:solidFill>
                <a:srgbClr val="0000FF"/>
              </a:solidFill>
            </a:endParaRPr>
          </a:p>
        </p:txBody>
      </p:sp>
      <p:sp>
        <p:nvSpPr>
          <p:cNvPr id="519" name="TextBox 518"/>
          <p:cNvSpPr txBox="1"/>
          <p:nvPr/>
        </p:nvSpPr>
        <p:spPr>
          <a:xfrm>
            <a:off x="64008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17</a:t>
            </a:r>
            <a:endParaRPr lang="en-US" sz="1000" dirty="0">
              <a:solidFill>
                <a:srgbClr val="0000FF"/>
              </a:solidFill>
            </a:endParaRPr>
          </a:p>
        </p:txBody>
      </p:sp>
      <p:sp>
        <p:nvSpPr>
          <p:cNvPr id="520" name="TextBox 519"/>
          <p:cNvSpPr txBox="1"/>
          <p:nvPr/>
        </p:nvSpPr>
        <p:spPr>
          <a:xfrm>
            <a:off x="5486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19</a:t>
            </a:r>
          </a:p>
        </p:txBody>
      </p:sp>
      <p:sp>
        <p:nvSpPr>
          <p:cNvPr id="521" name="Oval 520"/>
          <p:cNvSpPr/>
          <p:nvPr/>
        </p:nvSpPr>
        <p:spPr>
          <a:xfrm>
            <a:off x="76962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2" name="Oval 521"/>
          <p:cNvSpPr/>
          <p:nvPr/>
        </p:nvSpPr>
        <p:spPr>
          <a:xfrm>
            <a:off x="54864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6" name="Collate 465"/>
          <p:cNvSpPr/>
          <p:nvPr/>
        </p:nvSpPr>
        <p:spPr>
          <a:xfrm>
            <a:off x="6934200" y="3048000"/>
            <a:ext cx="76200" cy="304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7" name="Collate 466"/>
          <p:cNvSpPr/>
          <p:nvPr/>
        </p:nvSpPr>
        <p:spPr>
          <a:xfrm>
            <a:off x="70104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8" name="Collate 467"/>
          <p:cNvSpPr/>
          <p:nvPr/>
        </p:nvSpPr>
        <p:spPr>
          <a:xfrm>
            <a:off x="7086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0" name="Collate 469"/>
          <p:cNvSpPr/>
          <p:nvPr/>
        </p:nvSpPr>
        <p:spPr>
          <a:xfrm>
            <a:off x="89154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2" name="Collate 471"/>
          <p:cNvSpPr/>
          <p:nvPr/>
        </p:nvSpPr>
        <p:spPr>
          <a:xfrm>
            <a:off x="9027600" y="2590800"/>
            <a:ext cx="45719"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9" name="TextBox 468"/>
          <p:cNvSpPr txBox="1"/>
          <p:nvPr/>
        </p:nvSpPr>
        <p:spPr>
          <a:xfrm>
            <a:off x="13716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600" b="1" dirty="0" smtClean="0">
                <a:solidFill>
                  <a:srgbClr val="0000FF"/>
                </a:solidFill>
              </a:rPr>
              <a:t>20 12</a:t>
            </a:r>
            <a:endParaRPr lang="en-US" sz="600" b="1" dirty="0">
              <a:solidFill>
                <a:srgbClr val="0000FF"/>
              </a:solidFill>
            </a:endParaRPr>
          </a:p>
        </p:txBody>
      </p:sp>
      <p:sp>
        <p:nvSpPr>
          <p:cNvPr id="473" name="TextBox 472"/>
          <p:cNvSpPr txBox="1"/>
          <p:nvPr/>
        </p:nvSpPr>
        <p:spPr>
          <a:xfrm>
            <a:off x="41910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prstTxWarp prst="textNoShape">
              <a:avLst/>
            </a:prstTxWarp>
            <a:spAutoFit/>
          </a:bodyPr>
          <a:lstStyle/>
          <a:p>
            <a:r>
              <a:rPr lang="en-US" sz="600" b="1" dirty="0" smtClean="0">
                <a:solidFill>
                  <a:srgbClr val="0000FF"/>
                </a:solidFill>
              </a:rPr>
              <a:t>20 28 </a:t>
            </a:r>
            <a:endParaRPr lang="en-US" sz="600" b="1" dirty="0">
              <a:solidFill>
                <a:srgbClr val="0000FF"/>
              </a:solidFill>
            </a:endParaRPr>
          </a:p>
        </p:txBody>
      </p:sp>
      <p:sp>
        <p:nvSpPr>
          <p:cNvPr id="474" name="TextBox 473"/>
          <p:cNvSpPr txBox="1"/>
          <p:nvPr/>
        </p:nvSpPr>
        <p:spPr>
          <a:xfrm>
            <a:off x="19050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A</a:t>
            </a:r>
            <a:endParaRPr lang="en-US" sz="1000" dirty="0">
              <a:solidFill>
                <a:srgbClr val="0000FF"/>
              </a:solidFill>
            </a:endParaRPr>
          </a:p>
        </p:txBody>
      </p:sp>
      <p:sp>
        <p:nvSpPr>
          <p:cNvPr id="475" name="TextBox 474"/>
          <p:cNvSpPr txBox="1"/>
          <p:nvPr/>
        </p:nvSpPr>
        <p:spPr>
          <a:xfrm>
            <a:off x="33528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C</a:t>
            </a:r>
            <a:endParaRPr lang="en-US" sz="1000" dirty="0">
              <a:solidFill>
                <a:srgbClr val="0000FF"/>
              </a:solidFill>
            </a:endParaRPr>
          </a:p>
        </p:txBody>
      </p:sp>
      <p:sp>
        <p:nvSpPr>
          <p:cNvPr id="476" name="TextBox 475"/>
          <p:cNvSpPr txBox="1"/>
          <p:nvPr/>
        </p:nvSpPr>
        <p:spPr>
          <a:xfrm>
            <a:off x="2286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B</a:t>
            </a:r>
          </a:p>
        </p:txBody>
      </p:sp>
      <p:sp>
        <p:nvSpPr>
          <p:cNvPr id="477" name="TextBox 476"/>
          <p:cNvSpPr txBox="1"/>
          <p:nvPr/>
        </p:nvSpPr>
        <p:spPr>
          <a:xfrm>
            <a:off x="3048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A</a:t>
            </a:r>
          </a:p>
        </p:txBody>
      </p:sp>
      <p:sp>
        <p:nvSpPr>
          <p:cNvPr id="479" name="TextBox 478"/>
          <p:cNvSpPr txBox="1"/>
          <p:nvPr/>
        </p:nvSpPr>
        <p:spPr>
          <a:xfrm>
            <a:off x="2514600" y="3733800"/>
            <a:ext cx="2286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b="1" dirty="0">
                <a:solidFill>
                  <a:srgbClr val="0000FF"/>
                </a:solidFill>
              </a:rPr>
              <a:t>X</a:t>
            </a:r>
          </a:p>
        </p:txBody>
      </p:sp>
      <p:sp>
        <p:nvSpPr>
          <p:cNvPr id="492" name="TextBox 491"/>
          <p:cNvSpPr txBox="1"/>
          <p:nvPr/>
        </p:nvSpPr>
        <p:spPr>
          <a:xfrm>
            <a:off x="2971800" y="3886200"/>
            <a:ext cx="457200" cy="1874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18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504" name="TextBox 503"/>
          <p:cNvSpPr txBox="1"/>
          <p:nvPr/>
        </p:nvSpPr>
        <p:spPr>
          <a:xfrm>
            <a:off x="54102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64800" rtlCol="0">
            <a:spAutoFit/>
          </a:bodyPr>
          <a:lstStyle/>
          <a:p>
            <a:pPr algn="l"/>
            <a:r>
              <a:rPr lang="en-US" sz="800" dirty="0" smtClean="0">
                <a:solidFill>
                  <a:srgbClr val="0000FF"/>
                </a:solidFill>
              </a:rPr>
              <a:t> </a:t>
            </a:r>
            <a:r>
              <a:rPr lang="en-US" sz="1400" dirty="0" smtClean="0">
                <a:solidFill>
                  <a:srgbClr val="0000FF"/>
                </a:solidFill>
              </a:rPr>
              <a:t>B</a:t>
            </a:r>
          </a:p>
        </p:txBody>
      </p:sp>
      <p:sp>
        <p:nvSpPr>
          <p:cNvPr id="506" name="TextBox 505"/>
          <p:cNvSpPr txBox="1"/>
          <p:nvPr/>
        </p:nvSpPr>
        <p:spPr>
          <a:xfrm>
            <a:off x="6324600" y="3810000"/>
            <a:ext cx="457200" cy="24173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0800" rtlCol="0">
            <a:spAutoFit/>
          </a:bodyPr>
          <a:lstStyle/>
          <a:p>
            <a:pPr algn="l"/>
            <a:r>
              <a:rPr lang="en-US" sz="800" dirty="0" smtClean="0">
                <a:solidFill>
                  <a:srgbClr val="0000FF"/>
                </a:solidFill>
              </a:rPr>
              <a:t> </a:t>
            </a:r>
            <a:r>
              <a:rPr lang="en-US" sz="1200" dirty="0" smtClean="0">
                <a:solidFill>
                  <a:srgbClr val="0000FF"/>
                </a:solidFill>
              </a:rPr>
              <a:t>0 7</a:t>
            </a:r>
          </a:p>
        </p:txBody>
      </p:sp>
      <p:sp>
        <p:nvSpPr>
          <p:cNvPr id="523" name="TextBox 522"/>
          <p:cNvSpPr txBox="1"/>
          <p:nvPr/>
        </p:nvSpPr>
        <p:spPr>
          <a:xfrm>
            <a:off x="1143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24" name="TextBox 523"/>
          <p:cNvSpPr txBox="1"/>
          <p:nvPr/>
        </p:nvSpPr>
        <p:spPr>
          <a:xfrm>
            <a:off x="137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25" name="TextBox 524"/>
          <p:cNvSpPr txBox="1"/>
          <p:nvPr/>
        </p:nvSpPr>
        <p:spPr>
          <a:xfrm>
            <a:off x="1676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26" name="TextBox 525"/>
          <p:cNvSpPr txBox="1"/>
          <p:nvPr/>
        </p:nvSpPr>
        <p:spPr>
          <a:xfrm>
            <a:off x="190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5</a:t>
            </a:r>
          </a:p>
        </p:txBody>
      </p:sp>
      <p:sp>
        <p:nvSpPr>
          <p:cNvPr id="527" name="TextBox 526"/>
          <p:cNvSpPr txBox="1"/>
          <p:nvPr/>
        </p:nvSpPr>
        <p:spPr>
          <a:xfrm>
            <a:off x="213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28" name="TextBox 527"/>
          <p:cNvSpPr txBox="1"/>
          <p:nvPr/>
        </p:nvSpPr>
        <p:spPr>
          <a:xfrm>
            <a:off x="2438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29" name="TextBox 528"/>
          <p:cNvSpPr txBox="1"/>
          <p:nvPr/>
        </p:nvSpPr>
        <p:spPr>
          <a:xfrm>
            <a:off x="19050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30" name="TextBox 529"/>
          <p:cNvSpPr txBox="1"/>
          <p:nvPr/>
        </p:nvSpPr>
        <p:spPr>
          <a:xfrm>
            <a:off x="3048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31" name="TextBox 530"/>
          <p:cNvSpPr txBox="1"/>
          <p:nvPr/>
        </p:nvSpPr>
        <p:spPr>
          <a:xfrm>
            <a:off x="3276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12</a:t>
            </a:r>
          </a:p>
        </p:txBody>
      </p:sp>
      <p:sp>
        <p:nvSpPr>
          <p:cNvPr id="532" name="TextBox 531"/>
          <p:cNvSpPr txBox="1"/>
          <p:nvPr/>
        </p:nvSpPr>
        <p:spPr>
          <a:xfrm>
            <a:off x="3581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33" name="TextBox 532"/>
          <p:cNvSpPr txBox="1"/>
          <p:nvPr/>
        </p:nvSpPr>
        <p:spPr>
          <a:xfrm>
            <a:off x="3810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3</a:t>
            </a:r>
          </a:p>
        </p:txBody>
      </p:sp>
      <p:sp>
        <p:nvSpPr>
          <p:cNvPr id="534" name="TextBox 533"/>
          <p:cNvSpPr txBox="1"/>
          <p:nvPr/>
        </p:nvSpPr>
        <p:spPr>
          <a:xfrm>
            <a:off x="4114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35" name="TextBox 534"/>
          <p:cNvSpPr txBox="1"/>
          <p:nvPr/>
        </p:nvSpPr>
        <p:spPr>
          <a:xfrm>
            <a:off x="4343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6" name="TextBox 535"/>
          <p:cNvSpPr txBox="1"/>
          <p:nvPr/>
        </p:nvSpPr>
        <p:spPr>
          <a:xfrm>
            <a:off x="518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2</a:t>
            </a:r>
          </a:p>
        </p:txBody>
      </p:sp>
      <p:sp>
        <p:nvSpPr>
          <p:cNvPr id="537" name="TextBox 536"/>
          <p:cNvSpPr txBox="1"/>
          <p:nvPr/>
        </p:nvSpPr>
        <p:spPr>
          <a:xfrm>
            <a:off x="5410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38" name="TextBox 537"/>
          <p:cNvSpPr txBox="1"/>
          <p:nvPr/>
        </p:nvSpPr>
        <p:spPr>
          <a:xfrm>
            <a:off x="571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9" name="TextBox 538"/>
          <p:cNvSpPr txBox="1"/>
          <p:nvPr/>
        </p:nvSpPr>
        <p:spPr>
          <a:xfrm>
            <a:off x="594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100" dirty="0" smtClean="0">
                <a:solidFill>
                  <a:srgbClr val="0000FF"/>
                </a:solidFill>
              </a:rPr>
              <a:t>5</a:t>
            </a:r>
          </a:p>
        </p:txBody>
      </p:sp>
      <p:sp>
        <p:nvSpPr>
          <p:cNvPr id="540" name="TextBox 539"/>
          <p:cNvSpPr txBox="1"/>
          <p:nvPr/>
        </p:nvSpPr>
        <p:spPr>
          <a:xfrm>
            <a:off x="59436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1100" dirty="0" smtClean="0">
                <a:solidFill>
                  <a:srgbClr val="0000FF"/>
                </a:solidFill>
              </a:rPr>
              <a:t>12</a:t>
            </a:r>
          </a:p>
        </p:txBody>
      </p:sp>
      <p:sp>
        <p:nvSpPr>
          <p:cNvPr id="541" name="TextBox 540"/>
          <p:cNvSpPr txBox="1"/>
          <p:nvPr/>
        </p:nvSpPr>
        <p:spPr>
          <a:xfrm>
            <a:off x="6172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42" name="TextBox 541"/>
          <p:cNvSpPr txBox="1"/>
          <p:nvPr/>
        </p:nvSpPr>
        <p:spPr>
          <a:xfrm>
            <a:off x="6400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43" name="TextBox 542"/>
          <p:cNvSpPr txBox="1"/>
          <p:nvPr/>
        </p:nvSpPr>
        <p:spPr>
          <a:xfrm>
            <a:off x="54102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9600" rtlCol="0">
            <a:spAutoFit/>
          </a:bodyPr>
          <a:lstStyle/>
          <a:p>
            <a:pPr algn="l"/>
            <a:r>
              <a:rPr lang="en-US" sz="400" dirty="0" smtClean="0">
                <a:solidFill>
                  <a:srgbClr val="0000FF"/>
                </a:solidFill>
              </a:rPr>
              <a:t> </a:t>
            </a:r>
            <a:r>
              <a:rPr lang="en-US" sz="1100" dirty="0" smtClean="0">
                <a:solidFill>
                  <a:srgbClr val="0000FF"/>
                </a:solidFill>
              </a:rPr>
              <a:t>18</a:t>
            </a:r>
          </a:p>
        </p:txBody>
      </p:sp>
      <p:sp>
        <p:nvSpPr>
          <p:cNvPr id="544" name="TextBox 543"/>
          <p:cNvSpPr txBox="1"/>
          <p:nvPr/>
        </p:nvSpPr>
        <p:spPr>
          <a:xfrm>
            <a:off x="1828800" y="4419600"/>
            <a:ext cx="533400" cy="24537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r>
              <a:rPr lang="en-US" sz="600" dirty="0" smtClean="0">
                <a:solidFill>
                  <a:srgbClr val="0000FF"/>
                </a:solidFill>
              </a:rPr>
              <a:t> </a:t>
            </a:r>
            <a:r>
              <a:rPr lang="en-US" sz="1200" dirty="0" smtClean="0">
                <a:solidFill>
                  <a:srgbClr val="0000FF"/>
                </a:solidFill>
              </a:rPr>
              <a:t>3 6</a:t>
            </a:r>
          </a:p>
        </p:txBody>
      </p:sp>
      <p:sp>
        <p:nvSpPr>
          <p:cNvPr id="545" name="TextBox 544"/>
          <p:cNvSpPr txBox="1"/>
          <p:nvPr/>
        </p:nvSpPr>
        <p:spPr>
          <a:xfrm>
            <a:off x="5334000" y="4419600"/>
            <a:ext cx="5334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 11</a:t>
            </a:r>
            <a:r>
              <a:rPr lang="en-US" sz="400" dirty="0" smtClean="0">
                <a:solidFill>
                  <a:srgbClr val="0000FF"/>
                </a:solidFill>
              </a:rPr>
              <a:t> </a:t>
            </a:r>
            <a:r>
              <a:rPr lang="en-US" sz="1000" dirty="0" smtClean="0">
                <a:solidFill>
                  <a:srgbClr val="0000FF"/>
                </a:solidFill>
              </a:rPr>
              <a:t>12</a:t>
            </a:r>
          </a:p>
        </p:txBody>
      </p:sp>
      <p:sp>
        <p:nvSpPr>
          <p:cNvPr id="546" name="TextBox 545"/>
          <p:cNvSpPr txBox="1"/>
          <p:nvPr/>
        </p:nvSpPr>
        <p:spPr>
          <a:xfrm>
            <a:off x="5791200" y="4572000"/>
            <a:ext cx="5334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13</a:t>
            </a:r>
            <a:r>
              <a:rPr lang="en-US" sz="400" dirty="0" smtClean="0">
                <a:solidFill>
                  <a:srgbClr val="0000FF"/>
                </a:solidFill>
              </a:rPr>
              <a:t> </a:t>
            </a:r>
            <a:r>
              <a:rPr lang="en-US" sz="1000" dirty="0" smtClean="0">
                <a:solidFill>
                  <a:srgbClr val="0000FF"/>
                </a:solidFill>
              </a:rPr>
              <a:t>13</a:t>
            </a:r>
          </a:p>
        </p:txBody>
      </p:sp>
      <p:sp>
        <p:nvSpPr>
          <p:cNvPr id="547" name="Oval 546"/>
          <p:cNvSpPr/>
          <p:nvPr/>
        </p:nvSpPr>
        <p:spPr>
          <a:xfrm>
            <a:off x="5943600" y="4343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0" name="TextBox 549"/>
          <p:cNvSpPr txBox="1"/>
          <p:nvPr/>
        </p:nvSpPr>
        <p:spPr>
          <a:xfrm>
            <a:off x="6705600" y="3352800"/>
            <a:ext cx="609600" cy="22998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4400">
            <a:spAutoFit/>
          </a:bodyPr>
          <a:lstStyle/>
          <a:p>
            <a:pPr>
              <a:defRPr/>
            </a:pPr>
            <a:r>
              <a:rPr lang="en-US" sz="1100" dirty="0" smtClean="0">
                <a:solidFill>
                  <a:srgbClr val="0000FF"/>
                </a:solidFill>
              </a:rPr>
              <a:t>  8 </a:t>
            </a:r>
            <a:r>
              <a:rPr lang="en-US" sz="400" dirty="0" smtClean="0">
                <a:solidFill>
                  <a:srgbClr val="0000FF"/>
                </a:solidFill>
              </a:rPr>
              <a:t> </a:t>
            </a:r>
            <a:r>
              <a:rPr lang="en-US" sz="1100" dirty="0" smtClean="0">
                <a:solidFill>
                  <a:srgbClr val="0000FF"/>
                </a:solidFill>
              </a:rPr>
              <a:t>13</a:t>
            </a:r>
            <a:endParaRPr lang="en-US" sz="1100" dirty="0">
              <a:solidFill>
                <a:srgbClr val="0000FF"/>
              </a:solidFill>
            </a:endParaRPr>
          </a:p>
        </p:txBody>
      </p:sp>
      <p:sp>
        <p:nvSpPr>
          <p:cNvPr id="551" name="TextBox 550"/>
          <p:cNvSpPr txBox="1"/>
          <p:nvPr/>
        </p:nvSpPr>
        <p:spPr>
          <a:xfrm>
            <a:off x="6705600" y="3505200"/>
            <a:ext cx="609600" cy="22271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
            <a:spAutoFit/>
          </a:bodyPr>
          <a:lstStyle/>
          <a:p>
            <a:pPr>
              <a:defRPr/>
            </a:pPr>
            <a:r>
              <a:rPr lang="en-US" sz="400" dirty="0" smtClean="0">
                <a:solidFill>
                  <a:srgbClr val="0000FF"/>
                </a:solidFill>
              </a:rPr>
              <a:t> </a:t>
            </a:r>
            <a:r>
              <a:rPr lang="en-US" sz="1100" dirty="0" smtClean="0">
                <a:solidFill>
                  <a:srgbClr val="0000FF"/>
                </a:solidFill>
              </a:rPr>
              <a:t>15 </a:t>
            </a:r>
            <a:r>
              <a:rPr lang="en-US" sz="400" dirty="0" smtClean="0">
                <a:solidFill>
                  <a:srgbClr val="0000FF"/>
                </a:solidFill>
              </a:rPr>
              <a:t> </a:t>
            </a:r>
            <a:r>
              <a:rPr lang="en-US" sz="1100" dirty="0" smtClean="0">
                <a:solidFill>
                  <a:srgbClr val="0000FF"/>
                </a:solidFill>
              </a:rPr>
              <a:t>20</a:t>
            </a:r>
            <a:endParaRPr lang="en-US" sz="1100" dirty="0">
              <a:solidFill>
                <a:srgbClr val="0000FF"/>
              </a:solidFill>
            </a:endParaRPr>
          </a:p>
        </p:txBody>
      </p:sp>
      <p:sp>
        <p:nvSpPr>
          <p:cNvPr id="552" name="TextBox 551"/>
          <p:cNvSpPr txBox="1"/>
          <p:nvPr/>
        </p:nvSpPr>
        <p:spPr>
          <a:xfrm>
            <a:off x="3048000" y="46482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553" name="Diagonal Stripe 552"/>
          <p:cNvSpPr/>
          <p:nvPr/>
        </p:nvSpPr>
        <p:spPr>
          <a:xfrm>
            <a:off x="28194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4" name="Diagonal Stripe 553"/>
          <p:cNvSpPr/>
          <p:nvPr/>
        </p:nvSpPr>
        <p:spPr>
          <a:xfrm>
            <a:off x="28194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5" name="Diagonal Stripe 554"/>
          <p:cNvSpPr/>
          <p:nvPr/>
        </p:nvSpPr>
        <p:spPr>
          <a:xfrm>
            <a:off x="28194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6" name="Diagonal Stripe 555"/>
          <p:cNvSpPr/>
          <p:nvPr/>
        </p:nvSpPr>
        <p:spPr>
          <a:xfrm>
            <a:off x="28194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7" name="Diagonal Stripe 556"/>
          <p:cNvSpPr/>
          <p:nvPr/>
        </p:nvSpPr>
        <p:spPr>
          <a:xfrm>
            <a:off x="28194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8" name="Diagonal Stripe 557"/>
          <p:cNvSpPr/>
          <p:nvPr/>
        </p:nvSpPr>
        <p:spPr>
          <a:xfrm>
            <a:off x="28194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9" name="Diagonal Stripe 558"/>
          <p:cNvSpPr/>
          <p:nvPr/>
        </p:nvSpPr>
        <p:spPr>
          <a:xfrm>
            <a:off x="28194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0" name="TextBox 559"/>
          <p:cNvSpPr txBox="1"/>
          <p:nvPr/>
        </p:nvSpPr>
        <p:spPr>
          <a:xfrm>
            <a:off x="2819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61" name="TextBox 560"/>
          <p:cNvSpPr txBox="1"/>
          <p:nvPr/>
        </p:nvSpPr>
        <p:spPr>
          <a:xfrm>
            <a:off x="4724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100" dirty="0" smtClean="0">
                <a:solidFill>
                  <a:srgbClr val="0000FF"/>
                </a:solidFill>
              </a:rPr>
              <a:t>19</a:t>
            </a:r>
          </a:p>
        </p:txBody>
      </p:sp>
      <p:sp>
        <p:nvSpPr>
          <p:cNvPr id="562" name="TextBox 561"/>
          <p:cNvSpPr txBox="1"/>
          <p:nvPr/>
        </p:nvSpPr>
        <p:spPr>
          <a:xfrm>
            <a:off x="1066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600" dirty="0" smtClean="0">
                <a:solidFill>
                  <a:srgbClr val="0000FF"/>
                </a:solidFill>
              </a:rPr>
              <a:t> </a:t>
            </a:r>
            <a:r>
              <a:rPr lang="en-US" sz="1200" dirty="0" smtClean="0">
                <a:solidFill>
                  <a:srgbClr val="0000FF"/>
                </a:solidFill>
              </a:rPr>
              <a:t>0</a:t>
            </a:r>
          </a:p>
        </p:txBody>
      </p:sp>
      <p:sp>
        <p:nvSpPr>
          <p:cNvPr id="563" name="TextBox 562"/>
          <p:cNvSpPr txBox="1"/>
          <p:nvPr/>
        </p:nvSpPr>
        <p:spPr>
          <a:xfrm>
            <a:off x="1371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564" name="TextBox 563"/>
          <p:cNvSpPr txBox="1"/>
          <p:nvPr/>
        </p:nvSpPr>
        <p:spPr>
          <a:xfrm>
            <a:off x="1600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2</a:t>
            </a:r>
          </a:p>
        </p:txBody>
      </p:sp>
      <p:sp>
        <p:nvSpPr>
          <p:cNvPr id="565" name="TextBox 564"/>
          <p:cNvSpPr txBox="1"/>
          <p:nvPr/>
        </p:nvSpPr>
        <p:spPr>
          <a:xfrm>
            <a:off x="19050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200" dirty="0" smtClean="0">
                <a:solidFill>
                  <a:srgbClr val="0000FF"/>
                </a:solidFill>
              </a:rPr>
              <a:t>4</a:t>
            </a:r>
          </a:p>
        </p:txBody>
      </p:sp>
      <p:sp>
        <p:nvSpPr>
          <p:cNvPr id="566" name="TextBox 565"/>
          <p:cNvSpPr txBox="1"/>
          <p:nvPr/>
        </p:nvSpPr>
        <p:spPr>
          <a:xfrm>
            <a:off x="2133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67" name="TextBox 566"/>
          <p:cNvSpPr txBox="1"/>
          <p:nvPr/>
        </p:nvSpPr>
        <p:spPr>
          <a:xfrm>
            <a:off x="2667000" y="4648200"/>
            <a:ext cx="533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200" dirty="0" smtClean="0">
                <a:solidFill>
                  <a:srgbClr val="0000FF"/>
                </a:solidFill>
              </a:rPr>
              <a:t>1   5</a:t>
            </a:r>
          </a:p>
        </p:txBody>
      </p:sp>
      <p:sp>
        <p:nvSpPr>
          <p:cNvPr id="568" name="TextBox 567"/>
          <p:cNvSpPr txBox="1"/>
          <p:nvPr/>
        </p:nvSpPr>
        <p:spPr>
          <a:xfrm>
            <a:off x="3276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3</a:t>
            </a:r>
          </a:p>
        </p:txBody>
      </p:sp>
      <p:sp>
        <p:nvSpPr>
          <p:cNvPr id="569" name="TextBox 568"/>
          <p:cNvSpPr txBox="1"/>
          <p:nvPr/>
        </p:nvSpPr>
        <p:spPr>
          <a:xfrm>
            <a:off x="3505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5</a:t>
            </a:r>
          </a:p>
        </p:txBody>
      </p:sp>
      <p:sp>
        <p:nvSpPr>
          <p:cNvPr id="570" name="TextBox 569"/>
          <p:cNvSpPr txBox="1"/>
          <p:nvPr/>
        </p:nvSpPr>
        <p:spPr>
          <a:xfrm>
            <a:off x="3733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6</a:t>
            </a:r>
          </a:p>
        </p:txBody>
      </p:sp>
      <p:sp>
        <p:nvSpPr>
          <p:cNvPr id="571" name="TextBox 570"/>
          <p:cNvSpPr txBox="1"/>
          <p:nvPr/>
        </p:nvSpPr>
        <p:spPr>
          <a:xfrm>
            <a:off x="4038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72" name="TextBox 571"/>
          <p:cNvSpPr txBox="1"/>
          <p:nvPr/>
        </p:nvSpPr>
        <p:spPr>
          <a:xfrm>
            <a:off x="4267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573" name="TextBox 572"/>
          <p:cNvSpPr txBox="1"/>
          <p:nvPr/>
        </p:nvSpPr>
        <p:spPr>
          <a:xfrm>
            <a:off x="2971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10</a:t>
            </a:r>
          </a:p>
        </p:txBody>
      </p:sp>
      <p:sp>
        <p:nvSpPr>
          <p:cNvPr id="574" name="TextBox 573"/>
          <p:cNvSpPr txBox="1"/>
          <p:nvPr/>
        </p:nvSpPr>
        <p:spPr>
          <a:xfrm>
            <a:off x="3200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575" name="TextBox 574"/>
          <p:cNvSpPr txBox="1"/>
          <p:nvPr/>
        </p:nvSpPr>
        <p:spPr>
          <a:xfrm>
            <a:off x="3505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76" name="TextBox 575"/>
          <p:cNvSpPr txBox="1"/>
          <p:nvPr/>
        </p:nvSpPr>
        <p:spPr>
          <a:xfrm>
            <a:off x="3733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13</a:t>
            </a:r>
          </a:p>
        </p:txBody>
      </p:sp>
      <p:sp>
        <p:nvSpPr>
          <p:cNvPr id="577" name="TextBox 576"/>
          <p:cNvSpPr txBox="1"/>
          <p:nvPr/>
        </p:nvSpPr>
        <p:spPr>
          <a:xfrm>
            <a:off x="40386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14</a:t>
            </a:r>
          </a:p>
        </p:txBody>
      </p:sp>
      <p:sp>
        <p:nvSpPr>
          <p:cNvPr id="578" name="TextBox 577"/>
          <p:cNvSpPr txBox="1"/>
          <p:nvPr/>
        </p:nvSpPr>
        <p:spPr>
          <a:xfrm>
            <a:off x="4267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16</a:t>
            </a:r>
          </a:p>
        </p:txBody>
      </p:sp>
      <p:sp>
        <p:nvSpPr>
          <p:cNvPr id="579" name="TextBox 578"/>
          <p:cNvSpPr txBox="1"/>
          <p:nvPr/>
        </p:nvSpPr>
        <p:spPr>
          <a:xfrm>
            <a:off x="29718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17 </a:t>
            </a:r>
          </a:p>
        </p:txBody>
      </p:sp>
      <p:sp>
        <p:nvSpPr>
          <p:cNvPr id="580" name="Diagonal Stripe 579"/>
          <p:cNvSpPr/>
          <p:nvPr/>
        </p:nvSpPr>
        <p:spPr>
          <a:xfrm>
            <a:off x="4572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1" name="Diagonal Stripe 580"/>
          <p:cNvSpPr/>
          <p:nvPr/>
        </p:nvSpPr>
        <p:spPr>
          <a:xfrm>
            <a:off x="4572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2" name="Diagonal Stripe 581"/>
          <p:cNvSpPr/>
          <p:nvPr/>
        </p:nvSpPr>
        <p:spPr>
          <a:xfrm>
            <a:off x="4572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3" name="Diagonal Stripe 582"/>
          <p:cNvSpPr/>
          <p:nvPr/>
        </p:nvSpPr>
        <p:spPr>
          <a:xfrm>
            <a:off x="4572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4" name="Diagonal Stripe 583"/>
          <p:cNvSpPr/>
          <p:nvPr/>
        </p:nvSpPr>
        <p:spPr>
          <a:xfrm>
            <a:off x="4572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5" name="Diagonal Stripe 584"/>
          <p:cNvSpPr/>
          <p:nvPr/>
        </p:nvSpPr>
        <p:spPr>
          <a:xfrm>
            <a:off x="4572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6" name="Diagonal Stripe 585"/>
          <p:cNvSpPr/>
          <p:nvPr/>
        </p:nvSpPr>
        <p:spPr>
          <a:xfrm>
            <a:off x="4572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7" name="Diagonal Stripe 586"/>
          <p:cNvSpPr/>
          <p:nvPr/>
        </p:nvSpPr>
        <p:spPr>
          <a:xfrm>
            <a:off x="4572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8" name="Diagonal Stripe 587"/>
          <p:cNvSpPr/>
          <p:nvPr/>
        </p:nvSpPr>
        <p:spPr>
          <a:xfrm>
            <a:off x="45720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9" name="Diagonal Stripe 588"/>
          <p:cNvSpPr/>
          <p:nvPr/>
        </p:nvSpPr>
        <p:spPr>
          <a:xfrm>
            <a:off x="47244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0" name="Diagonal Stripe 589"/>
          <p:cNvSpPr/>
          <p:nvPr/>
        </p:nvSpPr>
        <p:spPr>
          <a:xfrm>
            <a:off x="47244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1" name="Diagonal Stripe 590"/>
          <p:cNvSpPr/>
          <p:nvPr/>
        </p:nvSpPr>
        <p:spPr>
          <a:xfrm>
            <a:off x="47244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2" name="Diagonal Stripe 591"/>
          <p:cNvSpPr/>
          <p:nvPr/>
        </p:nvSpPr>
        <p:spPr>
          <a:xfrm>
            <a:off x="47244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3" name="Diagonal Stripe 592"/>
          <p:cNvSpPr/>
          <p:nvPr/>
        </p:nvSpPr>
        <p:spPr>
          <a:xfrm>
            <a:off x="47244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4" name="Diagonal Stripe 593"/>
          <p:cNvSpPr/>
          <p:nvPr/>
        </p:nvSpPr>
        <p:spPr>
          <a:xfrm>
            <a:off x="47244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5" name="Diagonal Stripe 594"/>
          <p:cNvSpPr/>
          <p:nvPr/>
        </p:nvSpPr>
        <p:spPr>
          <a:xfrm>
            <a:off x="47244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6" name="Oval 595"/>
          <p:cNvSpPr/>
          <p:nvPr/>
        </p:nvSpPr>
        <p:spPr>
          <a:xfrm>
            <a:off x="3048000" y="4953000"/>
            <a:ext cx="2286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TextBox 596"/>
          <p:cNvSpPr txBox="1"/>
          <p:nvPr/>
        </p:nvSpPr>
        <p:spPr>
          <a:xfrm>
            <a:off x="68580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98" name="Diagonal Stripe 597"/>
          <p:cNvSpPr/>
          <p:nvPr/>
        </p:nvSpPr>
        <p:spPr>
          <a:xfrm>
            <a:off x="67056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9" name="Diagonal Stripe 598"/>
          <p:cNvSpPr/>
          <p:nvPr/>
        </p:nvSpPr>
        <p:spPr>
          <a:xfrm>
            <a:off x="67056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0" name="Diagonal Stripe 599"/>
          <p:cNvSpPr/>
          <p:nvPr/>
        </p:nvSpPr>
        <p:spPr>
          <a:xfrm>
            <a:off x="6858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1" name="Diagonal Stripe 600"/>
          <p:cNvSpPr/>
          <p:nvPr/>
        </p:nvSpPr>
        <p:spPr>
          <a:xfrm>
            <a:off x="6858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2" name="Diagonal Stripe 601"/>
          <p:cNvSpPr/>
          <p:nvPr/>
        </p:nvSpPr>
        <p:spPr>
          <a:xfrm>
            <a:off x="6858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3" name="Diagonal Stripe 602"/>
          <p:cNvSpPr/>
          <p:nvPr/>
        </p:nvSpPr>
        <p:spPr>
          <a:xfrm>
            <a:off x="6858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4" name="Diagonal Stripe 603"/>
          <p:cNvSpPr/>
          <p:nvPr/>
        </p:nvSpPr>
        <p:spPr>
          <a:xfrm>
            <a:off x="6858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5" name="Diagonal Stripe 604"/>
          <p:cNvSpPr/>
          <p:nvPr/>
        </p:nvSpPr>
        <p:spPr>
          <a:xfrm>
            <a:off x="6858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6" name="Diagonal Stripe 605"/>
          <p:cNvSpPr/>
          <p:nvPr/>
        </p:nvSpPr>
        <p:spPr>
          <a:xfrm>
            <a:off x="6858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7" name="Diagonal Stripe 606"/>
          <p:cNvSpPr/>
          <p:nvPr/>
        </p:nvSpPr>
        <p:spPr>
          <a:xfrm>
            <a:off x="6858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8" name="TextBox 607"/>
          <p:cNvSpPr txBox="1"/>
          <p:nvPr/>
        </p:nvSpPr>
        <p:spPr>
          <a:xfrm>
            <a:off x="6400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609" name="TextBox 608"/>
          <p:cNvSpPr txBox="1"/>
          <p:nvPr/>
        </p:nvSpPr>
        <p:spPr>
          <a:xfrm>
            <a:off x="5105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10</a:t>
            </a:r>
          </a:p>
        </p:txBody>
      </p:sp>
      <p:sp>
        <p:nvSpPr>
          <p:cNvPr id="610" name="TextBox 609"/>
          <p:cNvSpPr txBox="1"/>
          <p:nvPr/>
        </p:nvSpPr>
        <p:spPr>
          <a:xfrm>
            <a:off x="5334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611" name="TextBox 610"/>
          <p:cNvSpPr txBox="1"/>
          <p:nvPr/>
        </p:nvSpPr>
        <p:spPr>
          <a:xfrm>
            <a:off x="5638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12</a:t>
            </a:r>
          </a:p>
        </p:txBody>
      </p:sp>
      <p:sp>
        <p:nvSpPr>
          <p:cNvPr id="612" name="TextBox 611"/>
          <p:cNvSpPr txBox="1"/>
          <p:nvPr/>
        </p:nvSpPr>
        <p:spPr>
          <a:xfrm>
            <a:off x="5867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14</a:t>
            </a:r>
          </a:p>
        </p:txBody>
      </p:sp>
      <p:sp>
        <p:nvSpPr>
          <p:cNvPr id="613" name="TextBox 612"/>
          <p:cNvSpPr txBox="1"/>
          <p:nvPr/>
        </p:nvSpPr>
        <p:spPr>
          <a:xfrm>
            <a:off x="6096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15</a:t>
            </a:r>
          </a:p>
        </p:txBody>
      </p:sp>
      <p:sp>
        <p:nvSpPr>
          <p:cNvPr id="614" name="TextBox 613"/>
          <p:cNvSpPr txBox="1"/>
          <p:nvPr/>
        </p:nvSpPr>
        <p:spPr>
          <a:xfrm>
            <a:off x="6400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16</a:t>
            </a:r>
          </a:p>
        </p:txBody>
      </p:sp>
      <p:sp>
        <p:nvSpPr>
          <p:cNvPr id="615" name="TextBox 614"/>
          <p:cNvSpPr txBox="1"/>
          <p:nvPr/>
        </p:nvSpPr>
        <p:spPr>
          <a:xfrm>
            <a:off x="51054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19 </a:t>
            </a:r>
          </a:p>
        </p:txBody>
      </p:sp>
      <p:sp>
        <p:nvSpPr>
          <p:cNvPr id="616" name="Oval 615"/>
          <p:cNvSpPr/>
          <p:nvPr/>
        </p:nvSpPr>
        <p:spPr>
          <a:xfrm>
            <a:off x="5105400" y="49530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Collate 616"/>
          <p:cNvSpPr/>
          <p:nvPr/>
        </p:nvSpPr>
        <p:spPr>
          <a:xfrm>
            <a:off x="4724400" y="4572000"/>
            <a:ext cx="76200" cy="1524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8" name="Collate 617"/>
          <p:cNvSpPr/>
          <p:nvPr/>
        </p:nvSpPr>
        <p:spPr>
          <a:xfrm>
            <a:off x="48006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9" name="Collate 618"/>
          <p:cNvSpPr/>
          <p:nvPr/>
        </p:nvSpPr>
        <p:spPr>
          <a:xfrm>
            <a:off x="6858000" y="4648200"/>
            <a:ext cx="76200" cy="76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0" name="Collate 619"/>
          <p:cNvSpPr/>
          <p:nvPr/>
        </p:nvSpPr>
        <p:spPr>
          <a:xfrm>
            <a:off x="69342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1" name="TextBox 620"/>
          <p:cNvSpPr txBox="1"/>
          <p:nvPr/>
        </p:nvSpPr>
        <p:spPr>
          <a:xfrm>
            <a:off x="4495800" y="4648200"/>
            <a:ext cx="6096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200" dirty="0" smtClean="0">
                <a:solidFill>
                  <a:srgbClr val="0000FF"/>
                </a:solidFill>
              </a:rPr>
              <a:t>13 </a:t>
            </a:r>
            <a:r>
              <a:rPr lang="en-US" sz="400" dirty="0" smtClean="0">
                <a:solidFill>
                  <a:srgbClr val="0000FF"/>
                </a:solidFill>
              </a:rPr>
              <a:t> </a:t>
            </a:r>
            <a:r>
              <a:rPr lang="en-US" sz="1200" dirty="0" smtClean="0">
                <a:solidFill>
                  <a:srgbClr val="0000FF"/>
                </a:solidFill>
              </a:rPr>
              <a:t>14</a:t>
            </a:r>
          </a:p>
        </p:txBody>
      </p:sp>
      <p:sp>
        <p:nvSpPr>
          <p:cNvPr id="622" name="TextBox 621"/>
          <p:cNvSpPr txBox="1"/>
          <p:nvPr/>
        </p:nvSpPr>
        <p:spPr>
          <a:xfrm>
            <a:off x="44958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r>
              <a:rPr lang="en-US" sz="1200" dirty="0" smtClean="0">
                <a:solidFill>
                  <a:srgbClr val="0000FF"/>
                </a:solidFill>
              </a:rPr>
              <a:t>17 </a:t>
            </a:r>
            <a:r>
              <a:rPr lang="en-US" sz="400" dirty="0" smtClean="0">
                <a:solidFill>
                  <a:srgbClr val="0000FF"/>
                </a:solidFill>
              </a:rPr>
              <a:t> </a:t>
            </a:r>
            <a:r>
              <a:rPr lang="en-US" sz="1200" dirty="0" smtClean="0">
                <a:solidFill>
                  <a:srgbClr val="0000FF"/>
                </a:solidFill>
              </a:rPr>
              <a:t>18</a:t>
            </a:r>
          </a:p>
        </p:txBody>
      </p:sp>
      <p:sp>
        <p:nvSpPr>
          <p:cNvPr id="623" name="TextBox 622"/>
          <p:cNvSpPr txBox="1"/>
          <p:nvPr/>
        </p:nvSpPr>
        <p:spPr>
          <a:xfrm>
            <a:off x="66294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46800" rtlCol="0">
            <a:spAutoFit/>
          </a:bodyPr>
          <a:lstStyle/>
          <a:p>
            <a:pPr algn="l"/>
            <a:r>
              <a:rPr lang="en-US" sz="1200" dirty="0" smtClean="0">
                <a:solidFill>
                  <a:srgbClr val="0000FF"/>
                </a:solidFill>
              </a:rPr>
              <a:t>15 </a:t>
            </a:r>
            <a:r>
              <a:rPr lang="en-US" sz="400" dirty="0" smtClean="0">
                <a:solidFill>
                  <a:srgbClr val="0000FF"/>
                </a:solidFill>
              </a:rPr>
              <a:t> </a:t>
            </a:r>
            <a:r>
              <a:rPr lang="en-US" sz="1200" dirty="0" smtClean="0">
                <a:solidFill>
                  <a:srgbClr val="0000FF"/>
                </a:solidFill>
              </a:rPr>
              <a:t>16</a:t>
            </a:r>
          </a:p>
        </p:txBody>
      </p:sp>
      <p:sp>
        <p:nvSpPr>
          <p:cNvPr id="625" name="TextBox 624"/>
          <p:cNvSpPr txBox="1"/>
          <p:nvPr/>
        </p:nvSpPr>
        <p:spPr>
          <a:xfrm>
            <a:off x="4038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626" name="Diagonal Stripe 625"/>
          <p:cNvSpPr/>
          <p:nvPr/>
        </p:nvSpPr>
        <p:spPr>
          <a:xfrm>
            <a:off x="4572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7" name="Diagonal Stripe 626"/>
          <p:cNvSpPr/>
          <p:nvPr/>
        </p:nvSpPr>
        <p:spPr>
          <a:xfrm>
            <a:off x="4572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8" name="Diagonal Stripe 627"/>
          <p:cNvSpPr/>
          <p:nvPr/>
        </p:nvSpPr>
        <p:spPr>
          <a:xfrm>
            <a:off x="4572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2" name="Diagonal Stripe 631"/>
          <p:cNvSpPr/>
          <p:nvPr/>
        </p:nvSpPr>
        <p:spPr>
          <a:xfrm>
            <a:off x="2667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3" name="Diagonal Stripe 632"/>
          <p:cNvSpPr/>
          <p:nvPr/>
        </p:nvSpPr>
        <p:spPr>
          <a:xfrm>
            <a:off x="2667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4" name="Diagonal Stripe 633"/>
          <p:cNvSpPr/>
          <p:nvPr/>
        </p:nvSpPr>
        <p:spPr>
          <a:xfrm>
            <a:off x="2667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5" name="Diagonal Stripe 634"/>
          <p:cNvSpPr/>
          <p:nvPr/>
        </p:nvSpPr>
        <p:spPr>
          <a:xfrm rot="10800000">
            <a:off x="2743200" y="28194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6" name="Diagonal Stripe 635"/>
          <p:cNvSpPr/>
          <p:nvPr/>
        </p:nvSpPr>
        <p:spPr>
          <a:xfrm rot="10800000">
            <a:off x="2743200" y="28956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7" name="Diagonal Stripe 636"/>
          <p:cNvSpPr/>
          <p:nvPr/>
        </p:nvSpPr>
        <p:spPr>
          <a:xfrm rot="10800000">
            <a:off x="2743200" y="2971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8" name="TextBox 637"/>
          <p:cNvSpPr txBox="1"/>
          <p:nvPr/>
        </p:nvSpPr>
        <p:spPr>
          <a:xfrm>
            <a:off x="3276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18</a:t>
            </a:r>
          </a:p>
        </p:txBody>
      </p:sp>
      <p:sp>
        <p:nvSpPr>
          <p:cNvPr id="639" name="Diagonal Stripe 638"/>
          <p:cNvSpPr/>
          <p:nvPr/>
        </p:nvSpPr>
        <p:spPr>
          <a:xfrm>
            <a:off x="2667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0" name="Diagonal Stripe 639"/>
          <p:cNvSpPr/>
          <p:nvPr/>
        </p:nvSpPr>
        <p:spPr>
          <a:xfrm rot="10800000">
            <a:off x="2743200" y="3048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1" name="Diagonal Stripe 640"/>
          <p:cNvSpPr/>
          <p:nvPr/>
        </p:nvSpPr>
        <p:spPr>
          <a:xfrm>
            <a:off x="4572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3" name="TextBox 642"/>
          <p:cNvSpPr txBox="1"/>
          <p:nvPr/>
        </p:nvSpPr>
        <p:spPr>
          <a:xfrm>
            <a:off x="4038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smtClean="0">
                <a:solidFill>
                  <a:srgbClr val="0000FF"/>
                </a:solidFill>
              </a:rPr>
              <a:t> </a:t>
            </a:r>
            <a:r>
              <a:rPr lang="en-US" sz="800" dirty="0" smtClean="0">
                <a:solidFill>
                  <a:srgbClr val="0000FF"/>
                </a:solidFill>
              </a:rPr>
              <a:t>21 16</a:t>
            </a:r>
          </a:p>
        </p:txBody>
      </p:sp>
      <p:sp>
        <p:nvSpPr>
          <p:cNvPr id="644" name="TextBox 643"/>
          <p:cNvSpPr txBox="1"/>
          <p:nvPr/>
        </p:nvSpPr>
        <p:spPr>
          <a:xfrm>
            <a:off x="3276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a:solidFill>
                  <a:srgbClr val="0000FF"/>
                </a:solidFill>
              </a:rPr>
              <a:t> </a:t>
            </a:r>
            <a:r>
              <a:rPr lang="en-US" sz="800" dirty="0" smtClean="0">
                <a:solidFill>
                  <a:srgbClr val="0000FF"/>
                </a:solidFill>
              </a:rPr>
              <a:t>19 13</a:t>
            </a:r>
          </a:p>
        </p:txBody>
      </p:sp>
      <p:sp>
        <p:nvSpPr>
          <p:cNvPr id="624" name="Oval 623"/>
          <p:cNvSpPr/>
          <p:nvPr/>
        </p:nvSpPr>
        <p:spPr>
          <a:xfrm>
            <a:off x="6553200" y="2819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5" name="Oval 644"/>
          <p:cNvSpPr/>
          <p:nvPr/>
        </p:nvSpPr>
        <p:spPr>
          <a:xfrm>
            <a:off x="4038600" y="2819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1" name="TextBox 650"/>
          <p:cNvSpPr txBox="1"/>
          <p:nvPr/>
        </p:nvSpPr>
        <p:spPr>
          <a:xfrm>
            <a:off x="755576"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B</a:t>
            </a:r>
          </a:p>
        </p:txBody>
      </p:sp>
      <p:sp>
        <p:nvSpPr>
          <p:cNvPr id="652" name="TextBox 651"/>
          <p:cNvSpPr txBox="1"/>
          <p:nvPr/>
        </p:nvSpPr>
        <p:spPr>
          <a:xfrm>
            <a:off x="899592"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2</a:t>
            </a:r>
          </a:p>
        </p:txBody>
      </p:sp>
      <p:sp>
        <p:nvSpPr>
          <p:cNvPr id="653" name="TextBox 652"/>
          <p:cNvSpPr txBox="1"/>
          <p:nvPr/>
        </p:nvSpPr>
        <p:spPr>
          <a:xfrm>
            <a:off x="1115616" y="5589240"/>
            <a:ext cx="648072"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400" dirty="0">
                <a:solidFill>
                  <a:srgbClr val="0000FF"/>
                </a:solidFill>
              </a:rPr>
              <a:t> </a:t>
            </a:r>
            <a:r>
              <a:rPr lang="en-US" sz="400" dirty="0" smtClean="0">
                <a:solidFill>
                  <a:srgbClr val="0000FF"/>
                </a:solidFill>
              </a:rPr>
              <a:t>  </a:t>
            </a:r>
            <a:r>
              <a:rPr lang="en-US" sz="800" dirty="0" smtClean="0">
                <a:solidFill>
                  <a:srgbClr val="0000FF"/>
                </a:solidFill>
              </a:rPr>
              <a:t>11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16</a:t>
            </a:r>
          </a:p>
        </p:txBody>
      </p:sp>
      <p:sp>
        <p:nvSpPr>
          <p:cNvPr id="654" name="TextBox 653"/>
          <p:cNvSpPr txBox="1"/>
          <p:nvPr/>
        </p:nvSpPr>
        <p:spPr>
          <a:xfrm>
            <a:off x="251520" y="5589240"/>
            <a:ext cx="4572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4</a:t>
            </a:r>
          </a:p>
        </p:txBody>
      </p:sp>
      <p:sp>
        <p:nvSpPr>
          <p:cNvPr id="655" name="TextBox 654"/>
          <p:cNvSpPr txBox="1"/>
          <p:nvPr/>
        </p:nvSpPr>
        <p:spPr>
          <a:xfrm>
            <a:off x="251520" y="5661248"/>
            <a:ext cx="4572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C</a:t>
            </a:r>
          </a:p>
        </p:txBody>
      </p:sp>
      <p:sp>
        <p:nvSpPr>
          <p:cNvPr id="656" name="TextBox 655"/>
          <p:cNvSpPr txBox="1"/>
          <p:nvPr/>
        </p:nvSpPr>
        <p:spPr>
          <a:xfrm>
            <a:off x="755576"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657" name="TextBox 656"/>
          <p:cNvSpPr txBox="1"/>
          <p:nvPr/>
        </p:nvSpPr>
        <p:spPr>
          <a:xfrm>
            <a:off x="899592"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658" name="TextBox 657"/>
          <p:cNvSpPr txBox="1"/>
          <p:nvPr/>
        </p:nvSpPr>
        <p:spPr>
          <a:xfrm>
            <a:off x="1115616" y="5661248"/>
            <a:ext cx="648072"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3  </a:t>
            </a:r>
            <a:r>
              <a:rPr lang="en-US" sz="400" dirty="0" smtClean="0">
                <a:solidFill>
                  <a:srgbClr val="0000FF"/>
                </a:solidFill>
              </a:rPr>
              <a:t> </a:t>
            </a:r>
            <a:r>
              <a:rPr lang="en-US" sz="300" dirty="0" smtClean="0">
                <a:solidFill>
                  <a:srgbClr val="0000FF"/>
                </a:solidFill>
              </a:rPr>
              <a:t>            </a:t>
            </a:r>
            <a:r>
              <a:rPr lang="en-US" sz="800" dirty="0">
                <a:solidFill>
                  <a:srgbClr val="0000FF"/>
                </a:solidFill>
              </a:rPr>
              <a:t> </a:t>
            </a:r>
            <a:r>
              <a:rPr lang="en-US" sz="800" dirty="0" smtClean="0">
                <a:solidFill>
                  <a:srgbClr val="0000FF"/>
                </a:solidFill>
              </a:rPr>
              <a:t> 9</a:t>
            </a:r>
          </a:p>
        </p:txBody>
      </p:sp>
      <p:sp>
        <p:nvSpPr>
          <p:cNvPr id="659" name="TextBox 658"/>
          <p:cNvSpPr txBox="1"/>
          <p:nvPr/>
        </p:nvSpPr>
        <p:spPr>
          <a:xfrm>
            <a:off x="251520" y="5733256"/>
            <a:ext cx="4572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400" dirty="0" smtClean="0">
                <a:solidFill>
                  <a:srgbClr val="0000FF"/>
                </a:solidFill>
              </a:rPr>
              <a:t> </a:t>
            </a:r>
            <a:r>
              <a:rPr lang="en-US" sz="800" dirty="0" smtClean="0">
                <a:solidFill>
                  <a:srgbClr val="0000FF"/>
                </a:solidFill>
              </a:rPr>
              <a:t>D</a:t>
            </a:r>
          </a:p>
        </p:txBody>
      </p:sp>
      <p:sp>
        <p:nvSpPr>
          <p:cNvPr id="660" name="TextBox 659"/>
          <p:cNvSpPr txBox="1"/>
          <p:nvPr/>
        </p:nvSpPr>
        <p:spPr>
          <a:xfrm>
            <a:off x="755576"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661" name="TextBox 660"/>
          <p:cNvSpPr txBox="1"/>
          <p:nvPr/>
        </p:nvSpPr>
        <p:spPr>
          <a:xfrm>
            <a:off x="899592"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662" name="TextBox 661"/>
          <p:cNvSpPr txBox="1"/>
          <p:nvPr/>
        </p:nvSpPr>
        <p:spPr>
          <a:xfrm>
            <a:off x="1115616" y="5733256"/>
            <a:ext cx="5334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663" name="TextBox 662"/>
          <p:cNvSpPr txBox="1"/>
          <p:nvPr/>
        </p:nvSpPr>
        <p:spPr>
          <a:xfrm>
            <a:off x="467544"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C</a:t>
            </a:r>
          </a:p>
        </p:txBody>
      </p:sp>
      <p:sp>
        <p:nvSpPr>
          <p:cNvPr id="664" name="TextBox 663"/>
          <p:cNvSpPr txBox="1"/>
          <p:nvPr/>
        </p:nvSpPr>
        <p:spPr>
          <a:xfrm>
            <a:off x="755576"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665" name="TextBox 664"/>
          <p:cNvSpPr txBox="1"/>
          <p:nvPr/>
        </p:nvSpPr>
        <p:spPr>
          <a:xfrm>
            <a:off x="899592"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666" name="TextBox 665"/>
          <p:cNvSpPr txBox="1"/>
          <p:nvPr/>
        </p:nvSpPr>
        <p:spPr>
          <a:xfrm>
            <a:off x="1115616" y="5877272"/>
            <a:ext cx="5334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667" name="TextBox 666"/>
          <p:cNvSpPr txBox="1"/>
          <p:nvPr/>
        </p:nvSpPr>
        <p:spPr>
          <a:xfrm>
            <a:off x="4038600" y="3124200"/>
            <a:ext cx="5334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0" rtlCol="0">
            <a:spAutoFit/>
          </a:bodyPr>
          <a:lstStyle/>
          <a:p>
            <a:pPr algn="l"/>
            <a:r>
              <a:rPr lang="en-US" sz="400" dirty="0" smtClean="0">
                <a:solidFill>
                  <a:srgbClr val="0000FF"/>
                </a:solidFill>
              </a:rPr>
              <a:t> </a:t>
            </a:r>
            <a:r>
              <a:rPr lang="en-US" sz="800" dirty="0" smtClean="0">
                <a:solidFill>
                  <a:srgbClr val="0000FF"/>
                </a:solidFill>
              </a:rPr>
              <a:t>21 17</a:t>
            </a:r>
          </a:p>
        </p:txBody>
      </p:sp>
      <p:sp>
        <p:nvSpPr>
          <p:cNvPr id="668" name="Diagonal Stripe 667"/>
          <p:cNvSpPr/>
          <p:nvPr/>
        </p:nvSpPr>
        <p:spPr>
          <a:xfrm rot="10800000">
            <a:off x="46482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9" name="Diagonal Stripe 668"/>
          <p:cNvSpPr/>
          <p:nvPr/>
        </p:nvSpPr>
        <p:spPr>
          <a:xfrm rot="10800000">
            <a:off x="46482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0" name="Diagonal Stripe 669"/>
          <p:cNvSpPr/>
          <p:nvPr/>
        </p:nvSpPr>
        <p:spPr>
          <a:xfrm rot="10800000">
            <a:off x="46482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1" name="Diagonal Stripe 670"/>
          <p:cNvSpPr/>
          <p:nvPr/>
        </p:nvSpPr>
        <p:spPr>
          <a:xfrm rot="10800000">
            <a:off x="46482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2" name="Diagonal Stripe 671"/>
          <p:cNvSpPr/>
          <p:nvPr/>
        </p:nvSpPr>
        <p:spPr>
          <a:xfrm rot="10800000">
            <a:off x="46482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3" name="Connector 672"/>
          <p:cNvSpPr/>
          <p:nvPr/>
        </p:nvSpPr>
        <p:spPr>
          <a:xfrm>
            <a:off x="4648200" y="27432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4" name="Diagonal Stripe 673"/>
          <p:cNvSpPr/>
          <p:nvPr/>
        </p:nvSpPr>
        <p:spPr>
          <a:xfrm rot="10800000">
            <a:off x="46482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5" name="Diagonal Stripe 674"/>
          <p:cNvSpPr/>
          <p:nvPr/>
        </p:nvSpPr>
        <p:spPr>
          <a:xfrm rot="10800000">
            <a:off x="46482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6" name="Diagonal Stripe 675"/>
          <p:cNvSpPr/>
          <p:nvPr/>
        </p:nvSpPr>
        <p:spPr>
          <a:xfrm rot="10800000">
            <a:off x="46482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7" name="Diagonal Stripe 676"/>
          <p:cNvSpPr/>
          <p:nvPr/>
        </p:nvSpPr>
        <p:spPr>
          <a:xfrm>
            <a:off x="4572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8" name="Diagonal Stripe 677"/>
          <p:cNvSpPr/>
          <p:nvPr/>
        </p:nvSpPr>
        <p:spPr>
          <a:xfrm>
            <a:off x="4572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9" name="Diagonal Stripe 678"/>
          <p:cNvSpPr/>
          <p:nvPr/>
        </p:nvSpPr>
        <p:spPr>
          <a:xfrm>
            <a:off x="4572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4" name="Diagonal Stripe 683"/>
          <p:cNvSpPr/>
          <p:nvPr/>
        </p:nvSpPr>
        <p:spPr>
          <a:xfrm>
            <a:off x="2667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5" name="Diagonal Stripe 684"/>
          <p:cNvSpPr/>
          <p:nvPr/>
        </p:nvSpPr>
        <p:spPr>
          <a:xfrm>
            <a:off x="26670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6" name="Diagonal Stripe 685"/>
          <p:cNvSpPr/>
          <p:nvPr/>
        </p:nvSpPr>
        <p:spPr>
          <a:xfrm>
            <a:off x="2667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7" name="Diagonal Stripe 686"/>
          <p:cNvSpPr/>
          <p:nvPr/>
        </p:nvSpPr>
        <p:spPr>
          <a:xfrm>
            <a:off x="2667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8" name="Diagonal Stripe 687"/>
          <p:cNvSpPr/>
          <p:nvPr/>
        </p:nvSpPr>
        <p:spPr>
          <a:xfrm rot="10800000">
            <a:off x="2743200" y="3124200"/>
            <a:ext cx="152400" cy="45718"/>
          </a:xfrm>
          <a:prstGeom prst="diagStripe">
            <a:avLst/>
          </a:prstGeom>
          <a:solidFill>
            <a:srgbClr val="0000FF"/>
          </a:solidFill>
          <a:ln w="6350" cap="flat" cmpd="sng" algn="ctr">
            <a:solidFill>
              <a:srgbClr val="0000FF"/>
            </a:solidFill>
            <a:prstDash val="solid"/>
            <a:round/>
            <a:headEnd type="none" w="med" len="med"/>
            <a:tailEnd type="none" w="med" len="me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9" name="Flowchart: Collate 224"/>
          <p:cNvSpPr/>
          <p:nvPr/>
        </p:nvSpPr>
        <p:spPr>
          <a:xfrm>
            <a:off x="2743200" y="3200400"/>
            <a:ext cx="152400" cy="1524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90" name="Connector 689"/>
          <p:cNvSpPr/>
          <p:nvPr/>
        </p:nvSpPr>
        <p:spPr>
          <a:xfrm>
            <a:off x="4572000" y="32004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1" name="TextBox 690"/>
          <p:cNvSpPr txBox="1"/>
          <p:nvPr/>
        </p:nvSpPr>
        <p:spPr>
          <a:xfrm>
            <a:off x="1143000" y="3352800"/>
            <a:ext cx="304800" cy="23810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7200">
            <a:spAutoFit/>
          </a:bodyPr>
          <a:lstStyle/>
          <a:p>
            <a:pPr>
              <a:defRPr/>
            </a:pPr>
            <a:r>
              <a:rPr lang="en-US" sz="1200" dirty="0" smtClean="0">
                <a:solidFill>
                  <a:srgbClr val="0000FF"/>
                </a:solidFill>
              </a:rPr>
              <a:t>9</a:t>
            </a:r>
            <a:endParaRPr lang="en-US" sz="1200" dirty="0">
              <a:solidFill>
                <a:srgbClr val="0000FF"/>
              </a:solidFill>
            </a:endParaRPr>
          </a:p>
        </p:txBody>
      </p:sp>
      <p:sp>
        <p:nvSpPr>
          <p:cNvPr id="692" name="TextBox 691"/>
          <p:cNvSpPr txBox="1"/>
          <p:nvPr/>
        </p:nvSpPr>
        <p:spPr>
          <a:xfrm>
            <a:off x="1295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693" name="TextBox 692"/>
          <p:cNvSpPr txBox="1"/>
          <p:nvPr/>
        </p:nvSpPr>
        <p:spPr>
          <a:xfrm>
            <a:off x="1524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13</a:t>
            </a:r>
            <a:endParaRPr lang="en-US" sz="1000" dirty="0">
              <a:solidFill>
                <a:srgbClr val="0000FF"/>
              </a:solidFill>
            </a:endParaRPr>
          </a:p>
        </p:txBody>
      </p:sp>
      <p:sp>
        <p:nvSpPr>
          <p:cNvPr id="694" name="TextBox 693"/>
          <p:cNvSpPr txBox="1"/>
          <p:nvPr/>
        </p:nvSpPr>
        <p:spPr>
          <a:xfrm>
            <a:off x="17526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695" name="TextBox 694"/>
          <p:cNvSpPr txBox="1"/>
          <p:nvPr/>
        </p:nvSpPr>
        <p:spPr>
          <a:xfrm>
            <a:off x="2057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696" name="TextBox 695"/>
          <p:cNvSpPr txBox="1"/>
          <p:nvPr/>
        </p:nvSpPr>
        <p:spPr>
          <a:xfrm>
            <a:off x="2286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19</a:t>
            </a:r>
            <a:endParaRPr lang="en-US" sz="1000" dirty="0">
              <a:solidFill>
                <a:srgbClr val="0000FF"/>
              </a:solidFill>
            </a:endParaRPr>
          </a:p>
        </p:txBody>
      </p:sp>
      <p:sp>
        <p:nvSpPr>
          <p:cNvPr id="697" name="TextBox 696"/>
          <p:cNvSpPr txBox="1"/>
          <p:nvPr/>
        </p:nvSpPr>
        <p:spPr>
          <a:xfrm>
            <a:off x="1066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698" name="Connector 697"/>
          <p:cNvSpPr/>
          <p:nvPr/>
        </p:nvSpPr>
        <p:spPr>
          <a:xfrm>
            <a:off x="11430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9" name="TextBox 698"/>
          <p:cNvSpPr txBox="1"/>
          <p:nvPr/>
        </p:nvSpPr>
        <p:spPr>
          <a:xfrm>
            <a:off x="1143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0</a:t>
            </a:r>
          </a:p>
        </p:txBody>
      </p:sp>
      <p:sp>
        <p:nvSpPr>
          <p:cNvPr id="700" name="TextBox 699"/>
          <p:cNvSpPr txBox="1"/>
          <p:nvPr/>
        </p:nvSpPr>
        <p:spPr>
          <a:xfrm>
            <a:off x="1371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701" name="TextBox 700"/>
          <p:cNvSpPr txBox="1"/>
          <p:nvPr/>
        </p:nvSpPr>
        <p:spPr>
          <a:xfrm>
            <a:off x="1600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702" name="TextBox 701"/>
          <p:cNvSpPr txBox="1"/>
          <p:nvPr/>
        </p:nvSpPr>
        <p:spPr>
          <a:xfrm>
            <a:off x="1905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smtClean="0">
                <a:solidFill>
                  <a:srgbClr val="0000FF"/>
                </a:solidFill>
              </a:rPr>
              <a:t>3</a:t>
            </a:r>
            <a:endParaRPr lang="en-US" sz="1200" dirty="0">
              <a:solidFill>
                <a:srgbClr val="0000FF"/>
              </a:solidFill>
            </a:endParaRPr>
          </a:p>
        </p:txBody>
      </p:sp>
      <p:sp>
        <p:nvSpPr>
          <p:cNvPr id="703" name="TextBox 702"/>
          <p:cNvSpPr txBox="1"/>
          <p:nvPr/>
        </p:nvSpPr>
        <p:spPr>
          <a:xfrm>
            <a:off x="2133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704" name="TextBox 703"/>
          <p:cNvSpPr txBox="1"/>
          <p:nvPr/>
        </p:nvSpPr>
        <p:spPr>
          <a:xfrm>
            <a:off x="2362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705" name="TextBox 704"/>
          <p:cNvSpPr txBox="1"/>
          <p:nvPr/>
        </p:nvSpPr>
        <p:spPr>
          <a:xfrm>
            <a:off x="3048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b="1" dirty="0">
                <a:solidFill>
                  <a:srgbClr val="0000FF"/>
                </a:solidFill>
              </a:rPr>
              <a:t>X</a:t>
            </a:r>
          </a:p>
        </p:txBody>
      </p:sp>
      <p:sp>
        <p:nvSpPr>
          <p:cNvPr id="706" name="TextBox 705"/>
          <p:cNvSpPr txBox="1"/>
          <p:nvPr/>
        </p:nvSpPr>
        <p:spPr>
          <a:xfrm>
            <a:off x="2667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 3   9</a:t>
            </a:r>
            <a:endParaRPr lang="en-US" sz="1100" dirty="0">
              <a:solidFill>
                <a:srgbClr val="0000FF"/>
              </a:solidFill>
            </a:endParaRPr>
          </a:p>
        </p:txBody>
      </p:sp>
      <p:sp>
        <p:nvSpPr>
          <p:cNvPr id="707" name="TextBox 706"/>
          <p:cNvSpPr txBox="1"/>
          <p:nvPr/>
        </p:nvSpPr>
        <p:spPr>
          <a:xfrm>
            <a:off x="2667000" y="3505200"/>
            <a:ext cx="609600" cy="21907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
            <a:spAutoFit/>
          </a:bodyPr>
          <a:lstStyle/>
          <a:p>
            <a:pPr>
              <a:defRPr/>
            </a:pPr>
            <a:r>
              <a:rPr lang="en-US" sz="1100" dirty="0" smtClean="0">
                <a:solidFill>
                  <a:srgbClr val="0000FF"/>
                </a:solidFill>
              </a:rPr>
              <a:t>21 23</a:t>
            </a:r>
            <a:endParaRPr lang="en-US" sz="1100" dirty="0">
              <a:solidFill>
                <a:srgbClr val="0000FF"/>
              </a:solidFill>
            </a:endParaRPr>
          </a:p>
        </p:txBody>
      </p:sp>
      <p:sp>
        <p:nvSpPr>
          <p:cNvPr id="708" name="TextBox 707"/>
          <p:cNvSpPr txBox="1"/>
          <p:nvPr/>
        </p:nvSpPr>
        <p:spPr>
          <a:xfrm>
            <a:off x="2819400" y="3581400"/>
            <a:ext cx="6858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100" dirty="0">
                <a:solidFill>
                  <a:srgbClr val="0000FF"/>
                </a:solidFill>
              </a:rPr>
              <a:t>19</a:t>
            </a:r>
          </a:p>
        </p:txBody>
      </p:sp>
      <p:sp>
        <p:nvSpPr>
          <p:cNvPr id="709" name="TextBox 708"/>
          <p:cNvSpPr txBox="1"/>
          <p:nvPr/>
        </p:nvSpPr>
        <p:spPr>
          <a:xfrm>
            <a:off x="2971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  23</a:t>
            </a:r>
            <a:endParaRPr lang="en-US" sz="1000" dirty="0">
              <a:solidFill>
                <a:srgbClr val="0000FF"/>
              </a:solidFill>
            </a:endParaRPr>
          </a:p>
        </p:txBody>
      </p:sp>
      <p:sp>
        <p:nvSpPr>
          <p:cNvPr id="710" name="TextBox 709"/>
          <p:cNvSpPr txBox="1"/>
          <p:nvPr/>
        </p:nvSpPr>
        <p:spPr>
          <a:xfrm>
            <a:off x="32766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25</a:t>
            </a:r>
            <a:endParaRPr lang="en-US" sz="1000" dirty="0">
              <a:solidFill>
                <a:srgbClr val="0000FF"/>
              </a:solidFill>
            </a:endParaRPr>
          </a:p>
        </p:txBody>
      </p:sp>
      <p:sp>
        <p:nvSpPr>
          <p:cNvPr id="711" name="Connector 710"/>
          <p:cNvSpPr/>
          <p:nvPr/>
        </p:nvSpPr>
        <p:spPr>
          <a:xfrm>
            <a:off x="32766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2" name="TextBox 711"/>
          <p:cNvSpPr txBox="1"/>
          <p:nvPr/>
        </p:nvSpPr>
        <p:spPr>
          <a:xfrm>
            <a:off x="2971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16</a:t>
            </a:r>
            <a:endParaRPr lang="en-US" sz="1000" dirty="0">
              <a:solidFill>
                <a:srgbClr val="0000FF"/>
              </a:solidFill>
            </a:endParaRPr>
          </a:p>
        </p:txBody>
      </p:sp>
      <p:sp>
        <p:nvSpPr>
          <p:cNvPr id="713" name="TextBox 712"/>
          <p:cNvSpPr txBox="1"/>
          <p:nvPr/>
        </p:nvSpPr>
        <p:spPr>
          <a:xfrm>
            <a:off x="3200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17</a:t>
            </a:r>
            <a:endParaRPr lang="en-US" sz="1000" dirty="0">
              <a:solidFill>
                <a:srgbClr val="0000FF"/>
              </a:solidFill>
            </a:endParaRPr>
          </a:p>
        </p:txBody>
      </p:sp>
      <p:sp>
        <p:nvSpPr>
          <p:cNvPr id="714" name="TextBox 713"/>
          <p:cNvSpPr txBox="1"/>
          <p:nvPr/>
        </p:nvSpPr>
        <p:spPr>
          <a:xfrm>
            <a:off x="3429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715" name="TextBox 714"/>
          <p:cNvSpPr txBox="1"/>
          <p:nvPr/>
        </p:nvSpPr>
        <p:spPr>
          <a:xfrm>
            <a:off x="3733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20</a:t>
            </a:r>
            <a:endParaRPr lang="en-US" sz="1000" dirty="0">
              <a:solidFill>
                <a:srgbClr val="0000FF"/>
              </a:solidFill>
            </a:endParaRPr>
          </a:p>
        </p:txBody>
      </p:sp>
      <p:sp>
        <p:nvSpPr>
          <p:cNvPr id="716" name="TextBox 715"/>
          <p:cNvSpPr txBox="1"/>
          <p:nvPr/>
        </p:nvSpPr>
        <p:spPr>
          <a:xfrm>
            <a:off x="3962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21</a:t>
            </a:r>
            <a:endParaRPr lang="en-US" sz="1000" dirty="0">
              <a:solidFill>
                <a:srgbClr val="0000FF"/>
              </a:solidFill>
            </a:endParaRPr>
          </a:p>
        </p:txBody>
      </p:sp>
      <p:sp>
        <p:nvSpPr>
          <p:cNvPr id="717" name="TextBox 716"/>
          <p:cNvSpPr txBox="1"/>
          <p:nvPr/>
        </p:nvSpPr>
        <p:spPr>
          <a:xfrm>
            <a:off x="4191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22</a:t>
            </a:r>
            <a:endParaRPr lang="en-US" sz="1000" dirty="0">
              <a:solidFill>
                <a:srgbClr val="0000FF"/>
              </a:solidFill>
            </a:endParaRPr>
          </a:p>
        </p:txBody>
      </p:sp>
      <p:sp>
        <p:nvSpPr>
          <p:cNvPr id="718" name="TextBox 717"/>
          <p:cNvSpPr txBox="1"/>
          <p:nvPr/>
        </p:nvSpPr>
        <p:spPr>
          <a:xfrm>
            <a:off x="3276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719" name="TextBox 718"/>
          <p:cNvSpPr txBox="1"/>
          <p:nvPr/>
        </p:nvSpPr>
        <p:spPr>
          <a:xfrm>
            <a:off x="3505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720" name="TextBox 719"/>
          <p:cNvSpPr txBox="1"/>
          <p:nvPr/>
        </p:nvSpPr>
        <p:spPr>
          <a:xfrm>
            <a:off x="3810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5</a:t>
            </a:r>
          </a:p>
        </p:txBody>
      </p:sp>
      <p:sp>
        <p:nvSpPr>
          <p:cNvPr id="721" name="TextBox 720"/>
          <p:cNvSpPr txBox="1"/>
          <p:nvPr/>
        </p:nvSpPr>
        <p:spPr>
          <a:xfrm>
            <a:off x="40386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000" dirty="0" smtClean="0">
                <a:solidFill>
                  <a:srgbClr val="0000FF"/>
                </a:solidFill>
              </a:rPr>
              <a:t>11</a:t>
            </a:r>
            <a:endParaRPr lang="en-US" sz="1000" dirty="0">
              <a:solidFill>
                <a:srgbClr val="0000FF"/>
              </a:solidFill>
            </a:endParaRPr>
          </a:p>
        </p:txBody>
      </p:sp>
      <p:sp>
        <p:nvSpPr>
          <p:cNvPr id="722" name="TextBox 721"/>
          <p:cNvSpPr txBox="1"/>
          <p:nvPr/>
        </p:nvSpPr>
        <p:spPr>
          <a:xfrm>
            <a:off x="42672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723" name="TextBox 722"/>
          <p:cNvSpPr txBox="1"/>
          <p:nvPr/>
        </p:nvSpPr>
        <p:spPr>
          <a:xfrm>
            <a:off x="4572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18 15</a:t>
            </a:r>
            <a:endParaRPr lang="en-US" sz="1100" dirty="0">
              <a:solidFill>
                <a:srgbClr val="0000FF"/>
              </a:solidFill>
            </a:endParaRPr>
          </a:p>
        </p:txBody>
      </p:sp>
      <p:sp>
        <p:nvSpPr>
          <p:cNvPr id="724" name="TextBox 723"/>
          <p:cNvSpPr txBox="1"/>
          <p:nvPr/>
        </p:nvSpPr>
        <p:spPr>
          <a:xfrm>
            <a:off x="47244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8</a:t>
            </a:r>
          </a:p>
        </p:txBody>
      </p:sp>
      <p:sp>
        <p:nvSpPr>
          <p:cNvPr id="728" name="TextBox 727"/>
          <p:cNvSpPr txBox="1"/>
          <p:nvPr/>
        </p:nvSpPr>
        <p:spPr>
          <a:xfrm>
            <a:off x="5181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0</a:t>
            </a:r>
            <a:endParaRPr lang="en-US" sz="1200" dirty="0">
              <a:solidFill>
                <a:srgbClr val="0000FF"/>
              </a:solidFill>
            </a:endParaRPr>
          </a:p>
        </p:txBody>
      </p:sp>
      <p:sp>
        <p:nvSpPr>
          <p:cNvPr id="729" name="TextBox 728"/>
          <p:cNvSpPr txBox="1"/>
          <p:nvPr/>
        </p:nvSpPr>
        <p:spPr>
          <a:xfrm>
            <a:off x="5181600" y="3276600"/>
            <a:ext cx="3048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730" name="TextBox 729"/>
          <p:cNvSpPr txBox="1"/>
          <p:nvPr/>
        </p:nvSpPr>
        <p:spPr>
          <a:xfrm>
            <a:off x="51816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400" dirty="0" smtClean="0">
                <a:solidFill>
                  <a:srgbClr val="0000FF"/>
                </a:solidFill>
              </a:rPr>
              <a:t>   </a:t>
            </a:r>
            <a:r>
              <a:rPr lang="en-US" sz="1000" dirty="0" smtClean="0">
                <a:solidFill>
                  <a:srgbClr val="0000FF"/>
                </a:solidFill>
              </a:rPr>
              <a:t>18</a:t>
            </a:r>
          </a:p>
        </p:txBody>
      </p:sp>
      <p:sp>
        <p:nvSpPr>
          <p:cNvPr id="120" name="Text Box 6"/>
          <p:cNvSpPr txBox="1">
            <a:spLocks noChangeArrowheads="1"/>
          </p:cNvSpPr>
          <p:nvPr/>
        </p:nvSpPr>
        <p:spPr bwMode="auto">
          <a:xfrm>
            <a:off x="914400" y="3429000"/>
            <a:ext cx="4343400" cy="707886"/>
          </a:xfrm>
          <a:prstGeom prst="rect">
            <a:avLst/>
          </a:prstGeom>
          <a:solidFill>
            <a:schemeClr val="tx2">
              <a:lumMod val="60000"/>
              <a:lumOff val="40000"/>
            </a:schemeClr>
          </a:solidFill>
          <a:ln w="9525">
            <a:solidFill>
              <a:srgbClr val="000000"/>
            </a:solidFill>
            <a:miter lim="800000"/>
            <a:headEnd/>
            <a:tailEnd/>
          </a:ln>
        </p:spPr>
        <p:txBody>
          <a:bodyPr wrap="square">
            <a:prstTxWarp prst="textNoShape">
              <a:avLst/>
            </a:prstTxWarp>
            <a:spAutoFit/>
          </a:bodyPr>
          <a:lstStyle/>
          <a:p>
            <a:pPr>
              <a:defRPr/>
            </a:pPr>
            <a:r>
              <a:rPr lang="en-US" sz="2000" dirty="0" smtClean="0">
                <a:solidFill>
                  <a:srgbClr val="0000FF"/>
                </a:solidFill>
                <a:latin typeface="+mn-lt"/>
              </a:rPr>
              <a:t>If sanctions are required, they will be recorded here.</a:t>
            </a:r>
            <a:endParaRPr lang="en-US" sz="2000" dirty="0">
              <a:solidFill>
                <a:srgbClr val="0000FF"/>
              </a:solidFill>
              <a:latin typeface="+mn-lt"/>
            </a:endParaRPr>
          </a:p>
        </p:txBody>
      </p:sp>
      <p:sp>
        <p:nvSpPr>
          <p:cNvPr id="732" name="TextBox 731"/>
          <p:cNvSpPr txBox="1"/>
          <p:nvPr/>
        </p:nvSpPr>
        <p:spPr>
          <a:xfrm>
            <a:off x="2362200" y="5181600"/>
            <a:ext cx="2743200" cy="18575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46800" rtlCol="0">
            <a:spAutoFit/>
          </a:bodyPr>
          <a:lstStyle/>
          <a:p>
            <a:pPr algn="l"/>
            <a:r>
              <a:rPr lang="en-US" sz="600" dirty="0" smtClean="0">
                <a:solidFill>
                  <a:srgbClr val="0000FF"/>
                </a:solidFill>
              </a:rPr>
              <a:t>1)  IMPROPER REQUEST (LATE SUBSTITION), TEAM A , SET 1</a:t>
            </a:r>
          </a:p>
        </p:txBody>
      </p:sp>
      <p:sp>
        <p:nvSpPr>
          <p:cNvPr id="733" name="TextBox 732"/>
          <p:cNvSpPr txBox="1"/>
          <p:nvPr/>
        </p:nvSpPr>
        <p:spPr>
          <a:xfrm>
            <a:off x="1676400" y="5257800"/>
            <a:ext cx="3505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72000" rtlCol="0">
            <a:spAutoFit/>
          </a:bodyPr>
          <a:lstStyle/>
          <a:p>
            <a:pPr algn="l"/>
            <a:r>
              <a:rPr lang="en-US" sz="600" dirty="0" smtClean="0">
                <a:solidFill>
                  <a:srgbClr val="0000FF"/>
                </a:solidFill>
              </a:rPr>
              <a:t>2)  1 MINUTE TTO APPLIED IN SET 3 AT 22 – 18, TEAM B PLAYER #7 BLEEDING.  LEGAL</a:t>
            </a:r>
          </a:p>
        </p:txBody>
      </p:sp>
      <p:sp>
        <p:nvSpPr>
          <p:cNvPr id="734" name="TextBox 733"/>
          <p:cNvSpPr txBox="1"/>
          <p:nvPr/>
        </p:nvSpPr>
        <p:spPr>
          <a:xfrm>
            <a:off x="1676400" y="5410200"/>
            <a:ext cx="3581400" cy="17121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28800" rtlCol="0">
            <a:spAutoFit/>
          </a:bodyPr>
          <a:lstStyle/>
          <a:p>
            <a:pPr algn="l"/>
            <a:r>
              <a:rPr lang="en-US" sz="600" dirty="0" smtClean="0">
                <a:solidFill>
                  <a:srgbClr val="0000FF"/>
                </a:solidFill>
              </a:rPr>
              <a:t>SUBSTITUTION NOT POSSIBLE DUE TO LIMITATIONS OF SUBSTITUTION (RULE 15.6).</a:t>
            </a:r>
          </a:p>
        </p:txBody>
      </p:sp>
      <p:sp>
        <p:nvSpPr>
          <p:cNvPr id="101" name="Line 3"/>
          <p:cNvSpPr>
            <a:spLocks noChangeShapeType="1"/>
          </p:cNvSpPr>
          <p:nvPr/>
        </p:nvSpPr>
        <p:spPr bwMode="auto">
          <a:xfrm flipH="1">
            <a:off x="1676400" y="4191000"/>
            <a:ext cx="990600" cy="12954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735" name="TextBox 734"/>
          <p:cNvSpPr txBox="1"/>
          <p:nvPr/>
        </p:nvSpPr>
        <p:spPr>
          <a:xfrm>
            <a:off x="1676400" y="5486400"/>
            <a:ext cx="3581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57600" rtlCol="0">
            <a:spAutoFit/>
          </a:bodyPr>
          <a:lstStyle/>
          <a:p>
            <a:pPr algn="l"/>
            <a:r>
              <a:rPr lang="en-US" sz="600" dirty="0" smtClean="0">
                <a:solidFill>
                  <a:srgbClr val="0000FF"/>
                </a:solidFill>
              </a:rPr>
              <a:t>EXCEPTIONAL SUBSTITUTION APPLIED – PLAYER #7 REPLACED BY PLAYER #15 (RULE 29.1.2</a:t>
            </a:r>
          </a:p>
          <a:p>
            <a:pPr algn="l"/>
            <a:r>
              <a:rPr lang="en-US" sz="600" dirty="0" smtClean="0">
                <a:solidFill>
                  <a:srgbClr val="0000FF"/>
                </a:solidFill>
              </a:rPr>
              <a:t>AND RULE 15.7)</a:t>
            </a:r>
          </a:p>
        </p:txBody>
      </p:sp>
      <p:sp>
        <p:nvSpPr>
          <p:cNvPr id="680" name="TextBox 679"/>
          <p:cNvSpPr txBox="1"/>
          <p:nvPr/>
        </p:nvSpPr>
        <p:spPr>
          <a:xfrm>
            <a:off x="107504" y="5445224"/>
            <a:ext cx="4572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a:solidFill>
                  <a:srgbClr val="0000FF"/>
                </a:solidFill>
              </a:rPr>
              <a:t>2</a:t>
            </a:r>
            <a:endParaRPr lang="en-US" sz="800" dirty="0" smtClean="0">
              <a:solidFill>
                <a:srgbClr val="0000FF"/>
              </a:solidFill>
            </a:endParaRPr>
          </a:p>
        </p:txBody>
      </p:sp>
      <p:sp>
        <p:nvSpPr>
          <p:cNvPr id="681" name="TextBox 680"/>
          <p:cNvSpPr txBox="1"/>
          <p:nvPr/>
        </p:nvSpPr>
        <p:spPr>
          <a:xfrm>
            <a:off x="899592"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682" name="TextBox 681"/>
          <p:cNvSpPr txBox="1"/>
          <p:nvPr/>
        </p:nvSpPr>
        <p:spPr>
          <a:xfrm>
            <a:off x="1115616" y="5445224"/>
            <a:ext cx="605408"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15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18</a:t>
            </a:r>
          </a:p>
        </p:txBody>
      </p:sp>
      <p:sp>
        <p:nvSpPr>
          <p:cNvPr id="683" name="TextBox 682"/>
          <p:cNvSpPr txBox="1"/>
          <p:nvPr/>
        </p:nvSpPr>
        <p:spPr>
          <a:xfrm>
            <a:off x="1115616" y="5301208"/>
            <a:ext cx="605408"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30000"/>
              </a:lnSpc>
            </a:pPr>
            <a:r>
              <a:rPr lang="en-US" sz="800" dirty="0" smtClean="0">
                <a:solidFill>
                  <a:srgbClr val="0000FF"/>
                </a:solidFill>
              </a:rPr>
              <a:t>  18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25" name="TextBox 724"/>
          <p:cNvSpPr txBox="1"/>
          <p:nvPr/>
        </p:nvSpPr>
        <p:spPr>
          <a:xfrm>
            <a:off x="899592" y="5301208"/>
            <a:ext cx="3810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726" name="TextBox 725"/>
          <p:cNvSpPr txBox="1"/>
          <p:nvPr/>
        </p:nvSpPr>
        <p:spPr>
          <a:xfrm>
            <a:off x="755576"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800" dirty="0">
                <a:solidFill>
                  <a:srgbClr val="0000FF"/>
                </a:solidFill>
              </a:rPr>
              <a:t>B</a:t>
            </a:r>
            <a:endParaRPr lang="en-US" sz="800" dirty="0" smtClean="0">
              <a:solidFill>
                <a:srgbClr val="0000FF"/>
              </a:solidFill>
            </a:endParaRPr>
          </a:p>
        </p:txBody>
      </p:sp>
      <p:sp>
        <p:nvSpPr>
          <p:cNvPr id="727" name="TextBox 726"/>
          <p:cNvSpPr txBox="1"/>
          <p:nvPr/>
        </p:nvSpPr>
        <p:spPr>
          <a:xfrm>
            <a:off x="755576" y="5301208"/>
            <a:ext cx="3810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31" name="TextBox 730"/>
          <p:cNvSpPr txBox="1"/>
          <p:nvPr/>
        </p:nvSpPr>
        <p:spPr>
          <a:xfrm>
            <a:off x="107504" y="5301208"/>
            <a:ext cx="4572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30000"/>
              </a:lnSpc>
            </a:pPr>
            <a:r>
              <a:rPr lang="en-US" sz="800" dirty="0" smtClean="0">
                <a:solidFill>
                  <a:srgbClr val="0000FF"/>
                </a:solidFill>
              </a:rPr>
              <a:t>D</a:t>
            </a:r>
          </a:p>
        </p:txBody>
      </p:sp>
      <p:sp>
        <p:nvSpPr>
          <p:cNvPr id="736" name="TextBox 735"/>
          <p:cNvSpPr txBox="1"/>
          <p:nvPr/>
        </p:nvSpPr>
        <p:spPr>
          <a:xfrm>
            <a:off x="107504" y="5517232"/>
            <a:ext cx="4572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3</a:t>
            </a:r>
          </a:p>
        </p:txBody>
      </p:sp>
      <p:sp>
        <p:nvSpPr>
          <p:cNvPr id="737" name="TextBox 736"/>
          <p:cNvSpPr txBox="1"/>
          <p:nvPr/>
        </p:nvSpPr>
        <p:spPr>
          <a:xfrm>
            <a:off x="755576"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38" name="TextBox 737"/>
          <p:cNvSpPr txBox="1"/>
          <p:nvPr/>
        </p:nvSpPr>
        <p:spPr>
          <a:xfrm>
            <a:off x="899592"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739" name="TextBox 738"/>
          <p:cNvSpPr txBox="1"/>
          <p:nvPr/>
        </p:nvSpPr>
        <p:spPr>
          <a:xfrm>
            <a:off x="1115616" y="5517232"/>
            <a:ext cx="605408"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18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Delay Sanctions</a:t>
            </a:r>
            <a:endParaRPr lang="en-US" sz="4800" dirty="0">
              <a:ea typeface="+mj-ea"/>
              <a:cs typeface="+mj-cs"/>
            </a:endParaRPr>
          </a:p>
        </p:txBody>
      </p:sp>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196612" name="Text Box 4"/>
          <p:cNvSpPr txBox="1">
            <a:spLocks noChangeArrowheads="1"/>
          </p:cNvSpPr>
          <p:nvPr/>
        </p:nvSpPr>
        <p:spPr bwMode="auto">
          <a:xfrm>
            <a:off x="0" y="1484313"/>
            <a:ext cx="4419600" cy="1187450"/>
          </a:xfrm>
          <a:prstGeom prst="rect">
            <a:avLst/>
          </a:prstGeom>
          <a:noFill/>
          <a:ln w="9525">
            <a:noFill/>
            <a:miter lim="800000"/>
            <a:headEnd/>
            <a:tailEnd/>
          </a:ln>
        </p:spPr>
        <p:txBody>
          <a:bodyPr>
            <a:prstTxWarp prst="textNoShape">
              <a:avLst/>
            </a:prstTxWarp>
            <a:spAutoFit/>
          </a:bodyPr>
          <a:lstStyle/>
          <a:p>
            <a:r>
              <a:rPr lang="en-US" sz="2400">
                <a:latin typeface="Calibri" pitchFamily="-111" charset="0"/>
              </a:rPr>
              <a:t>Delay Sanctions are team sanctions and remain in effect for the duration of the match.</a:t>
            </a:r>
          </a:p>
        </p:txBody>
      </p:sp>
      <p:sp>
        <p:nvSpPr>
          <p:cNvPr id="7" name="Text Box 4"/>
          <p:cNvSpPr txBox="1">
            <a:spLocks noChangeArrowheads="1"/>
          </p:cNvSpPr>
          <p:nvPr/>
        </p:nvSpPr>
        <p:spPr bwMode="auto">
          <a:xfrm>
            <a:off x="0" y="2743200"/>
            <a:ext cx="4572000" cy="1917700"/>
          </a:xfrm>
          <a:prstGeom prst="rect">
            <a:avLst/>
          </a:prstGeom>
          <a:noFill/>
          <a:ln w="9525">
            <a:noFill/>
            <a:miter lim="800000"/>
            <a:headEnd/>
            <a:tailEnd/>
          </a:ln>
        </p:spPr>
        <p:txBody>
          <a:bodyPr>
            <a:spAutoFit/>
          </a:bodyPr>
          <a:lstStyle/>
          <a:p>
            <a:pPr>
              <a:defRPr/>
            </a:pPr>
            <a:r>
              <a:rPr lang="en-US" sz="2400" b="1" dirty="0">
                <a:latin typeface="Calibri" pitchFamily="34" charset="0"/>
              </a:rPr>
              <a:t>To record a delay warning:</a:t>
            </a:r>
          </a:p>
          <a:p>
            <a:pPr marL="457200" indent="-457200">
              <a:buFont typeface="+mj-lt"/>
              <a:buAutoNum type="arabicParenR"/>
              <a:defRPr/>
            </a:pPr>
            <a:r>
              <a:rPr lang="en-US" sz="2400" dirty="0">
                <a:latin typeface="Calibri" pitchFamily="34" charset="0"/>
              </a:rPr>
              <a:t>Mark a D under the warning column.</a:t>
            </a:r>
          </a:p>
          <a:p>
            <a:pPr marL="457200" indent="-457200">
              <a:buFont typeface="+mj-lt"/>
              <a:buAutoNum type="arabicParenR"/>
              <a:defRPr/>
            </a:pPr>
            <a:r>
              <a:rPr lang="en-US" sz="2400" dirty="0">
                <a:latin typeface="Calibri" pitchFamily="34" charset="0"/>
              </a:rPr>
              <a:t>Record the team, set and score.</a:t>
            </a:r>
          </a:p>
        </p:txBody>
      </p:sp>
      <p:sp>
        <p:nvSpPr>
          <p:cNvPr id="8" name="Text Box 28"/>
          <p:cNvSpPr txBox="1">
            <a:spLocks noChangeArrowheads="1"/>
          </p:cNvSpPr>
          <p:nvPr/>
        </p:nvSpPr>
        <p:spPr bwMode="auto">
          <a:xfrm>
            <a:off x="4648200" y="2133600"/>
            <a:ext cx="617538" cy="531581"/>
          </a:xfrm>
          <a:prstGeom prst="rect">
            <a:avLst/>
          </a:prstGeom>
          <a:noFill/>
          <a:ln w="9525">
            <a:noFill/>
            <a:miter lim="800000"/>
            <a:headEnd/>
            <a:tailEnd/>
          </a:ln>
        </p:spPr>
        <p:txBody>
          <a:bodyPr tIns="57600">
            <a:prstTxWarp prst="textNoShape">
              <a:avLst/>
            </a:prstTxWarp>
            <a:spAutoFit/>
          </a:bodyPr>
          <a:lstStyle/>
          <a:p>
            <a:r>
              <a:rPr lang="en-US" sz="2800" dirty="0">
                <a:solidFill>
                  <a:srgbClr val="0000FF"/>
                </a:solidFill>
                <a:latin typeface="+mn-lt"/>
              </a:rPr>
              <a:t>D</a:t>
            </a:r>
          </a:p>
        </p:txBody>
      </p:sp>
      <p:sp>
        <p:nvSpPr>
          <p:cNvPr id="9" name="Text Box 29"/>
          <p:cNvSpPr txBox="1">
            <a:spLocks noChangeArrowheads="1"/>
          </p:cNvSpPr>
          <p:nvPr/>
        </p:nvSpPr>
        <p:spPr bwMode="auto">
          <a:xfrm>
            <a:off x="6858000" y="2133600"/>
            <a:ext cx="609600" cy="535216"/>
          </a:xfrm>
          <a:prstGeom prst="rect">
            <a:avLst/>
          </a:prstGeom>
          <a:noFill/>
          <a:ln w="9525">
            <a:noFill/>
            <a:miter lim="800000"/>
            <a:headEnd/>
            <a:tailEnd/>
          </a:ln>
        </p:spPr>
        <p:txBody>
          <a:bodyPr wrap="square" lIns="64008" tIns="57600">
            <a:prstTxWarp prst="textNoShape">
              <a:avLst/>
            </a:prstTxWarp>
            <a:spAutoFit/>
          </a:bodyPr>
          <a:lstStyle/>
          <a:p>
            <a:r>
              <a:rPr lang="en-US" sz="400" dirty="0" smtClean="0">
                <a:solidFill>
                  <a:srgbClr val="0000FF"/>
                </a:solidFill>
                <a:latin typeface="+mn-lt"/>
              </a:rPr>
              <a:t>  </a:t>
            </a:r>
            <a:r>
              <a:rPr lang="en-US" sz="2800" dirty="0" smtClean="0">
                <a:solidFill>
                  <a:srgbClr val="0000FF"/>
                </a:solidFill>
                <a:latin typeface="+mn-lt"/>
              </a:rPr>
              <a:t>A</a:t>
            </a:r>
            <a:endParaRPr lang="en-US" sz="2800" dirty="0">
              <a:solidFill>
                <a:srgbClr val="0000FF"/>
              </a:solidFill>
              <a:latin typeface="+mn-lt"/>
            </a:endParaRPr>
          </a:p>
        </p:txBody>
      </p:sp>
      <p:sp>
        <p:nvSpPr>
          <p:cNvPr id="10" name="Text Box 30"/>
          <p:cNvSpPr txBox="1">
            <a:spLocks noChangeArrowheads="1"/>
          </p:cNvSpPr>
          <p:nvPr/>
        </p:nvSpPr>
        <p:spPr bwMode="auto">
          <a:xfrm>
            <a:off x="7391400" y="2133600"/>
            <a:ext cx="533400" cy="535216"/>
          </a:xfrm>
          <a:prstGeom prst="rect">
            <a:avLst/>
          </a:prstGeom>
          <a:noFill/>
          <a:ln w="9525">
            <a:noFill/>
            <a:miter lim="800000"/>
            <a:headEnd/>
            <a:tailEnd/>
          </a:ln>
        </p:spPr>
        <p:txBody>
          <a:bodyPr lIns="45720" tIns="57600">
            <a:prstTxWarp prst="textNoShape">
              <a:avLst/>
            </a:prstTxWarp>
            <a:spAutoFit/>
          </a:bodyPr>
          <a:lstStyle/>
          <a:p>
            <a:r>
              <a:rPr lang="en-US" sz="2800" dirty="0">
                <a:solidFill>
                  <a:srgbClr val="0000FF"/>
                </a:solidFill>
                <a:latin typeface="+mn-lt"/>
              </a:rPr>
              <a:t>1</a:t>
            </a:r>
          </a:p>
        </p:txBody>
      </p:sp>
      <p:sp>
        <p:nvSpPr>
          <p:cNvPr id="11" name="Text Box 31"/>
          <p:cNvSpPr txBox="1">
            <a:spLocks noChangeArrowheads="1"/>
          </p:cNvSpPr>
          <p:nvPr/>
        </p:nvSpPr>
        <p:spPr bwMode="auto">
          <a:xfrm>
            <a:off x="7772400" y="2133600"/>
            <a:ext cx="1219200" cy="535216"/>
          </a:xfrm>
          <a:prstGeom prst="rect">
            <a:avLst/>
          </a:prstGeom>
          <a:noFill/>
          <a:ln w="9525">
            <a:noFill/>
            <a:miter lim="800000"/>
            <a:headEnd/>
            <a:tailEnd/>
          </a:ln>
        </p:spPr>
        <p:txBody>
          <a:bodyPr wrap="square" tIns="57600">
            <a:prstTxWarp prst="textNoShape">
              <a:avLst/>
            </a:prstTxWarp>
            <a:spAutoFit/>
          </a:bodyPr>
          <a:lstStyle/>
          <a:p>
            <a:r>
              <a:rPr lang="en-US" sz="2800" dirty="0" smtClean="0">
                <a:solidFill>
                  <a:srgbClr val="0000FF"/>
                </a:solidFill>
                <a:latin typeface="+mn-lt"/>
              </a:rPr>
              <a:t>18  </a:t>
            </a:r>
            <a:r>
              <a:rPr lang="en-US" sz="1200" dirty="0" smtClean="0">
                <a:solidFill>
                  <a:srgbClr val="0000FF"/>
                </a:solidFill>
                <a:latin typeface="+mn-lt"/>
              </a:rPr>
              <a:t> </a:t>
            </a:r>
            <a:r>
              <a:rPr lang="en-US" sz="2800" dirty="0" smtClean="0">
                <a:solidFill>
                  <a:srgbClr val="0000FF"/>
                </a:solidFill>
                <a:latin typeface="+mn-lt"/>
              </a:rPr>
              <a:t>14</a:t>
            </a:r>
            <a:endParaRPr lang="en-US" sz="2800" dirty="0">
              <a:solidFill>
                <a:srgbClr val="0000FF"/>
              </a:solidFill>
              <a:latin typeface="+mn-lt"/>
            </a:endParaRPr>
          </a:p>
        </p:txBody>
      </p:sp>
      <p:sp>
        <p:nvSpPr>
          <p:cNvPr id="12" name="Text Box 4"/>
          <p:cNvSpPr txBox="1">
            <a:spLocks noChangeArrowheads="1"/>
          </p:cNvSpPr>
          <p:nvPr/>
        </p:nvSpPr>
        <p:spPr bwMode="auto">
          <a:xfrm>
            <a:off x="0" y="4648200"/>
            <a:ext cx="4572000" cy="1917700"/>
          </a:xfrm>
          <a:prstGeom prst="rect">
            <a:avLst/>
          </a:prstGeom>
          <a:noFill/>
          <a:ln w="9525">
            <a:noFill/>
            <a:miter lim="800000"/>
            <a:headEnd/>
            <a:tailEnd/>
          </a:ln>
        </p:spPr>
        <p:txBody>
          <a:bodyPr>
            <a:spAutoFit/>
          </a:bodyPr>
          <a:lstStyle/>
          <a:p>
            <a:pPr>
              <a:defRPr/>
            </a:pPr>
            <a:r>
              <a:rPr lang="en-US" sz="2400" b="1" dirty="0">
                <a:latin typeface="Calibri" pitchFamily="34" charset="0"/>
              </a:rPr>
              <a:t>To record a delay penalty:</a:t>
            </a:r>
          </a:p>
          <a:p>
            <a:pPr marL="457200" indent="-457200">
              <a:buFont typeface="+mj-lt"/>
              <a:buAutoNum type="arabicParenR"/>
              <a:defRPr/>
            </a:pPr>
            <a:r>
              <a:rPr lang="en-US" sz="2400" dirty="0">
                <a:latin typeface="Calibri" pitchFamily="34" charset="0"/>
              </a:rPr>
              <a:t>Mark a D under the penalty column.</a:t>
            </a:r>
          </a:p>
          <a:p>
            <a:pPr marL="457200" indent="-457200">
              <a:buFont typeface="+mj-lt"/>
              <a:buAutoNum type="arabicParenR"/>
              <a:defRPr/>
            </a:pPr>
            <a:r>
              <a:rPr lang="en-US" sz="2400" dirty="0">
                <a:latin typeface="Calibri" pitchFamily="34" charset="0"/>
              </a:rPr>
              <a:t>Record the team, set and score.</a:t>
            </a:r>
          </a:p>
        </p:txBody>
      </p:sp>
      <p:sp>
        <p:nvSpPr>
          <p:cNvPr id="13" name="Text Box 28"/>
          <p:cNvSpPr txBox="1">
            <a:spLocks noChangeArrowheads="1"/>
          </p:cNvSpPr>
          <p:nvPr/>
        </p:nvSpPr>
        <p:spPr bwMode="auto">
          <a:xfrm>
            <a:off x="5076056" y="3717032"/>
            <a:ext cx="693738" cy="512961"/>
          </a:xfrm>
          <a:prstGeom prst="rect">
            <a:avLst/>
          </a:prstGeom>
          <a:noFill/>
          <a:ln w="9525">
            <a:noFill/>
            <a:miter lim="800000"/>
            <a:headEnd/>
            <a:tailEnd/>
          </a:ln>
        </p:spPr>
        <p:txBody>
          <a:bodyPr wrap="square" lIns="64008" tIns="0">
            <a:prstTxWarp prst="textNoShape">
              <a:avLst/>
            </a:prstTxWarp>
            <a:spAutoFit/>
          </a:bodyPr>
          <a:lstStyle/>
          <a:p>
            <a:pPr>
              <a:lnSpc>
                <a:spcPct val="110000"/>
              </a:lnSpc>
            </a:pPr>
            <a:r>
              <a:rPr lang="en-US" sz="2800" dirty="0" smtClean="0">
                <a:solidFill>
                  <a:srgbClr val="0000FF"/>
                </a:solidFill>
                <a:latin typeface="+mn-lt"/>
              </a:rPr>
              <a:t> </a:t>
            </a:r>
            <a:r>
              <a:rPr lang="en-US" sz="1400" dirty="0" smtClean="0">
                <a:solidFill>
                  <a:srgbClr val="0000FF"/>
                </a:solidFill>
                <a:latin typeface="+mn-lt"/>
              </a:rPr>
              <a:t> </a:t>
            </a:r>
            <a:r>
              <a:rPr lang="en-US" sz="2800" dirty="0" smtClean="0">
                <a:solidFill>
                  <a:srgbClr val="0000FF"/>
                </a:solidFill>
                <a:latin typeface="+mn-lt"/>
              </a:rPr>
              <a:t>D</a:t>
            </a:r>
            <a:endParaRPr lang="en-US" sz="2800" dirty="0">
              <a:solidFill>
                <a:srgbClr val="0000FF"/>
              </a:solidFill>
              <a:latin typeface="+mn-lt"/>
            </a:endParaRPr>
          </a:p>
        </p:txBody>
      </p:sp>
      <p:sp>
        <p:nvSpPr>
          <p:cNvPr id="14" name="Text Box 29"/>
          <p:cNvSpPr txBox="1">
            <a:spLocks noChangeArrowheads="1"/>
          </p:cNvSpPr>
          <p:nvPr/>
        </p:nvSpPr>
        <p:spPr bwMode="auto">
          <a:xfrm>
            <a:off x="6876256" y="3717032"/>
            <a:ext cx="609600" cy="512961"/>
          </a:xfrm>
          <a:prstGeom prst="rect">
            <a:avLst/>
          </a:prstGeom>
          <a:noFill/>
          <a:ln w="9525">
            <a:noFill/>
            <a:miter lim="800000"/>
            <a:headEnd/>
            <a:tailEnd/>
          </a:ln>
        </p:spPr>
        <p:txBody>
          <a:bodyPr wrap="square" lIns="64008" tIns="0">
            <a:prstTxWarp prst="textNoShape">
              <a:avLst/>
            </a:prstTxWarp>
            <a:spAutoFit/>
          </a:bodyPr>
          <a:lstStyle/>
          <a:p>
            <a:pPr>
              <a:lnSpc>
                <a:spcPct val="110000"/>
              </a:lnSpc>
            </a:pPr>
            <a:r>
              <a:rPr lang="en-US" sz="400" dirty="0" smtClean="0">
                <a:solidFill>
                  <a:srgbClr val="0000FF"/>
                </a:solidFill>
                <a:latin typeface="+mn-lt"/>
              </a:rPr>
              <a:t>  </a:t>
            </a:r>
            <a:r>
              <a:rPr lang="en-US" sz="2800" dirty="0" smtClean="0">
                <a:solidFill>
                  <a:srgbClr val="0000FF"/>
                </a:solidFill>
                <a:latin typeface="+mn-lt"/>
              </a:rPr>
              <a:t>A</a:t>
            </a:r>
            <a:endParaRPr lang="en-US" sz="2800" dirty="0">
              <a:solidFill>
                <a:srgbClr val="0000FF"/>
              </a:solidFill>
              <a:latin typeface="+mn-lt"/>
            </a:endParaRPr>
          </a:p>
        </p:txBody>
      </p:sp>
      <p:sp>
        <p:nvSpPr>
          <p:cNvPr id="15" name="Text Box 30"/>
          <p:cNvSpPr txBox="1">
            <a:spLocks noChangeArrowheads="1"/>
          </p:cNvSpPr>
          <p:nvPr/>
        </p:nvSpPr>
        <p:spPr bwMode="auto">
          <a:xfrm>
            <a:off x="7380312" y="3717032"/>
            <a:ext cx="533400" cy="512961"/>
          </a:xfrm>
          <a:prstGeom prst="rect">
            <a:avLst/>
          </a:prstGeom>
          <a:noFill/>
          <a:ln w="9525">
            <a:noFill/>
            <a:miter lim="800000"/>
            <a:headEnd/>
            <a:tailEnd/>
          </a:ln>
        </p:spPr>
        <p:txBody>
          <a:bodyPr lIns="45720" tIns="0">
            <a:prstTxWarp prst="textNoShape">
              <a:avLst/>
            </a:prstTxWarp>
            <a:spAutoFit/>
          </a:bodyPr>
          <a:lstStyle/>
          <a:p>
            <a:pPr>
              <a:lnSpc>
                <a:spcPct val="110000"/>
              </a:lnSpc>
            </a:pPr>
            <a:r>
              <a:rPr lang="en-US" sz="2800" dirty="0">
                <a:solidFill>
                  <a:srgbClr val="0000FF"/>
                </a:solidFill>
                <a:latin typeface="+mn-lt"/>
              </a:rPr>
              <a:t>3</a:t>
            </a:r>
          </a:p>
        </p:txBody>
      </p:sp>
      <p:sp>
        <p:nvSpPr>
          <p:cNvPr id="16" name="Text Box 31"/>
          <p:cNvSpPr txBox="1">
            <a:spLocks noChangeArrowheads="1"/>
          </p:cNvSpPr>
          <p:nvPr/>
        </p:nvSpPr>
        <p:spPr bwMode="auto">
          <a:xfrm>
            <a:off x="7740352" y="3717032"/>
            <a:ext cx="1143000" cy="512961"/>
          </a:xfrm>
          <a:prstGeom prst="rect">
            <a:avLst/>
          </a:prstGeom>
          <a:noFill/>
          <a:ln w="9525">
            <a:noFill/>
            <a:miter lim="800000"/>
            <a:headEnd/>
            <a:tailEnd/>
          </a:ln>
        </p:spPr>
        <p:txBody>
          <a:bodyPr wrap="square" lIns="64008" tIns="0">
            <a:prstTxWarp prst="textNoShape">
              <a:avLst/>
            </a:prstTxWarp>
            <a:spAutoFit/>
          </a:bodyPr>
          <a:lstStyle/>
          <a:p>
            <a:pPr>
              <a:lnSpc>
                <a:spcPct val="110000"/>
              </a:lnSpc>
            </a:pPr>
            <a:r>
              <a:rPr lang="en-US" sz="2800" dirty="0" smtClean="0">
                <a:solidFill>
                  <a:srgbClr val="0000FF"/>
                </a:solidFill>
                <a:latin typeface="+mn-lt"/>
              </a:rPr>
              <a:t>  6  </a:t>
            </a:r>
            <a:r>
              <a:rPr lang="en-US" sz="1200" dirty="0" smtClean="0">
                <a:solidFill>
                  <a:srgbClr val="0000FF"/>
                </a:solidFill>
                <a:latin typeface="+mn-lt"/>
              </a:rPr>
              <a:t>  </a:t>
            </a:r>
            <a:r>
              <a:rPr lang="en-US" sz="2800" dirty="0" smtClean="0">
                <a:solidFill>
                  <a:srgbClr val="0000FF"/>
                </a:solidFill>
                <a:latin typeface="+mn-lt"/>
              </a:rPr>
              <a:t>14</a:t>
            </a:r>
            <a:endParaRPr lang="en-US" sz="2800" dirty="0">
              <a:solidFill>
                <a:srgbClr val="0000FF"/>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Scale>
                                      <p:cBhvr>
                                        <p:cTn id="7" dur="2000" decel="50000" fill="hold">
                                          <p:stCondLst>
                                            <p:cond delay="0"/>
                                          </p:stCondLst>
                                        </p:cTn>
                                        <p:tgtEl>
                                          <p:spTgt spid="7">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7">
                                            <p:txEl>
                                              <p:pRg st="1" end="1"/>
                                            </p:txEl>
                                          </p:spTgt>
                                        </p:tgtEl>
                                        <p:attrNameLst>
                                          <p:attrName>ppt_x</p:attrName>
                                          <p:attrName>ppt_y</p:attrName>
                                        </p:attrNameLst>
                                      </p:cBhvr>
                                    </p:animMotion>
                                    <p:animEffect transition="in" filter="fade">
                                      <p:cBhvr>
                                        <p:cTn id="9" dur="2000"/>
                                        <p:tgtEl>
                                          <p:spTgt spid="7">
                                            <p:txEl>
                                              <p:pRg st="1" end="1"/>
                                            </p:txEl>
                                          </p:spTgt>
                                        </p:tgtEl>
                                      </p:cBhvr>
                                    </p:animEffect>
                                  </p:childTnLst>
                                </p:cTn>
                              </p:par>
                            </p:childTnLst>
                          </p:cTn>
                        </p:par>
                        <p:par>
                          <p:cTn id="10" fill="hold">
                            <p:stCondLst>
                              <p:cond delay="2000"/>
                            </p:stCondLst>
                            <p:childTnLst>
                              <p:par>
                                <p:cTn id="11" presetID="52" presetClass="entr" presetSubtype="0" fill="hold" nodeType="afterEffect">
                                  <p:stCondLst>
                                    <p:cond delay="500"/>
                                  </p:stCondLst>
                                  <p:childTnLst>
                                    <p:set>
                                      <p:cBhvr>
                                        <p:cTn id="12" dur="1" fill="hold">
                                          <p:stCondLst>
                                            <p:cond delay="0"/>
                                          </p:stCondLst>
                                        </p:cTn>
                                        <p:tgtEl>
                                          <p:spTgt spid="7">
                                            <p:txEl>
                                              <p:pRg st="2" end="2"/>
                                            </p:txEl>
                                          </p:spTgt>
                                        </p:tgtEl>
                                        <p:attrNameLst>
                                          <p:attrName>style.visibility</p:attrName>
                                        </p:attrNameLst>
                                      </p:cBhvr>
                                      <p:to>
                                        <p:strVal val="visible"/>
                                      </p:to>
                                    </p:set>
                                    <p:animScale>
                                      <p:cBhvr>
                                        <p:cTn id="13" dur="2000" decel="50000" fill="hold">
                                          <p:stCondLst>
                                            <p:cond delay="0"/>
                                          </p:stCondLst>
                                        </p:cTn>
                                        <p:tgtEl>
                                          <p:spTgt spid="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2000" decel="50000" fill="hold">
                                          <p:stCondLst>
                                            <p:cond delay="0"/>
                                          </p:stCondLst>
                                        </p:cTn>
                                        <p:tgtEl>
                                          <p:spTgt spid="7">
                                            <p:txEl>
                                              <p:pRg st="2" end="2"/>
                                            </p:txEl>
                                          </p:spTgt>
                                        </p:tgtEl>
                                        <p:attrNameLst>
                                          <p:attrName>ppt_x</p:attrName>
                                          <p:attrName>ppt_y</p:attrName>
                                        </p:attrNameLst>
                                      </p:cBhvr>
                                    </p:animMotion>
                                    <p:animEffect transition="in" filter="fade">
                                      <p:cBhvr>
                                        <p:cTn id="15" dur="2000"/>
                                        <p:tgtEl>
                                          <p:spTgt spid="7">
                                            <p:txEl>
                                              <p:pRg st="2" end="2"/>
                                            </p:txEl>
                                          </p:spTgt>
                                        </p:tgtEl>
                                      </p:cBhvr>
                                    </p:animEffect>
                                  </p:childTnLst>
                                </p:cTn>
                              </p:par>
                            </p:childTnLst>
                          </p:cTn>
                        </p:par>
                        <p:par>
                          <p:cTn id="16" fill="hold">
                            <p:stCondLst>
                              <p:cond delay="4500"/>
                            </p:stCondLst>
                            <p:childTnLst>
                              <p:par>
                                <p:cTn id="17" presetID="9" presetClass="entr" presetSubtype="0"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1000"/>
                                        <p:tgtEl>
                                          <p:spTgt spid="8"/>
                                        </p:tgtEl>
                                      </p:cBhvr>
                                    </p:animEffect>
                                  </p:childTnLst>
                                </p:cTn>
                              </p:par>
                            </p:childTnLst>
                          </p:cTn>
                        </p:par>
                        <p:par>
                          <p:cTn id="20" fill="hold">
                            <p:stCondLst>
                              <p:cond delay="6000"/>
                            </p:stCondLst>
                            <p:childTnLst>
                              <p:par>
                                <p:cTn id="21" presetID="9"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1000"/>
                                        <p:tgtEl>
                                          <p:spTgt spid="9"/>
                                        </p:tgtEl>
                                      </p:cBhvr>
                                    </p:animEffect>
                                  </p:childTnLst>
                                </p:cTn>
                              </p:par>
                            </p:childTnLst>
                          </p:cTn>
                        </p:par>
                        <p:par>
                          <p:cTn id="24" fill="hold">
                            <p:stCondLst>
                              <p:cond delay="7500"/>
                            </p:stCondLst>
                            <p:childTnLst>
                              <p:par>
                                <p:cTn id="25" presetID="9" presetClass="entr" presetSubtype="0" fill="hold" grpId="0" nodeType="afterEffect">
                                  <p:stCondLst>
                                    <p:cond delay="50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1000"/>
                                        <p:tgtEl>
                                          <p:spTgt spid="10"/>
                                        </p:tgtEl>
                                      </p:cBhvr>
                                    </p:animEffect>
                                  </p:childTnLst>
                                </p:cTn>
                              </p:par>
                            </p:childTnLst>
                          </p:cTn>
                        </p:par>
                        <p:par>
                          <p:cTn id="28" fill="hold">
                            <p:stCondLst>
                              <p:cond delay="9000"/>
                            </p:stCondLst>
                            <p:childTnLst>
                              <p:par>
                                <p:cTn id="29" presetID="9" presetClass="entr" presetSubtype="0" fill="hold" grpId="0" nodeType="after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2" presetClass="entr" presetSubtype="0" fill="hold" nodeType="click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Scale>
                                      <p:cBhvr>
                                        <p:cTn id="36" dur="2000" decel="50000" fill="hold">
                                          <p:stCondLst>
                                            <p:cond delay="0"/>
                                          </p:stCondLst>
                                        </p:cTn>
                                        <p:tgtEl>
                                          <p:spTgt spid="12">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2000" decel="50000" fill="hold">
                                          <p:stCondLst>
                                            <p:cond delay="0"/>
                                          </p:stCondLst>
                                        </p:cTn>
                                        <p:tgtEl>
                                          <p:spTgt spid="12">
                                            <p:txEl>
                                              <p:pRg st="1" end="1"/>
                                            </p:txEl>
                                          </p:spTgt>
                                        </p:tgtEl>
                                        <p:attrNameLst>
                                          <p:attrName>ppt_x</p:attrName>
                                          <p:attrName>ppt_y</p:attrName>
                                        </p:attrNameLst>
                                      </p:cBhvr>
                                    </p:animMotion>
                                    <p:animEffect transition="in" filter="fade">
                                      <p:cBhvr>
                                        <p:cTn id="38" dur="2000"/>
                                        <p:tgtEl>
                                          <p:spTgt spid="12">
                                            <p:txEl>
                                              <p:pRg st="1" end="1"/>
                                            </p:txEl>
                                          </p:spTgt>
                                        </p:tgtEl>
                                      </p:cBhvr>
                                    </p:animEffect>
                                  </p:childTnLst>
                                </p:cTn>
                              </p:par>
                            </p:childTnLst>
                          </p:cTn>
                        </p:par>
                        <p:par>
                          <p:cTn id="39" fill="hold">
                            <p:stCondLst>
                              <p:cond delay="2000"/>
                            </p:stCondLst>
                            <p:childTnLst>
                              <p:par>
                                <p:cTn id="40" presetID="52" presetClass="entr" presetSubtype="0" fill="hold" nodeType="afterEffect">
                                  <p:stCondLst>
                                    <p:cond delay="500"/>
                                  </p:stCondLst>
                                  <p:childTnLst>
                                    <p:set>
                                      <p:cBhvr>
                                        <p:cTn id="41" dur="1" fill="hold">
                                          <p:stCondLst>
                                            <p:cond delay="0"/>
                                          </p:stCondLst>
                                        </p:cTn>
                                        <p:tgtEl>
                                          <p:spTgt spid="12">
                                            <p:txEl>
                                              <p:pRg st="2" end="2"/>
                                            </p:txEl>
                                          </p:spTgt>
                                        </p:tgtEl>
                                        <p:attrNameLst>
                                          <p:attrName>style.visibility</p:attrName>
                                        </p:attrNameLst>
                                      </p:cBhvr>
                                      <p:to>
                                        <p:strVal val="visible"/>
                                      </p:to>
                                    </p:set>
                                    <p:animScale>
                                      <p:cBhvr>
                                        <p:cTn id="42" dur="2000" decel="50000" fill="hold">
                                          <p:stCondLst>
                                            <p:cond delay="0"/>
                                          </p:stCondLst>
                                        </p:cTn>
                                        <p:tgtEl>
                                          <p:spTgt spid="12">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12">
                                            <p:txEl>
                                              <p:pRg st="2" end="2"/>
                                            </p:txEl>
                                          </p:spTgt>
                                        </p:tgtEl>
                                        <p:attrNameLst>
                                          <p:attrName>ppt_x</p:attrName>
                                          <p:attrName>ppt_y</p:attrName>
                                        </p:attrNameLst>
                                      </p:cBhvr>
                                    </p:animMotion>
                                    <p:animEffect transition="in" filter="fade">
                                      <p:cBhvr>
                                        <p:cTn id="44" dur="2000"/>
                                        <p:tgtEl>
                                          <p:spTgt spid="12">
                                            <p:txEl>
                                              <p:pRg st="2" end="2"/>
                                            </p:txEl>
                                          </p:spTgt>
                                        </p:tgtEl>
                                      </p:cBhvr>
                                    </p:animEffect>
                                  </p:childTnLst>
                                </p:cTn>
                              </p:par>
                            </p:childTnLst>
                          </p:cTn>
                        </p:par>
                        <p:par>
                          <p:cTn id="45" fill="hold">
                            <p:stCondLst>
                              <p:cond delay="4500"/>
                            </p:stCondLst>
                            <p:childTnLst>
                              <p:par>
                                <p:cTn id="46" presetID="9" presetClass="entr" presetSubtype="0" fill="hold" grpId="0" nodeType="afterEffect">
                                  <p:stCondLst>
                                    <p:cond delay="500"/>
                                  </p:stCondLst>
                                  <p:childTnLst>
                                    <p:set>
                                      <p:cBhvr>
                                        <p:cTn id="47" dur="1" fill="hold">
                                          <p:stCondLst>
                                            <p:cond delay="0"/>
                                          </p:stCondLst>
                                        </p:cTn>
                                        <p:tgtEl>
                                          <p:spTgt spid="13"/>
                                        </p:tgtEl>
                                        <p:attrNameLst>
                                          <p:attrName>style.visibility</p:attrName>
                                        </p:attrNameLst>
                                      </p:cBhvr>
                                      <p:to>
                                        <p:strVal val="visible"/>
                                      </p:to>
                                    </p:set>
                                    <p:animEffect transition="in" filter="dissolve">
                                      <p:cBhvr>
                                        <p:cTn id="48" dur="1000"/>
                                        <p:tgtEl>
                                          <p:spTgt spid="13"/>
                                        </p:tgtEl>
                                      </p:cBhvr>
                                    </p:animEffect>
                                  </p:childTnLst>
                                </p:cTn>
                              </p:par>
                            </p:childTnLst>
                          </p:cTn>
                        </p:par>
                        <p:par>
                          <p:cTn id="49" fill="hold">
                            <p:stCondLst>
                              <p:cond delay="6000"/>
                            </p:stCondLst>
                            <p:childTnLst>
                              <p:par>
                                <p:cTn id="50" presetID="9" presetClass="entr" presetSubtype="0" fill="hold" grpId="0" nodeType="afterEffect">
                                  <p:stCondLst>
                                    <p:cond delay="50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1000"/>
                                        <p:tgtEl>
                                          <p:spTgt spid="14"/>
                                        </p:tgtEl>
                                      </p:cBhvr>
                                    </p:animEffect>
                                  </p:childTnLst>
                                </p:cTn>
                              </p:par>
                            </p:childTnLst>
                          </p:cTn>
                        </p:par>
                        <p:par>
                          <p:cTn id="53" fill="hold">
                            <p:stCondLst>
                              <p:cond delay="7500"/>
                            </p:stCondLst>
                            <p:childTnLst>
                              <p:par>
                                <p:cTn id="54" presetID="9" presetClass="entr" presetSubtype="0" fill="hold" grpId="0" nodeType="afterEffect">
                                  <p:stCondLst>
                                    <p:cond delay="500"/>
                                  </p:stCondLst>
                                  <p:childTnLst>
                                    <p:set>
                                      <p:cBhvr>
                                        <p:cTn id="55" dur="1" fill="hold">
                                          <p:stCondLst>
                                            <p:cond delay="0"/>
                                          </p:stCondLst>
                                        </p:cTn>
                                        <p:tgtEl>
                                          <p:spTgt spid="15"/>
                                        </p:tgtEl>
                                        <p:attrNameLst>
                                          <p:attrName>style.visibility</p:attrName>
                                        </p:attrNameLst>
                                      </p:cBhvr>
                                      <p:to>
                                        <p:strVal val="visible"/>
                                      </p:to>
                                    </p:set>
                                    <p:animEffect transition="in" filter="dissolve">
                                      <p:cBhvr>
                                        <p:cTn id="56" dur="1000"/>
                                        <p:tgtEl>
                                          <p:spTgt spid="15"/>
                                        </p:tgtEl>
                                      </p:cBhvr>
                                    </p:animEffect>
                                  </p:childTnLst>
                                </p:cTn>
                              </p:par>
                            </p:childTnLst>
                          </p:cTn>
                        </p:par>
                        <p:par>
                          <p:cTn id="57" fill="hold">
                            <p:stCondLst>
                              <p:cond delay="9000"/>
                            </p:stCondLst>
                            <p:childTnLst>
                              <p:par>
                                <p:cTn id="58" presetID="9" presetClass="entr" presetSubtype="0" fill="hold" grpId="0" nodeType="afterEffect">
                                  <p:stCondLst>
                                    <p:cond delay="500"/>
                                  </p:stCondLst>
                                  <p:childTnLst>
                                    <p:set>
                                      <p:cBhvr>
                                        <p:cTn id="59" dur="1" fill="hold">
                                          <p:stCondLst>
                                            <p:cond delay="0"/>
                                          </p:stCondLst>
                                        </p:cTn>
                                        <p:tgtEl>
                                          <p:spTgt spid="16"/>
                                        </p:tgtEl>
                                        <p:attrNameLst>
                                          <p:attrName>style.visibility</p:attrName>
                                        </p:attrNameLst>
                                      </p:cBhvr>
                                      <p:to>
                                        <p:strVal val="visible"/>
                                      </p:to>
                                    </p:set>
                                    <p:animEffect transition="in" filter="dissolve">
                                      <p:cBhvr>
                                        <p:cTn id="6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p:bldP spid="10" grpId="0"/>
      <p:bldP spid="11" grpId="0" autoUpdateAnimBg="0"/>
      <p:bldP spid="13" grpId="0"/>
      <p:bldP spid="14" grpId="0"/>
      <p:bldP spid="15" grpId="0"/>
      <p:bldP spid="1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8" name="Text Box 28"/>
          <p:cNvSpPr txBox="1">
            <a:spLocks noChangeArrowheads="1"/>
          </p:cNvSpPr>
          <p:nvPr/>
        </p:nvSpPr>
        <p:spPr bwMode="auto">
          <a:xfrm>
            <a:off x="4648200" y="2133600"/>
            <a:ext cx="617538" cy="531581"/>
          </a:xfrm>
          <a:prstGeom prst="rect">
            <a:avLst/>
          </a:prstGeom>
          <a:noFill/>
          <a:ln w="9525">
            <a:noFill/>
            <a:miter lim="800000"/>
            <a:headEnd/>
            <a:tailEnd/>
          </a:ln>
        </p:spPr>
        <p:txBody>
          <a:bodyPr tIns="57600">
            <a:prstTxWarp prst="textNoShape">
              <a:avLst/>
            </a:prstTxWarp>
            <a:spAutoFit/>
          </a:bodyPr>
          <a:lstStyle/>
          <a:p>
            <a:r>
              <a:rPr lang="en-US" sz="2800" dirty="0">
                <a:solidFill>
                  <a:srgbClr val="0000FF"/>
                </a:solidFill>
                <a:latin typeface="+mn-lt"/>
              </a:rPr>
              <a:t>D</a:t>
            </a:r>
          </a:p>
        </p:txBody>
      </p:sp>
      <p:sp>
        <p:nvSpPr>
          <p:cNvPr id="9" name="Text Box 29"/>
          <p:cNvSpPr txBox="1">
            <a:spLocks noChangeArrowheads="1"/>
          </p:cNvSpPr>
          <p:nvPr/>
        </p:nvSpPr>
        <p:spPr bwMode="auto">
          <a:xfrm>
            <a:off x="6858000" y="2133600"/>
            <a:ext cx="609600" cy="535216"/>
          </a:xfrm>
          <a:prstGeom prst="rect">
            <a:avLst/>
          </a:prstGeom>
          <a:noFill/>
          <a:ln w="9525">
            <a:noFill/>
            <a:miter lim="800000"/>
            <a:headEnd/>
            <a:tailEnd/>
          </a:ln>
        </p:spPr>
        <p:txBody>
          <a:bodyPr wrap="square" lIns="64008" tIns="57600">
            <a:prstTxWarp prst="textNoShape">
              <a:avLst/>
            </a:prstTxWarp>
            <a:spAutoFit/>
          </a:bodyPr>
          <a:lstStyle/>
          <a:p>
            <a:r>
              <a:rPr lang="en-US" sz="400" dirty="0" smtClean="0">
                <a:solidFill>
                  <a:srgbClr val="0000FF"/>
                </a:solidFill>
                <a:latin typeface="+mn-lt"/>
              </a:rPr>
              <a:t>  </a:t>
            </a:r>
            <a:r>
              <a:rPr lang="en-US" sz="2800" dirty="0" smtClean="0">
                <a:solidFill>
                  <a:srgbClr val="0000FF"/>
                </a:solidFill>
                <a:latin typeface="+mn-lt"/>
              </a:rPr>
              <a:t>A</a:t>
            </a:r>
            <a:endParaRPr lang="en-US" sz="2800" dirty="0">
              <a:solidFill>
                <a:srgbClr val="0000FF"/>
              </a:solidFill>
              <a:latin typeface="+mn-lt"/>
            </a:endParaRPr>
          </a:p>
        </p:txBody>
      </p:sp>
      <p:sp>
        <p:nvSpPr>
          <p:cNvPr id="10" name="Text Box 30"/>
          <p:cNvSpPr txBox="1">
            <a:spLocks noChangeArrowheads="1"/>
          </p:cNvSpPr>
          <p:nvPr/>
        </p:nvSpPr>
        <p:spPr bwMode="auto">
          <a:xfrm>
            <a:off x="7391400" y="2133600"/>
            <a:ext cx="533400" cy="535216"/>
          </a:xfrm>
          <a:prstGeom prst="rect">
            <a:avLst/>
          </a:prstGeom>
          <a:noFill/>
          <a:ln w="9525">
            <a:noFill/>
            <a:miter lim="800000"/>
            <a:headEnd/>
            <a:tailEnd/>
          </a:ln>
        </p:spPr>
        <p:txBody>
          <a:bodyPr lIns="45720" tIns="57600">
            <a:prstTxWarp prst="textNoShape">
              <a:avLst/>
            </a:prstTxWarp>
            <a:spAutoFit/>
          </a:bodyPr>
          <a:lstStyle/>
          <a:p>
            <a:r>
              <a:rPr lang="en-US" sz="2800" dirty="0">
                <a:solidFill>
                  <a:srgbClr val="0000FF"/>
                </a:solidFill>
                <a:latin typeface="+mn-lt"/>
              </a:rPr>
              <a:t>1</a:t>
            </a:r>
          </a:p>
        </p:txBody>
      </p:sp>
      <p:sp>
        <p:nvSpPr>
          <p:cNvPr id="11" name="Text Box 31"/>
          <p:cNvSpPr txBox="1">
            <a:spLocks noChangeArrowheads="1"/>
          </p:cNvSpPr>
          <p:nvPr/>
        </p:nvSpPr>
        <p:spPr bwMode="auto">
          <a:xfrm>
            <a:off x="7772400" y="2133600"/>
            <a:ext cx="1219200" cy="535216"/>
          </a:xfrm>
          <a:prstGeom prst="rect">
            <a:avLst/>
          </a:prstGeom>
          <a:noFill/>
          <a:ln w="9525">
            <a:noFill/>
            <a:miter lim="800000"/>
            <a:headEnd/>
            <a:tailEnd/>
          </a:ln>
        </p:spPr>
        <p:txBody>
          <a:bodyPr wrap="square" tIns="57600">
            <a:prstTxWarp prst="textNoShape">
              <a:avLst/>
            </a:prstTxWarp>
            <a:spAutoFit/>
          </a:bodyPr>
          <a:lstStyle/>
          <a:p>
            <a:r>
              <a:rPr lang="en-US" sz="2800" dirty="0" smtClean="0">
                <a:solidFill>
                  <a:srgbClr val="0000FF"/>
                </a:solidFill>
                <a:latin typeface="+mn-lt"/>
              </a:rPr>
              <a:t>18  </a:t>
            </a:r>
            <a:r>
              <a:rPr lang="en-US" sz="1200" dirty="0" smtClean="0">
                <a:solidFill>
                  <a:srgbClr val="0000FF"/>
                </a:solidFill>
                <a:latin typeface="+mn-lt"/>
              </a:rPr>
              <a:t> </a:t>
            </a:r>
            <a:r>
              <a:rPr lang="en-US" sz="2800" dirty="0" smtClean="0">
                <a:solidFill>
                  <a:srgbClr val="0000FF"/>
                </a:solidFill>
                <a:latin typeface="+mn-lt"/>
              </a:rPr>
              <a:t>14</a:t>
            </a:r>
            <a:endParaRPr lang="en-US" sz="2800" dirty="0">
              <a:solidFill>
                <a:srgbClr val="0000FF"/>
              </a:solidFill>
              <a:latin typeface="+mn-lt"/>
            </a:endParaRPr>
          </a:p>
        </p:txBody>
      </p:sp>
      <p:sp>
        <p:nvSpPr>
          <p:cNvPr id="17" name="Title 1"/>
          <p:cNvSpPr txBox="1">
            <a:spLocks/>
          </p:cNvSpPr>
          <p:nvPr/>
        </p:nvSpPr>
        <p:spPr>
          <a:xfrm>
            <a:off x="457200" y="0"/>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a:defRPr/>
            </a:pPr>
            <a:r>
              <a:rPr lang="en-US" sz="4800" dirty="0" smtClean="0">
                <a:ea typeface="+mj-ea"/>
                <a:cs typeface="+mj-cs"/>
              </a:rPr>
              <a:t>Misconduct Sanctions</a:t>
            </a:r>
            <a:endParaRPr lang="en-US" sz="4800" dirty="0">
              <a:ea typeface="+mj-ea"/>
              <a:cs typeface="+mj-cs"/>
            </a:endParaRPr>
          </a:p>
        </p:txBody>
      </p:sp>
      <p:sp>
        <p:nvSpPr>
          <p:cNvPr id="18" name="Text Box 4"/>
          <p:cNvSpPr txBox="1">
            <a:spLocks noChangeArrowheads="1"/>
          </p:cNvSpPr>
          <p:nvPr/>
        </p:nvSpPr>
        <p:spPr bwMode="auto">
          <a:xfrm>
            <a:off x="0" y="1295400"/>
            <a:ext cx="4495800" cy="3293209"/>
          </a:xfrm>
          <a:prstGeom prst="rect">
            <a:avLst/>
          </a:prstGeom>
          <a:noFill/>
          <a:ln w="9525">
            <a:noFill/>
            <a:miter lim="800000"/>
            <a:headEnd/>
            <a:tailEnd/>
          </a:ln>
        </p:spPr>
        <p:txBody>
          <a:bodyPr>
            <a:prstTxWarp prst="textNoShape">
              <a:avLst/>
            </a:prstTxWarp>
            <a:spAutoFit/>
          </a:bodyPr>
          <a:lstStyle/>
          <a:p>
            <a:r>
              <a:rPr lang="en-US" sz="2600" dirty="0">
                <a:latin typeface="+mn-lt"/>
              </a:rPr>
              <a:t>When a player or coach is sanctioned by </a:t>
            </a:r>
            <a:r>
              <a:rPr lang="en-US" sz="2600" dirty="0" smtClean="0">
                <a:latin typeface="+mn-lt"/>
              </a:rPr>
              <a:t>warning (stage 2), penalty</a:t>
            </a:r>
            <a:r>
              <a:rPr lang="en-US" sz="2600" dirty="0">
                <a:latin typeface="+mn-lt"/>
              </a:rPr>
              <a:t>, expulsion or disqualification, the information is recorded in the sanctions section, as directed by the second referee.</a:t>
            </a:r>
          </a:p>
        </p:txBody>
      </p:sp>
      <p:sp>
        <p:nvSpPr>
          <p:cNvPr id="19" name="Text Box 4"/>
          <p:cNvSpPr txBox="1">
            <a:spLocks noChangeArrowheads="1"/>
          </p:cNvSpPr>
          <p:nvPr/>
        </p:nvSpPr>
        <p:spPr bwMode="auto">
          <a:xfrm>
            <a:off x="0" y="4572000"/>
            <a:ext cx="4419600" cy="1692771"/>
          </a:xfrm>
          <a:prstGeom prst="rect">
            <a:avLst/>
          </a:prstGeom>
          <a:noFill/>
          <a:ln w="9525">
            <a:noFill/>
            <a:miter lim="800000"/>
            <a:headEnd/>
            <a:tailEnd/>
          </a:ln>
        </p:spPr>
        <p:txBody>
          <a:bodyPr>
            <a:prstTxWarp prst="textNoShape">
              <a:avLst/>
            </a:prstTxWarp>
            <a:spAutoFit/>
          </a:bodyPr>
          <a:lstStyle/>
          <a:p>
            <a:r>
              <a:rPr lang="en-US" sz="2600" dirty="0">
                <a:latin typeface="+mn-lt"/>
              </a:rPr>
              <a:t>Mark the respective player number or “C”, “AC”, “T”, “M” for other team members.</a:t>
            </a:r>
          </a:p>
        </p:txBody>
      </p:sp>
    </p:spTree>
    <p:extLst>
      <p:ext uri="{BB962C8B-B14F-4D97-AF65-F5344CB8AC3E}">
        <p14:creationId xmlns:p14="http://schemas.microsoft.com/office/powerpoint/2010/main" val="23588369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8" name="Text Box 28"/>
          <p:cNvSpPr txBox="1">
            <a:spLocks noChangeArrowheads="1"/>
          </p:cNvSpPr>
          <p:nvPr/>
        </p:nvSpPr>
        <p:spPr bwMode="auto">
          <a:xfrm>
            <a:off x="4648200" y="2133600"/>
            <a:ext cx="617538" cy="531581"/>
          </a:xfrm>
          <a:prstGeom prst="rect">
            <a:avLst/>
          </a:prstGeom>
          <a:noFill/>
          <a:ln w="9525">
            <a:noFill/>
            <a:miter lim="800000"/>
            <a:headEnd/>
            <a:tailEnd/>
          </a:ln>
        </p:spPr>
        <p:txBody>
          <a:bodyPr tIns="57600">
            <a:prstTxWarp prst="textNoShape">
              <a:avLst/>
            </a:prstTxWarp>
            <a:spAutoFit/>
          </a:bodyPr>
          <a:lstStyle/>
          <a:p>
            <a:r>
              <a:rPr lang="en-US" sz="2800" dirty="0">
                <a:solidFill>
                  <a:srgbClr val="0000FF"/>
                </a:solidFill>
                <a:latin typeface="+mn-lt"/>
              </a:rPr>
              <a:t>D</a:t>
            </a:r>
          </a:p>
        </p:txBody>
      </p:sp>
      <p:sp>
        <p:nvSpPr>
          <p:cNvPr id="9" name="Text Box 29"/>
          <p:cNvSpPr txBox="1">
            <a:spLocks noChangeArrowheads="1"/>
          </p:cNvSpPr>
          <p:nvPr/>
        </p:nvSpPr>
        <p:spPr bwMode="auto">
          <a:xfrm>
            <a:off x="6858000" y="2133600"/>
            <a:ext cx="609600" cy="535216"/>
          </a:xfrm>
          <a:prstGeom prst="rect">
            <a:avLst/>
          </a:prstGeom>
          <a:noFill/>
          <a:ln w="9525">
            <a:noFill/>
            <a:miter lim="800000"/>
            <a:headEnd/>
            <a:tailEnd/>
          </a:ln>
        </p:spPr>
        <p:txBody>
          <a:bodyPr wrap="square" lIns="64008" tIns="57600">
            <a:prstTxWarp prst="textNoShape">
              <a:avLst/>
            </a:prstTxWarp>
            <a:spAutoFit/>
          </a:bodyPr>
          <a:lstStyle/>
          <a:p>
            <a:r>
              <a:rPr lang="en-US" sz="400" dirty="0" smtClean="0">
                <a:solidFill>
                  <a:srgbClr val="0000FF"/>
                </a:solidFill>
                <a:latin typeface="+mn-lt"/>
              </a:rPr>
              <a:t>  </a:t>
            </a:r>
            <a:r>
              <a:rPr lang="en-US" sz="2800" dirty="0" smtClean="0">
                <a:solidFill>
                  <a:srgbClr val="0000FF"/>
                </a:solidFill>
                <a:latin typeface="+mn-lt"/>
              </a:rPr>
              <a:t>A</a:t>
            </a:r>
            <a:endParaRPr lang="en-US" sz="2800" dirty="0">
              <a:solidFill>
                <a:srgbClr val="0000FF"/>
              </a:solidFill>
              <a:latin typeface="+mn-lt"/>
            </a:endParaRPr>
          </a:p>
        </p:txBody>
      </p:sp>
      <p:sp>
        <p:nvSpPr>
          <p:cNvPr id="10" name="Text Box 30"/>
          <p:cNvSpPr txBox="1">
            <a:spLocks noChangeArrowheads="1"/>
          </p:cNvSpPr>
          <p:nvPr/>
        </p:nvSpPr>
        <p:spPr bwMode="auto">
          <a:xfrm>
            <a:off x="7391400" y="2133600"/>
            <a:ext cx="533400" cy="535216"/>
          </a:xfrm>
          <a:prstGeom prst="rect">
            <a:avLst/>
          </a:prstGeom>
          <a:noFill/>
          <a:ln w="9525">
            <a:noFill/>
            <a:miter lim="800000"/>
            <a:headEnd/>
            <a:tailEnd/>
          </a:ln>
        </p:spPr>
        <p:txBody>
          <a:bodyPr lIns="45720" tIns="57600">
            <a:prstTxWarp prst="textNoShape">
              <a:avLst/>
            </a:prstTxWarp>
            <a:spAutoFit/>
          </a:bodyPr>
          <a:lstStyle/>
          <a:p>
            <a:r>
              <a:rPr lang="en-US" sz="2800" dirty="0">
                <a:solidFill>
                  <a:srgbClr val="0000FF"/>
                </a:solidFill>
                <a:latin typeface="+mn-lt"/>
              </a:rPr>
              <a:t>1</a:t>
            </a:r>
          </a:p>
        </p:txBody>
      </p:sp>
      <p:sp>
        <p:nvSpPr>
          <p:cNvPr id="11" name="Text Box 31"/>
          <p:cNvSpPr txBox="1">
            <a:spLocks noChangeArrowheads="1"/>
          </p:cNvSpPr>
          <p:nvPr/>
        </p:nvSpPr>
        <p:spPr bwMode="auto">
          <a:xfrm>
            <a:off x="7772400" y="2133600"/>
            <a:ext cx="1219200" cy="535216"/>
          </a:xfrm>
          <a:prstGeom prst="rect">
            <a:avLst/>
          </a:prstGeom>
          <a:noFill/>
          <a:ln w="9525">
            <a:noFill/>
            <a:miter lim="800000"/>
            <a:headEnd/>
            <a:tailEnd/>
          </a:ln>
        </p:spPr>
        <p:txBody>
          <a:bodyPr wrap="square" tIns="57600">
            <a:prstTxWarp prst="textNoShape">
              <a:avLst/>
            </a:prstTxWarp>
            <a:spAutoFit/>
          </a:bodyPr>
          <a:lstStyle/>
          <a:p>
            <a:r>
              <a:rPr lang="en-US" sz="2800" dirty="0" smtClean="0">
                <a:solidFill>
                  <a:srgbClr val="0000FF"/>
                </a:solidFill>
                <a:latin typeface="+mn-lt"/>
              </a:rPr>
              <a:t>18  </a:t>
            </a:r>
            <a:r>
              <a:rPr lang="en-US" sz="1200" dirty="0" smtClean="0">
                <a:solidFill>
                  <a:srgbClr val="0000FF"/>
                </a:solidFill>
                <a:latin typeface="+mn-lt"/>
              </a:rPr>
              <a:t> </a:t>
            </a:r>
            <a:r>
              <a:rPr lang="en-US" sz="2800" dirty="0" smtClean="0">
                <a:solidFill>
                  <a:srgbClr val="0000FF"/>
                </a:solidFill>
                <a:latin typeface="+mn-lt"/>
              </a:rPr>
              <a:t>14</a:t>
            </a:r>
            <a:endParaRPr lang="en-US" sz="2800" dirty="0">
              <a:solidFill>
                <a:srgbClr val="0000FF"/>
              </a:solidFill>
              <a:latin typeface="+mn-lt"/>
            </a:endParaRPr>
          </a:p>
        </p:txBody>
      </p:sp>
      <p:sp>
        <p:nvSpPr>
          <p:cNvPr id="17" name="Title 1"/>
          <p:cNvSpPr txBox="1">
            <a:spLocks/>
          </p:cNvSpPr>
          <p:nvPr/>
        </p:nvSpPr>
        <p:spPr>
          <a:xfrm>
            <a:off x="457200" y="0"/>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pitchFamily="-108" charset="-128"/>
                <a:cs typeface="ＭＳ Ｐゴシック" pitchFamily="-108"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a:defRPr/>
            </a:pPr>
            <a:r>
              <a:rPr lang="en-US" sz="4800" dirty="0" smtClean="0">
                <a:ea typeface="+mj-ea"/>
                <a:cs typeface="+mj-cs"/>
              </a:rPr>
              <a:t>Misconduct Sanctions</a:t>
            </a:r>
            <a:endParaRPr lang="en-US" sz="4800" dirty="0">
              <a:ea typeface="+mj-ea"/>
              <a:cs typeface="+mj-cs"/>
            </a:endParaRPr>
          </a:p>
        </p:txBody>
      </p:sp>
      <p:sp>
        <p:nvSpPr>
          <p:cNvPr id="20" name="Text Box 4"/>
          <p:cNvSpPr txBox="1">
            <a:spLocks noChangeArrowheads="1"/>
          </p:cNvSpPr>
          <p:nvPr/>
        </p:nvSpPr>
        <p:spPr bwMode="auto">
          <a:xfrm>
            <a:off x="0" y="1219200"/>
            <a:ext cx="4572000" cy="4154983"/>
          </a:xfrm>
          <a:prstGeom prst="rect">
            <a:avLst/>
          </a:prstGeom>
          <a:noFill/>
          <a:ln w="9525">
            <a:noFill/>
            <a:miter lim="800000"/>
            <a:headEnd/>
            <a:tailEnd/>
          </a:ln>
        </p:spPr>
        <p:txBody>
          <a:bodyPr>
            <a:spAutoFit/>
          </a:bodyPr>
          <a:lstStyle/>
          <a:p>
            <a:pPr>
              <a:defRPr/>
            </a:pPr>
            <a:r>
              <a:rPr lang="en-US" sz="2400" b="1" dirty="0">
                <a:latin typeface="+mn-lt"/>
              </a:rPr>
              <a:t>To record a </a:t>
            </a:r>
            <a:r>
              <a:rPr lang="en-US" sz="2400" b="1" dirty="0" smtClean="0">
                <a:latin typeface="+mn-lt"/>
              </a:rPr>
              <a:t>Warning:</a:t>
            </a:r>
            <a:endParaRPr lang="en-US" sz="2400" b="1" dirty="0">
              <a:latin typeface="+mn-lt"/>
            </a:endParaRP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Stage 2 warning is applied with a yellow card.</a:t>
            </a: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Mark </a:t>
            </a:r>
            <a:r>
              <a:rPr lang="en-US" sz="2400" dirty="0">
                <a:latin typeface="+mn-lt"/>
              </a:rPr>
              <a:t>the player number or abbreviated team member under the </a:t>
            </a:r>
            <a:r>
              <a:rPr lang="en-US" sz="2400" dirty="0" smtClean="0">
                <a:latin typeface="+mn-lt"/>
              </a:rPr>
              <a:t>warning </a:t>
            </a:r>
            <a:r>
              <a:rPr lang="en-US" sz="2400" dirty="0">
                <a:latin typeface="+mn-lt"/>
              </a:rPr>
              <a:t>column.</a:t>
            </a:r>
          </a:p>
          <a:p>
            <a:pPr marL="457200" indent="-457200">
              <a:defRPr/>
            </a:pPr>
            <a:endParaRPr lang="en-US" sz="2400" dirty="0">
              <a:latin typeface="+mn-lt"/>
            </a:endParaRPr>
          </a:p>
          <a:p>
            <a:pPr marL="457200" indent="-457200">
              <a:buFont typeface="+mj-lt"/>
              <a:buAutoNum type="arabicParenR"/>
              <a:defRPr/>
            </a:pPr>
            <a:r>
              <a:rPr lang="en-US" sz="2400" dirty="0">
                <a:latin typeface="+mn-lt"/>
              </a:rPr>
              <a:t>Record the team, set and score.</a:t>
            </a:r>
          </a:p>
        </p:txBody>
      </p:sp>
      <p:sp>
        <p:nvSpPr>
          <p:cNvPr id="21" name="Text Box 28"/>
          <p:cNvSpPr txBox="1">
            <a:spLocks noChangeArrowheads="1"/>
          </p:cNvSpPr>
          <p:nvPr/>
        </p:nvSpPr>
        <p:spPr bwMode="auto">
          <a:xfrm>
            <a:off x="4572000" y="2780928"/>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t>
            </a:r>
            <a:r>
              <a:rPr lang="en-US" sz="2400" dirty="0">
                <a:solidFill>
                  <a:srgbClr val="0000FF"/>
                </a:solidFill>
                <a:latin typeface="+mn-lt"/>
              </a:rPr>
              <a:t>3</a:t>
            </a:r>
          </a:p>
        </p:txBody>
      </p:sp>
      <p:sp>
        <p:nvSpPr>
          <p:cNvPr id="22" name="Text Box 30"/>
          <p:cNvSpPr txBox="1">
            <a:spLocks noChangeArrowheads="1"/>
          </p:cNvSpPr>
          <p:nvPr/>
        </p:nvSpPr>
        <p:spPr bwMode="auto">
          <a:xfrm>
            <a:off x="4644008" y="2492896"/>
            <a:ext cx="432048" cy="470026"/>
          </a:xfrm>
          <a:prstGeom prst="rect">
            <a:avLst/>
          </a:prstGeom>
          <a:noFill/>
          <a:ln w="9525">
            <a:noFill/>
            <a:miter lim="800000"/>
            <a:headEnd/>
            <a:tailEnd/>
          </a:ln>
        </p:spPr>
        <p:txBody>
          <a:bodyPr wrap="square" lIns="45720" tIns="54000">
            <a:prstTxWarp prst="textNoShape">
              <a:avLst/>
            </a:prstTxWarp>
            <a:spAutoFit/>
          </a:bodyPr>
          <a:lstStyle/>
          <a:p>
            <a:r>
              <a:rPr lang="en-US" sz="2400" dirty="0" smtClean="0">
                <a:solidFill>
                  <a:srgbClr val="0000FF"/>
                </a:solidFill>
                <a:latin typeface="+mn-lt"/>
              </a:rPr>
              <a:t> 2</a:t>
            </a:r>
            <a:endParaRPr lang="en-US" sz="2400" dirty="0">
              <a:solidFill>
                <a:srgbClr val="0000FF"/>
              </a:solidFill>
              <a:latin typeface="+mn-lt"/>
            </a:endParaRPr>
          </a:p>
        </p:txBody>
      </p:sp>
      <p:sp>
        <p:nvSpPr>
          <p:cNvPr id="23" name="Text Box 31"/>
          <p:cNvSpPr txBox="1">
            <a:spLocks noChangeArrowheads="1"/>
          </p:cNvSpPr>
          <p:nvPr/>
        </p:nvSpPr>
        <p:spPr bwMode="auto">
          <a:xfrm>
            <a:off x="7696200" y="2438400"/>
            <a:ext cx="1219200" cy="531581"/>
          </a:xfrm>
          <a:prstGeom prst="rect">
            <a:avLst/>
          </a:prstGeom>
          <a:noFill/>
          <a:ln w="9525">
            <a:noFill/>
            <a:miter lim="800000"/>
            <a:headEnd/>
            <a:tailEnd/>
          </a:ln>
        </p:spPr>
        <p:txBody>
          <a:bodyPr wrap="square" tIns="54000">
            <a:prstTxWarp prst="textNoShape">
              <a:avLst/>
            </a:prstTxWarp>
            <a:spAutoFit/>
          </a:bodyPr>
          <a:lstStyle/>
          <a:p>
            <a:r>
              <a:rPr lang="en-US" sz="2800" dirty="0" smtClean="0">
                <a:solidFill>
                  <a:srgbClr val="0000FF"/>
                </a:solidFill>
                <a:latin typeface="+mn-lt"/>
              </a:rPr>
              <a:t> 15  18</a:t>
            </a:r>
            <a:endParaRPr lang="en-US" sz="2800" dirty="0">
              <a:solidFill>
                <a:srgbClr val="0000FF"/>
              </a:solidFill>
              <a:latin typeface="+mn-lt"/>
            </a:endParaRPr>
          </a:p>
        </p:txBody>
      </p:sp>
      <p:sp>
        <p:nvSpPr>
          <p:cNvPr id="24" name="Text Box 29"/>
          <p:cNvSpPr txBox="1">
            <a:spLocks noChangeArrowheads="1"/>
          </p:cNvSpPr>
          <p:nvPr/>
        </p:nvSpPr>
        <p:spPr bwMode="auto">
          <a:xfrm>
            <a:off x="6858000" y="2438400"/>
            <a:ext cx="685800" cy="531581"/>
          </a:xfrm>
          <a:prstGeom prst="rect">
            <a:avLst/>
          </a:prstGeom>
          <a:noFill/>
          <a:ln w="9525">
            <a:noFill/>
            <a:miter lim="800000"/>
            <a:headEnd/>
            <a:tailEnd/>
          </a:ln>
        </p:spPr>
        <p:txBody>
          <a:bodyPr wrap="square" lIns="64008" tIns="54000">
            <a:prstTxWarp prst="textNoShape">
              <a:avLst/>
            </a:prstTxWarp>
            <a:spAutoFit/>
          </a:bodyPr>
          <a:lstStyle/>
          <a:p>
            <a:r>
              <a:rPr lang="en-US" sz="400" dirty="0" smtClean="0">
                <a:solidFill>
                  <a:srgbClr val="0000FF"/>
                </a:solidFill>
                <a:latin typeface="+mn-lt"/>
              </a:rPr>
              <a:t>   </a:t>
            </a:r>
            <a:r>
              <a:rPr lang="en-US" sz="2800" dirty="0" smtClean="0">
                <a:solidFill>
                  <a:srgbClr val="0000FF"/>
                </a:solidFill>
                <a:latin typeface="+mn-lt"/>
              </a:rPr>
              <a:t>B</a:t>
            </a:r>
            <a:endParaRPr lang="en-US" sz="2800" dirty="0">
              <a:solidFill>
                <a:srgbClr val="0000FF"/>
              </a:solidFill>
              <a:latin typeface="+mn-lt"/>
            </a:endParaRPr>
          </a:p>
        </p:txBody>
      </p:sp>
      <p:sp>
        <p:nvSpPr>
          <p:cNvPr id="25" name="Text Box 30"/>
          <p:cNvSpPr txBox="1">
            <a:spLocks noChangeArrowheads="1"/>
          </p:cNvSpPr>
          <p:nvPr/>
        </p:nvSpPr>
        <p:spPr bwMode="auto">
          <a:xfrm>
            <a:off x="7391400" y="2743200"/>
            <a:ext cx="533400" cy="538851"/>
          </a:xfrm>
          <a:prstGeom prst="rect">
            <a:avLst/>
          </a:prstGeom>
          <a:noFill/>
          <a:ln w="9525">
            <a:noFill/>
            <a:miter lim="800000"/>
            <a:headEnd/>
            <a:tailEnd/>
          </a:ln>
        </p:spPr>
        <p:txBody>
          <a:bodyPr lIns="45720" tIns="61200">
            <a:prstTxWarp prst="textNoShape">
              <a:avLst/>
            </a:prstTxWarp>
            <a:spAutoFit/>
          </a:bodyPr>
          <a:lstStyle/>
          <a:p>
            <a:r>
              <a:rPr lang="en-US" sz="2800" dirty="0">
                <a:solidFill>
                  <a:srgbClr val="0000FF"/>
                </a:solidFill>
                <a:latin typeface="+mn-lt"/>
              </a:rPr>
              <a:t>1</a:t>
            </a:r>
          </a:p>
        </p:txBody>
      </p:sp>
      <p:sp>
        <p:nvSpPr>
          <p:cNvPr id="26" name="Text Box 29"/>
          <p:cNvSpPr txBox="1">
            <a:spLocks noChangeArrowheads="1"/>
          </p:cNvSpPr>
          <p:nvPr/>
        </p:nvSpPr>
        <p:spPr bwMode="auto">
          <a:xfrm>
            <a:off x="6858000" y="2743200"/>
            <a:ext cx="609600" cy="538851"/>
          </a:xfrm>
          <a:prstGeom prst="rect">
            <a:avLst/>
          </a:prstGeom>
          <a:noFill/>
          <a:ln w="9525">
            <a:noFill/>
            <a:miter lim="800000"/>
            <a:headEnd/>
            <a:tailEnd/>
          </a:ln>
        </p:spPr>
        <p:txBody>
          <a:bodyPr wrap="square" lIns="64008" tIns="61200">
            <a:prstTxWarp prst="textNoShape">
              <a:avLst/>
            </a:prstTxWarp>
            <a:spAutoFit/>
          </a:bodyPr>
          <a:lstStyle/>
          <a:p>
            <a:r>
              <a:rPr lang="en-US" sz="400" dirty="0" smtClean="0">
                <a:solidFill>
                  <a:srgbClr val="0000FF"/>
                </a:solidFill>
                <a:latin typeface="+mn-lt"/>
              </a:rPr>
              <a:t>  </a:t>
            </a:r>
            <a:r>
              <a:rPr lang="en-US" sz="2800" dirty="0" smtClean="0">
                <a:solidFill>
                  <a:srgbClr val="0000FF"/>
                </a:solidFill>
                <a:latin typeface="+mn-lt"/>
              </a:rPr>
              <a:t>A</a:t>
            </a:r>
            <a:endParaRPr lang="en-US" sz="2800" dirty="0">
              <a:solidFill>
                <a:srgbClr val="0000FF"/>
              </a:solidFill>
              <a:latin typeface="+mn-lt"/>
            </a:endParaRPr>
          </a:p>
        </p:txBody>
      </p:sp>
      <p:sp>
        <p:nvSpPr>
          <p:cNvPr id="27" name="Text Box 31"/>
          <p:cNvSpPr txBox="1">
            <a:spLocks noChangeArrowheads="1"/>
          </p:cNvSpPr>
          <p:nvPr/>
        </p:nvSpPr>
        <p:spPr bwMode="auto">
          <a:xfrm>
            <a:off x="7848600" y="2743200"/>
            <a:ext cx="1066800" cy="538851"/>
          </a:xfrm>
          <a:prstGeom prst="rect">
            <a:avLst/>
          </a:prstGeom>
          <a:noFill/>
          <a:ln w="9525">
            <a:noFill/>
            <a:miter lim="800000"/>
            <a:headEnd/>
            <a:tailEnd/>
          </a:ln>
        </p:spPr>
        <p:txBody>
          <a:bodyPr lIns="64008" tIns="61200">
            <a:prstTxWarp prst="textNoShape">
              <a:avLst/>
            </a:prstTxWarp>
            <a:spAutoFit/>
          </a:bodyPr>
          <a:lstStyle/>
          <a:p>
            <a:r>
              <a:rPr lang="en-US" sz="2800" dirty="0" smtClean="0">
                <a:solidFill>
                  <a:srgbClr val="0000FF"/>
                </a:solidFill>
                <a:latin typeface="+mn-lt"/>
              </a:rPr>
              <a:t>22  20</a:t>
            </a:r>
            <a:endParaRPr lang="en-US" sz="2800" dirty="0">
              <a:solidFill>
                <a:srgbClr val="0000FF"/>
              </a:solidFill>
              <a:latin typeface="+mn-lt"/>
            </a:endParaRPr>
          </a:p>
        </p:txBody>
      </p:sp>
      <p:sp>
        <p:nvSpPr>
          <p:cNvPr id="28" name="Text Box 30"/>
          <p:cNvSpPr txBox="1">
            <a:spLocks noChangeArrowheads="1"/>
          </p:cNvSpPr>
          <p:nvPr/>
        </p:nvSpPr>
        <p:spPr bwMode="auto">
          <a:xfrm>
            <a:off x="7391400" y="2438400"/>
            <a:ext cx="533400" cy="531581"/>
          </a:xfrm>
          <a:prstGeom prst="rect">
            <a:avLst/>
          </a:prstGeom>
          <a:noFill/>
          <a:ln w="9525">
            <a:noFill/>
            <a:miter lim="800000"/>
            <a:headEnd/>
            <a:tailEnd/>
          </a:ln>
        </p:spPr>
        <p:txBody>
          <a:bodyPr lIns="45720" tIns="54000">
            <a:prstTxWarp prst="textNoShape">
              <a:avLst/>
            </a:prstTxWarp>
            <a:spAutoFit/>
          </a:bodyPr>
          <a:lstStyle/>
          <a:p>
            <a:r>
              <a:rPr lang="en-US" sz="2800" dirty="0">
                <a:solidFill>
                  <a:srgbClr val="0000FF"/>
                </a:solidFill>
                <a:latin typeface="+mn-lt"/>
              </a:rPr>
              <a:t>1</a:t>
            </a:r>
          </a:p>
        </p:txBody>
      </p:sp>
    </p:spTree>
    <p:extLst>
      <p:ext uri="{BB962C8B-B14F-4D97-AF65-F5344CB8AC3E}">
        <p14:creationId xmlns:p14="http://schemas.microsoft.com/office/powerpoint/2010/main" val="173886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animEffect transition="in" filter="slide(fromBottom)">
                                      <p:cBhvr>
                                        <p:cTn id="7" dur="1000"/>
                                        <p:tgtEl>
                                          <p:spTgt spid="20">
                                            <p:txEl>
                                              <p:pRg st="2" end="2"/>
                                            </p:txEl>
                                          </p:spTgt>
                                        </p:tgtEl>
                                      </p:cBhvr>
                                    </p:animEffect>
                                  </p:childTnLst>
                                </p:cTn>
                              </p:par>
                            </p:childTnLst>
                          </p:cTn>
                        </p:par>
                        <p:par>
                          <p:cTn id="8" fill="hold">
                            <p:stCondLst>
                              <p:cond delay="1000"/>
                            </p:stCondLst>
                            <p:childTnLst>
                              <p:par>
                                <p:cTn id="9" presetID="12" presetClass="entr" presetSubtype="4" fill="hold" nodeType="afterEffect">
                                  <p:stCondLst>
                                    <p:cond delay="500"/>
                                  </p:stCondLst>
                                  <p:childTnLst>
                                    <p:set>
                                      <p:cBhvr>
                                        <p:cTn id="10" dur="1" fill="hold">
                                          <p:stCondLst>
                                            <p:cond delay="0"/>
                                          </p:stCondLst>
                                        </p:cTn>
                                        <p:tgtEl>
                                          <p:spTgt spid="20">
                                            <p:txEl>
                                              <p:pRg st="4" end="4"/>
                                            </p:txEl>
                                          </p:spTgt>
                                        </p:tgtEl>
                                        <p:attrNameLst>
                                          <p:attrName>style.visibility</p:attrName>
                                        </p:attrNameLst>
                                      </p:cBhvr>
                                      <p:to>
                                        <p:strVal val="visible"/>
                                      </p:to>
                                    </p:set>
                                    <p:anim calcmode="lin" valueType="num">
                                      <p:cBhvr additive="base">
                                        <p:cTn id="11" dur="1000"/>
                                        <p:tgtEl>
                                          <p:spTgt spid="20">
                                            <p:txEl>
                                              <p:pRg st="4" end="4"/>
                                            </p:txEl>
                                          </p:spTgt>
                                        </p:tgtEl>
                                        <p:attrNameLst>
                                          <p:attrName>ppt_y</p:attrName>
                                        </p:attrNameLst>
                                      </p:cBhvr>
                                      <p:tavLst>
                                        <p:tav tm="0">
                                          <p:val>
                                            <p:strVal val="#ppt_y+#ppt_h*1.125000"/>
                                          </p:val>
                                        </p:tav>
                                        <p:tav tm="100000">
                                          <p:val>
                                            <p:strVal val="#ppt_y"/>
                                          </p:val>
                                        </p:tav>
                                      </p:tavLst>
                                    </p:anim>
                                    <p:animEffect transition="in" filter="wipe(up)">
                                      <p:cBhvr>
                                        <p:cTn id="12" dur="1000"/>
                                        <p:tgtEl>
                                          <p:spTgt spid="20">
                                            <p:txEl>
                                              <p:pRg st="4" end="4"/>
                                            </p:txEl>
                                          </p:spTgt>
                                        </p:tgtEl>
                                      </p:cBhvr>
                                    </p:animEffect>
                                  </p:childTnLst>
                                </p:cTn>
                              </p:par>
                            </p:childTnLst>
                          </p:cTn>
                        </p:par>
                        <p:par>
                          <p:cTn id="13" fill="hold">
                            <p:stCondLst>
                              <p:cond delay="2500"/>
                            </p:stCondLst>
                            <p:childTnLst>
                              <p:par>
                                <p:cTn id="14" presetID="12" presetClass="entr" presetSubtype="4" fill="hold" nodeType="afterEffect">
                                  <p:stCondLst>
                                    <p:cond delay="500"/>
                                  </p:stCondLst>
                                  <p:childTnLst>
                                    <p:set>
                                      <p:cBhvr>
                                        <p:cTn id="15" dur="1" fill="hold">
                                          <p:stCondLst>
                                            <p:cond delay="0"/>
                                          </p:stCondLst>
                                        </p:cTn>
                                        <p:tgtEl>
                                          <p:spTgt spid="20">
                                            <p:txEl>
                                              <p:pRg st="6" end="6"/>
                                            </p:txEl>
                                          </p:spTgt>
                                        </p:tgtEl>
                                        <p:attrNameLst>
                                          <p:attrName>style.visibility</p:attrName>
                                        </p:attrNameLst>
                                      </p:cBhvr>
                                      <p:to>
                                        <p:strVal val="visible"/>
                                      </p:to>
                                    </p:set>
                                    <p:anim calcmode="lin" valueType="num">
                                      <p:cBhvr additive="base">
                                        <p:cTn id="16" dur="1000"/>
                                        <p:tgtEl>
                                          <p:spTgt spid="20">
                                            <p:txEl>
                                              <p:pRg st="6" end="6"/>
                                            </p:txEl>
                                          </p:spTgt>
                                        </p:tgtEl>
                                        <p:attrNameLst>
                                          <p:attrName>ppt_y</p:attrName>
                                        </p:attrNameLst>
                                      </p:cBhvr>
                                      <p:tavLst>
                                        <p:tav tm="0">
                                          <p:val>
                                            <p:strVal val="#ppt_y+#ppt_h*1.125000"/>
                                          </p:val>
                                        </p:tav>
                                        <p:tav tm="100000">
                                          <p:val>
                                            <p:strVal val="#ppt_y"/>
                                          </p:val>
                                        </p:tav>
                                      </p:tavLst>
                                    </p:anim>
                                    <p:animEffect transition="in" filter="wipe(up)">
                                      <p:cBhvr>
                                        <p:cTn id="17" dur="1000"/>
                                        <p:tgtEl>
                                          <p:spTgt spid="20">
                                            <p:txEl>
                                              <p:pRg st="6" end="6"/>
                                            </p:txEl>
                                          </p:spTgt>
                                        </p:tgtEl>
                                      </p:cBhvr>
                                    </p:animEffect>
                                  </p:childTnLst>
                                </p:cTn>
                              </p:par>
                            </p:childTnLst>
                          </p:cTn>
                        </p:par>
                        <p:par>
                          <p:cTn id="18" fill="hold">
                            <p:stCondLst>
                              <p:cond delay="4000"/>
                            </p:stCondLst>
                            <p:childTnLst>
                              <p:par>
                                <p:cTn id="19" presetID="9" presetClass="entr" presetSubtype="0" fill="hold" grpId="0" nodeType="afterEffect">
                                  <p:stCondLst>
                                    <p:cond delay="50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1000"/>
                                        <p:tgtEl>
                                          <p:spTgt spid="22"/>
                                        </p:tgtEl>
                                      </p:cBhvr>
                                    </p:animEffect>
                                  </p:childTnLst>
                                </p:cTn>
                              </p:par>
                            </p:childTnLst>
                          </p:cTn>
                        </p:par>
                        <p:par>
                          <p:cTn id="22" fill="hold">
                            <p:stCondLst>
                              <p:cond delay="5500"/>
                            </p:stCondLst>
                            <p:childTnLst>
                              <p:par>
                                <p:cTn id="23" presetID="9" presetClass="entr" presetSubtype="0" fill="hold" grpId="0" nodeType="after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1000"/>
                                        <p:tgtEl>
                                          <p:spTgt spid="24"/>
                                        </p:tgtEl>
                                      </p:cBhvr>
                                    </p:animEffect>
                                  </p:childTnLst>
                                </p:cTn>
                              </p:par>
                            </p:childTnLst>
                          </p:cTn>
                        </p:par>
                        <p:par>
                          <p:cTn id="26" fill="hold">
                            <p:stCondLst>
                              <p:cond delay="7000"/>
                            </p:stCondLst>
                            <p:childTnLst>
                              <p:par>
                                <p:cTn id="27" presetID="9" presetClass="entr" presetSubtype="0" fill="hold" grpId="0" nodeType="after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1000"/>
                                        <p:tgtEl>
                                          <p:spTgt spid="28"/>
                                        </p:tgtEl>
                                      </p:cBhvr>
                                    </p:animEffect>
                                  </p:childTnLst>
                                </p:cTn>
                              </p:par>
                            </p:childTnLst>
                          </p:cTn>
                        </p:par>
                        <p:par>
                          <p:cTn id="30" fill="hold">
                            <p:stCondLst>
                              <p:cond delay="8500"/>
                            </p:stCondLst>
                            <p:childTnLst>
                              <p:par>
                                <p:cTn id="31" presetID="9" presetClass="entr" presetSubtype="0" fill="hold" grpId="0" nodeType="afterEffect">
                                  <p:stCondLst>
                                    <p:cond delay="500"/>
                                  </p:stCondLst>
                                  <p:childTnLst>
                                    <p:set>
                                      <p:cBhvr>
                                        <p:cTn id="32" dur="1" fill="hold">
                                          <p:stCondLst>
                                            <p:cond delay="0"/>
                                          </p:stCondLst>
                                        </p:cTn>
                                        <p:tgtEl>
                                          <p:spTgt spid="23"/>
                                        </p:tgtEl>
                                        <p:attrNameLst>
                                          <p:attrName>style.visibility</p:attrName>
                                        </p:attrNameLst>
                                      </p:cBhvr>
                                      <p:to>
                                        <p:strVal val="visible"/>
                                      </p:to>
                                    </p:set>
                                    <p:animEffect transition="in" filter="dissolve">
                                      <p:cBhvr>
                                        <p:cTn id="33" dur="1000"/>
                                        <p:tgtEl>
                                          <p:spTgt spid="23"/>
                                        </p:tgtEl>
                                      </p:cBhvr>
                                    </p:animEffect>
                                  </p:childTnLst>
                                </p:cTn>
                              </p:par>
                            </p:childTnLst>
                          </p:cTn>
                        </p:par>
                        <p:par>
                          <p:cTn id="34" fill="hold">
                            <p:stCondLst>
                              <p:cond delay="10000"/>
                            </p:stCondLst>
                            <p:childTnLst>
                              <p:par>
                                <p:cTn id="35" presetID="9" presetClass="entr" presetSubtype="0" fill="hold" grpId="0" nodeType="after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dissolve">
                                      <p:cBhvr>
                                        <p:cTn id="37" dur="1000"/>
                                        <p:tgtEl>
                                          <p:spTgt spid="21"/>
                                        </p:tgtEl>
                                      </p:cBhvr>
                                    </p:animEffect>
                                  </p:childTnLst>
                                </p:cTn>
                              </p:par>
                            </p:childTnLst>
                          </p:cTn>
                        </p:par>
                        <p:par>
                          <p:cTn id="38" fill="hold">
                            <p:stCondLst>
                              <p:cond delay="11500"/>
                            </p:stCondLst>
                            <p:childTnLst>
                              <p:par>
                                <p:cTn id="39" presetID="9" presetClass="entr" presetSubtype="0" fill="hold" grpId="0" nodeType="afterEffect">
                                  <p:stCondLst>
                                    <p:cond delay="500"/>
                                  </p:stCondLst>
                                  <p:childTnLst>
                                    <p:set>
                                      <p:cBhvr>
                                        <p:cTn id="40" dur="1" fill="hold">
                                          <p:stCondLst>
                                            <p:cond delay="0"/>
                                          </p:stCondLst>
                                        </p:cTn>
                                        <p:tgtEl>
                                          <p:spTgt spid="26"/>
                                        </p:tgtEl>
                                        <p:attrNameLst>
                                          <p:attrName>style.visibility</p:attrName>
                                        </p:attrNameLst>
                                      </p:cBhvr>
                                      <p:to>
                                        <p:strVal val="visible"/>
                                      </p:to>
                                    </p:set>
                                    <p:animEffect transition="in" filter="dissolve">
                                      <p:cBhvr>
                                        <p:cTn id="41" dur="1000"/>
                                        <p:tgtEl>
                                          <p:spTgt spid="26"/>
                                        </p:tgtEl>
                                      </p:cBhvr>
                                    </p:animEffect>
                                  </p:childTnLst>
                                </p:cTn>
                              </p:par>
                            </p:childTnLst>
                          </p:cTn>
                        </p:par>
                        <p:par>
                          <p:cTn id="42" fill="hold">
                            <p:stCondLst>
                              <p:cond delay="13000"/>
                            </p:stCondLst>
                            <p:childTnLst>
                              <p:par>
                                <p:cTn id="43" presetID="9" presetClass="entr" presetSubtype="0" fill="hold" grpId="0" nodeType="afterEffect">
                                  <p:stCondLst>
                                    <p:cond delay="500"/>
                                  </p:stCondLst>
                                  <p:childTnLst>
                                    <p:set>
                                      <p:cBhvr>
                                        <p:cTn id="44" dur="1" fill="hold">
                                          <p:stCondLst>
                                            <p:cond delay="0"/>
                                          </p:stCondLst>
                                        </p:cTn>
                                        <p:tgtEl>
                                          <p:spTgt spid="25"/>
                                        </p:tgtEl>
                                        <p:attrNameLst>
                                          <p:attrName>style.visibility</p:attrName>
                                        </p:attrNameLst>
                                      </p:cBhvr>
                                      <p:to>
                                        <p:strVal val="visible"/>
                                      </p:to>
                                    </p:set>
                                    <p:animEffect transition="in" filter="dissolve">
                                      <p:cBhvr>
                                        <p:cTn id="45" dur="1000"/>
                                        <p:tgtEl>
                                          <p:spTgt spid="25"/>
                                        </p:tgtEl>
                                      </p:cBhvr>
                                    </p:animEffect>
                                  </p:childTnLst>
                                </p:cTn>
                              </p:par>
                            </p:childTnLst>
                          </p:cTn>
                        </p:par>
                        <p:par>
                          <p:cTn id="46" fill="hold">
                            <p:stCondLst>
                              <p:cond delay="14500"/>
                            </p:stCondLst>
                            <p:childTnLst>
                              <p:par>
                                <p:cTn id="47" presetID="9" presetClass="entr" presetSubtype="0" fill="hold" grpId="0" nodeType="afterEffect">
                                  <p:stCondLst>
                                    <p:cond delay="500"/>
                                  </p:stCondLst>
                                  <p:childTnLst>
                                    <p:set>
                                      <p:cBhvr>
                                        <p:cTn id="48" dur="1" fill="hold">
                                          <p:stCondLst>
                                            <p:cond delay="0"/>
                                          </p:stCondLst>
                                        </p:cTn>
                                        <p:tgtEl>
                                          <p:spTgt spid="27"/>
                                        </p:tgtEl>
                                        <p:attrNameLst>
                                          <p:attrName>style.visibility</p:attrName>
                                        </p:attrNameLst>
                                      </p:cBhvr>
                                      <p:to>
                                        <p:strVal val="visible"/>
                                      </p:to>
                                    </p:set>
                                    <p:animEffect transition="in" filter="dissolve">
                                      <p:cBhvr>
                                        <p:cTn id="4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Misconduct Sanctions</a:t>
            </a:r>
            <a:endParaRPr lang="en-US" sz="4800" dirty="0">
              <a:ea typeface="+mj-ea"/>
              <a:cs typeface="+mj-cs"/>
            </a:endParaRPr>
          </a:p>
        </p:txBody>
      </p:sp>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8" name="Text Box 28"/>
          <p:cNvSpPr txBox="1">
            <a:spLocks noChangeArrowheads="1"/>
          </p:cNvSpPr>
          <p:nvPr/>
        </p:nvSpPr>
        <p:spPr bwMode="auto">
          <a:xfrm>
            <a:off x="4644008" y="2204864"/>
            <a:ext cx="617538" cy="473661"/>
          </a:xfrm>
          <a:prstGeom prst="rect">
            <a:avLst/>
          </a:prstGeom>
          <a:noFill/>
          <a:ln w="9525">
            <a:noFill/>
            <a:miter lim="800000"/>
            <a:headEnd/>
            <a:tailEnd/>
          </a:ln>
        </p:spPr>
        <p:txBody>
          <a:bodyPr tIns="57600">
            <a:prstTxWarp prst="textNoShape">
              <a:avLst/>
            </a:prstTxWarp>
            <a:spAutoFit/>
          </a:bodyPr>
          <a:lstStyle/>
          <a:p>
            <a:r>
              <a:rPr lang="en-US" sz="2400" dirty="0" smtClean="0">
                <a:solidFill>
                  <a:srgbClr val="0000FF"/>
                </a:solidFill>
                <a:latin typeface="+mn-lt"/>
              </a:rPr>
              <a:t>D</a:t>
            </a:r>
            <a:endParaRPr lang="en-US" sz="2400" dirty="0">
              <a:solidFill>
                <a:srgbClr val="0000FF"/>
              </a:solidFill>
              <a:latin typeface="+mn-lt"/>
            </a:endParaRPr>
          </a:p>
        </p:txBody>
      </p:sp>
      <p:sp>
        <p:nvSpPr>
          <p:cNvPr id="10" name="Text Box 30"/>
          <p:cNvSpPr txBox="1">
            <a:spLocks noChangeArrowheads="1"/>
          </p:cNvSpPr>
          <p:nvPr/>
        </p:nvSpPr>
        <p:spPr bwMode="auto">
          <a:xfrm>
            <a:off x="7380312" y="2204864"/>
            <a:ext cx="533400" cy="473661"/>
          </a:xfrm>
          <a:prstGeom prst="rect">
            <a:avLst/>
          </a:prstGeom>
          <a:noFill/>
          <a:ln w="9525">
            <a:noFill/>
            <a:miter lim="800000"/>
            <a:headEnd/>
            <a:tailEnd/>
          </a:ln>
        </p:spPr>
        <p:txBody>
          <a:bodyPr lIns="45720" tIns="57600">
            <a:prstTxWarp prst="textNoShape">
              <a:avLst/>
            </a:prstTxWarp>
            <a:spAutoFit/>
          </a:bodyPr>
          <a:lstStyle/>
          <a:p>
            <a:r>
              <a:rPr lang="en-US" sz="2400" dirty="0">
                <a:solidFill>
                  <a:srgbClr val="0000FF"/>
                </a:solidFill>
                <a:latin typeface="+mn-lt"/>
              </a:rPr>
              <a:t>1</a:t>
            </a:r>
          </a:p>
        </p:txBody>
      </p:sp>
      <p:sp>
        <p:nvSpPr>
          <p:cNvPr id="11" name="Text Box 31"/>
          <p:cNvSpPr txBox="1">
            <a:spLocks noChangeArrowheads="1"/>
          </p:cNvSpPr>
          <p:nvPr/>
        </p:nvSpPr>
        <p:spPr bwMode="auto">
          <a:xfrm>
            <a:off x="7740352" y="2204864"/>
            <a:ext cx="1219200" cy="473661"/>
          </a:xfrm>
          <a:prstGeom prst="rect">
            <a:avLst/>
          </a:prstGeom>
          <a:noFill/>
          <a:ln w="9525">
            <a:noFill/>
            <a:miter lim="800000"/>
            <a:headEnd/>
            <a:tailEnd/>
          </a:ln>
        </p:spPr>
        <p:txBody>
          <a:bodyPr wrap="square" tIns="57600">
            <a:prstTxWarp prst="textNoShape">
              <a:avLst/>
            </a:prstTxWarp>
            <a:spAutoFit/>
          </a:bodyPr>
          <a:lstStyle/>
          <a:p>
            <a:r>
              <a:rPr lang="en-US" sz="2400" dirty="0" smtClean="0">
                <a:solidFill>
                  <a:srgbClr val="0000FF"/>
                </a:solidFill>
                <a:latin typeface="+mn-lt"/>
              </a:rPr>
              <a:t> 18   14</a:t>
            </a:r>
            <a:endParaRPr lang="en-US" sz="2400" dirty="0">
              <a:solidFill>
                <a:srgbClr val="0000FF"/>
              </a:solidFill>
              <a:latin typeface="+mn-lt"/>
            </a:endParaRPr>
          </a:p>
        </p:txBody>
      </p:sp>
      <p:sp>
        <p:nvSpPr>
          <p:cNvPr id="19" name="Text Box 4"/>
          <p:cNvSpPr txBox="1">
            <a:spLocks noChangeArrowheads="1"/>
          </p:cNvSpPr>
          <p:nvPr/>
        </p:nvSpPr>
        <p:spPr bwMode="auto">
          <a:xfrm>
            <a:off x="0" y="1219200"/>
            <a:ext cx="4572000" cy="4524315"/>
          </a:xfrm>
          <a:prstGeom prst="rect">
            <a:avLst/>
          </a:prstGeom>
          <a:noFill/>
          <a:ln w="9525">
            <a:noFill/>
            <a:miter lim="800000"/>
            <a:headEnd/>
            <a:tailEnd/>
          </a:ln>
        </p:spPr>
        <p:txBody>
          <a:bodyPr>
            <a:spAutoFit/>
          </a:bodyPr>
          <a:lstStyle/>
          <a:p>
            <a:pPr>
              <a:defRPr/>
            </a:pPr>
            <a:r>
              <a:rPr lang="en-US" sz="2400" b="1" dirty="0">
                <a:latin typeface="+mn-lt"/>
              </a:rPr>
              <a:t>To record a </a:t>
            </a:r>
            <a:r>
              <a:rPr lang="en-US" sz="2400" b="1" dirty="0" smtClean="0">
                <a:latin typeface="+mn-lt"/>
              </a:rPr>
              <a:t>Penalty:</a:t>
            </a:r>
            <a:endParaRPr lang="en-US" sz="2400" b="1" dirty="0">
              <a:latin typeface="+mn-lt"/>
            </a:endParaRP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Penalties are applied through the use of a red card.</a:t>
            </a: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Mark </a:t>
            </a:r>
            <a:r>
              <a:rPr lang="en-US" sz="2400" dirty="0">
                <a:latin typeface="+mn-lt"/>
              </a:rPr>
              <a:t>the player number or abbreviated team member under the </a:t>
            </a:r>
            <a:r>
              <a:rPr lang="en-US" sz="2400" dirty="0" smtClean="0">
                <a:latin typeface="+mn-lt"/>
              </a:rPr>
              <a:t>penalty </a:t>
            </a:r>
            <a:r>
              <a:rPr lang="en-US" sz="2400" dirty="0">
                <a:latin typeface="+mn-lt"/>
              </a:rPr>
              <a:t>column.</a:t>
            </a:r>
          </a:p>
          <a:p>
            <a:pPr marL="457200" indent="-457200">
              <a:defRPr/>
            </a:pPr>
            <a:endParaRPr lang="en-US" sz="2400" dirty="0">
              <a:latin typeface="+mn-lt"/>
            </a:endParaRPr>
          </a:p>
          <a:p>
            <a:pPr marL="457200" indent="-457200">
              <a:buFont typeface="+mj-lt"/>
              <a:buAutoNum type="arabicParenR"/>
              <a:defRPr/>
            </a:pPr>
            <a:r>
              <a:rPr lang="en-US" sz="2400" dirty="0">
                <a:latin typeface="+mn-lt"/>
              </a:rPr>
              <a:t>Record the team, set and score.</a:t>
            </a:r>
          </a:p>
        </p:txBody>
      </p:sp>
      <p:sp>
        <p:nvSpPr>
          <p:cNvPr id="22" name="Text Box 29"/>
          <p:cNvSpPr txBox="1">
            <a:spLocks noChangeArrowheads="1"/>
          </p:cNvSpPr>
          <p:nvPr/>
        </p:nvSpPr>
        <p:spPr bwMode="auto">
          <a:xfrm>
            <a:off x="6732240" y="2492896"/>
            <a:ext cx="685800" cy="470026"/>
          </a:xfrm>
          <a:prstGeom prst="rect">
            <a:avLst/>
          </a:prstGeom>
          <a:noFill/>
          <a:ln w="9525">
            <a:noFill/>
            <a:miter lim="800000"/>
            <a:headEnd/>
            <a:tailEnd/>
          </a:ln>
        </p:spPr>
        <p:txBody>
          <a:bodyPr wrap="square" lIns="64008" tIns="54000">
            <a:prstTxWarp prst="textNoShape">
              <a:avLst/>
            </a:prstTxWarp>
            <a:spAutoFit/>
          </a:bodyPr>
          <a:lstStyle/>
          <a:p>
            <a:r>
              <a:rPr lang="en-US" sz="2400" dirty="0" smtClean="0">
                <a:solidFill>
                  <a:srgbClr val="0000FF"/>
                </a:solidFill>
                <a:latin typeface="+mn-lt"/>
              </a:rPr>
              <a:t>   B</a:t>
            </a:r>
            <a:endParaRPr lang="en-US" sz="2400" dirty="0">
              <a:solidFill>
                <a:srgbClr val="0000FF"/>
              </a:solidFill>
              <a:latin typeface="+mn-lt"/>
            </a:endParaRPr>
          </a:p>
        </p:txBody>
      </p:sp>
      <p:sp>
        <p:nvSpPr>
          <p:cNvPr id="23" name="Text Box 30"/>
          <p:cNvSpPr txBox="1">
            <a:spLocks noChangeArrowheads="1"/>
          </p:cNvSpPr>
          <p:nvPr/>
        </p:nvSpPr>
        <p:spPr bwMode="auto">
          <a:xfrm>
            <a:off x="7380312"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1</a:t>
            </a:r>
          </a:p>
        </p:txBody>
      </p:sp>
      <p:sp>
        <p:nvSpPr>
          <p:cNvPr id="24" name="Text Box 31"/>
          <p:cNvSpPr txBox="1">
            <a:spLocks noChangeArrowheads="1"/>
          </p:cNvSpPr>
          <p:nvPr/>
        </p:nvSpPr>
        <p:spPr bwMode="auto">
          <a:xfrm>
            <a:off x="7740352" y="2492896"/>
            <a:ext cx="1219200" cy="470026"/>
          </a:xfrm>
          <a:prstGeom prst="rect">
            <a:avLst/>
          </a:prstGeom>
          <a:noFill/>
          <a:ln w="9525">
            <a:noFill/>
            <a:miter lim="800000"/>
            <a:headEnd/>
            <a:tailEnd/>
          </a:ln>
        </p:spPr>
        <p:txBody>
          <a:bodyPr wrap="square" tIns="54000">
            <a:prstTxWarp prst="textNoShape">
              <a:avLst/>
            </a:prstTxWarp>
            <a:spAutoFit/>
          </a:bodyPr>
          <a:lstStyle/>
          <a:p>
            <a:r>
              <a:rPr lang="en-US" sz="2400" dirty="0" smtClean="0">
                <a:solidFill>
                  <a:srgbClr val="0000FF"/>
                </a:solidFill>
                <a:latin typeface="+mn-lt"/>
              </a:rPr>
              <a:t> 15   18</a:t>
            </a:r>
            <a:endParaRPr lang="en-US" sz="2400" dirty="0">
              <a:solidFill>
                <a:srgbClr val="0000FF"/>
              </a:solidFill>
              <a:latin typeface="+mn-lt"/>
            </a:endParaRPr>
          </a:p>
        </p:txBody>
      </p:sp>
      <p:sp>
        <p:nvSpPr>
          <p:cNvPr id="26" name="Text Box 29"/>
          <p:cNvSpPr txBox="1">
            <a:spLocks noChangeArrowheads="1"/>
          </p:cNvSpPr>
          <p:nvPr/>
        </p:nvSpPr>
        <p:spPr bwMode="auto">
          <a:xfrm>
            <a:off x="6804248" y="2780928"/>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7" name="Text Box 30"/>
          <p:cNvSpPr txBox="1">
            <a:spLocks noChangeArrowheads="1"/>
          </p:cNvSpPr>
          <p:nvPr/>
        </p:nvSpPr>
        <p:spPr bwMode="auto">
          <a:xfrm>
            <a:off x="7380312" y="2780928"/>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1</a:t>
            </a:r>
          </a:p>
        </p:txBody>
      </p:sp>
      <p:sp>
        <p:nvSpPr>
          <p:cNvPr id="28" name="Text Box 31"/>
          <p:cNvSpPr txBox="1">
            <a:spLocks noChangeArrowheads="1"/>
          </p:cNvSpPr>
          <p:nvPr/>
        </p:nvSpPr>
        <p:spPr bwMode="auto">
          <a:xfrm>
            <a:off x="7884368" y="2780928"/>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22  20</a:t>
            </a:r>
            <a:endParaRPr lang="en-US" sz="2400" dirty="0">
              <a:solidFill>
                <a:srgbClr val="0000FF"/>
              </a:solidFill>
              <a:latin typeface="+mn-lt"/>
            </a:endParaRPr>
          </a:p>
        </p:txBody>
      </p:sp>
      <p:sp>
        <p:nvSpPr>
          <p:cNvPr id="33" name="Text Box 29"/>
          <p:cNvSpPr txBox="1">
            <a:spLocks noChangeArrowheads="1"/>
          </p:cNvSpPr>
          <p:nvPr/>
        </p:nvSpPr>
        <p:spPr bwMode="auto">
          <a:xfrm>
            <a:off x="6804248" y="2204864"/>
            <a:ext cx="609600" cy="473661"/>
          </a:xfrm>
          <a:prstGeom prst="rect">
            <a:avLst/>
          </a:prstGeom>
          <a:noFill/>
          <a:ln w="9525">
            <a:noFill/>
            <a:miter lim="800000"/>
            <a:headEnd/>
            <a:tailEnd/>
          </a:ln>
        </p:spPr>
        <p:txBody>
          <a:bodyPr wrap="square" lIns="64008" tIns="576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36" name="Text Box 30"/>
          <p:cNvSpPr txBox="1">
            <a:spLocks noChangeArrowheads="1"/>
          </p:cNvSpPr>
          <p:nvPr/>
        </p:nvSpPr>
        <p:spPr bwMode="auto">
          <a:xfrm>
            <a:off x="4716016"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2</a:t>
            </a:r>
          </a:p>
        </p:txBody>
      </p:sp>
      <p:sp>
        <p:nvSpPr>
          <p:cNvPr id="38" name="Text Box 28"/>
          <p:cNvSpPr txBox="1">
            <a:spLocks noChangeArrowheads="1"/>
          </p:cNvSpPr>
          <p:nvPr/>
        </p:nvSpPr>
        <p:spPr bwMode="auto">
          <a:xfrm>
            <a:off x="4572000" y="2780928"/>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t>
            </a:r>
            <a:r>
              <a:rPr lang="en-US" sz="2400" dirty="0">
                <a:solidFill>
                  <a:srgbClr val="0000FF"/>
                </a:solidFill>
                <a:latin typeface="+mn-lt"/>
              </a:rPr>
              <a:t>3</a:t>
            </a:r>
          </a:p>
        </p:txBody>
      </p:sp>
      <p:sp>
        <p:nvSpPr>
          <p:cNvPr id="17" name="Text Box 28"/>
          <p:cNvSpPr txBox="1">
            <a:spLocks noChangeArrowheads="1"/>
          </p:cNvSpPr>
          <p:nvPr/>
        </p:nvSpPr>
        <p:spPr bwMode="auto">
          <a:xfrm>
            <a:off x="5220072" y="3140968"/>
            <a:ext cx="617538" cy="439248"/>
          </a:xfrm>
          <a:prstGeom prst="rect">
            <a:avLst/>
          </a:prstGeom>
          <a:noFill/>
          <a:ln w="9525">
            <a:noFill/>
            <a:miter lim="800000"/>
            <a:headEnd/>
            <a:tailEnd/>
          </a:ln>
        </p:spPr>
        <p:txBody>
          <a:bodyPr lIns="64008" tIns="54000">
            <a:prstTxWarp prst="textNoShape">
              <a:avLst/>
            </a:prstTxWarp>
            <a:spAutoFit/>
          </a:bodyPr>
          <a:lstStyle/>
          <a:p>
            <a:pPr>
              <a:lnSpc>
                <a:spcPct val="90000"/>
              </a:lnSpc>
            </a:pPr>
            <a:r>
              <a:rPr lang="en-US" sz="2400" dirty="0">
                <a:solidFill>
                  <a:srgbClr val="0000FF"/>
                </a:solidFill>
                <a:latin typeface="+mn-lt"/>
              </a:rPr>
              <a:t> 4</a:t>
            </a:r>
          </a:p>
        </p:txBody>
      </p:sp>
      <p:sp>
        <p:nvSpPr>
          <p:cNvPr id="18" name="Text Box 30"/>
          <p:cNvSpPr txBox="1">
            <a:spLocks noChangeArrowheads="1"/>
          </p:cNvSpPr>
          <p:nvPr/>
        </p:nvSpPr>
        <p:spPr bwMode="auto">
          <a:xfrm>
            <a:off x="7380312" y="3140968"/>
            <a:ext cx="533400" cy="439248"/>
          </a:xfrm>
          <a:prstGeom prst="rect">
            <a:avLst/>
          </a:prstGeom>
          <a:noFill/>
          <a:ln w="9525">
            <a:noFill/>
            <a:miter lim="800000"/>
            <a:headEnd/>
            <a:tailEnd/>
          </a:ln>
        </p:spPr>
        <p:txBody>
          <a:bodyPr lIns="45720" tIns="54000">
            <a:prstTxWarp prst="textNoShape">
              <a:avLst/>
            </a:prstTxWarp>
            <a:spAutoFit/>
          </a:bodyPr>
          <a:lstStyle/>
          <a:p>
            <a:pPr>
              <a:lnSpc>
                <a:spcPct val="90000"/>
              </a:lnSpc>
            </a:pPr>
            <a:r>
              <a:rPr lang="en-US" sz="2400" dirty="0">
                <a:solidFill>
                  <a:srgbClr val="0000FF"/>
                </a:solidFill>
                <a:latin typeface="+mn-lt"/>
              </a:rPr>
              <a:t>2</a:t>
            </a:r>
          </a:p>
        </p:txBody>
      </p:sp>
      <p:sp>
        <p:nvSpPr>
          <p:cNvPr id="20" name="Text Box 31"/>
          <p:cNvSpPr txBox="1">
            <a:spLocks noChangeArrowheads="1"/>
          </p:cNvSpPr>
          <p:nvPr/>
        </p:nvSpPr>
        <p:spPr bwMode="auto">
          <a:xfrm>
            <a:off x="7740352" y="3140968"/>
            <a:ext cx="1219200" cy="439248"/>
          </a:xfrm>
          <a:prstGeom prst="rect">
            <a:avLst/>
          </a:prstGeom>
          <a:noFill/>
          <a:ln w="9525">
            <a:noFill/>
            <a:miter lim="800000"/>
            <a:headEnd/>
            <a:tailEnd/>
          </a:ln>
        </p:spPr>
        <p:txBody>
          <a:bodyPr wrap="square" tIns="54000">
            <a:prstTxWarp prst="textNoShape">
              <a:avLst/>
            </a:prstTxWarp>
            <a:spAutoFit/>
          </a:bodyPr>
          <a:lstStyle/>
          <a:p>
            <a:pPr>
              <a:lnSpc>
                <a:spcPct val="90000"/>
              </a:lnSpc>
            </a:pPr>
            <a:r>
              <a:rPr lang="en-US" sz="2400" dirty="0" smtClean="0">
                <a:solidFill>
                  <a:srgbClr val="0000FF"/>
                </a:solidFill>
                <a:latin typeface="+mn-lt"/>
              </a:rPr>
              <a:t>  11  16</a:t>
            </a:r>
            <a:endParaRPr lang="en-US" sz="2400" dirty="0">
              <a:solidFill>
                <a:srgbClr val="0000FF"/>
              </a:solidFill>
              <a:latin typeface="+mn-lt"/>
            </a:endParaRPr>
          </a:p>
        </p:txBody>
      </p:sp>
      <p:sp>
        <p:nvSpPr>
          <p:cNvPr id="21" name="Text Box 29"/>
          <p:cNvSpPr txBox="1">
            <a:spLocks noChangeArrowheads="1"/>
          </p:cNvSpPr>
          <p:nvPr/>
        </p:nvSpPr>
        <p:spPr bwMode="auto">
          <a:xfrm>
            <a:off x="6804248" y="3429000"/>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5" name="Text Box 29"/>
          <p:cNvSpPr txBox="1">
            <a:spLocks noChangeArrowheads="1"/>
          </p:cNvSpPr>
          <p:nvPr/>
        </p:nvSpPr>
        <p:spPr bwMode="auto">
          <a:xfrm>
            <a:off x="6732240" y="3140968"/>
            <a:ext cx="685800" cy="439248"/>
          </a:xfrm>
          <a:prstGeom prst="rect">
            <a:avLst/>
          </a:prstGeom>
          <a:noFill/>
          <a:ln w="9525">
            <a:noFill/>
            <a:miter lim="800000"/>
            <a:headEnd/>
            <a:tailEnd/>
          </a:ln>
        </p:spPr>
        <p:txBody>
          <a:bodyPr wrap="square" lIns="64008" tIns="54000">
            <a:prstTxWarp prst="textNoShape">
              <a:avLst/>
            </a:prstTxWarp>
            <a:spAutoFit/>
          </a:bodyPr>
          <a:lstStyle/>
          <a:p>
            <a:pPr>
              <a:lnSpc>
                <a:spcPct val="90000"/>
              </a:lnSpc>
            </a:pPr>
            <a:r>
              <a:rPr lang="en-US" sz="2400" dirty="0" smtClean="0">
                <a:solidFill>
                  <a:srgbClr val="0000FF"/>
                </a:solidFill>
                <a:latin typeface="+mn-lt"/>
              </a:rPr>
              <a:t>   B</a:t>
            </a:r>
            <a:endParaRPr lang="en-US" sz="2400" dirty="0">
              <a:solidFill>
                <a:srgbClr val="0000FF"/>
              </a:solidFill>
              <a:latin typeface="+mn-lt"/>
            </a:endParaRPr>
          </a:p>
        </p:txBody>
      </p:sp>
      <p:sp>
        <p:nvSpPr>
          <p:cNvPr id="29" name="Text Box 28"/>
          <p:cNvSpPr txBox="1">
            <a:spLocks noChangeArrowheads="1"/>
          </p:cNvSpPr>
          <p:nvPr/>
        </p:nvSpPr>
        <p:spPr bwMode="auto">
          <a:xfrm>
            <a:off x="5076056" y="3429000"/>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C</a:t>
            </a:r>
            <a:endParaRPr lang="en-US" sz="2400" dirty="0">
              <a:solidFill>
                <a:srgbClr val="0000FF"/>
              </a:solidFill>
              <a:latin typeface="+mn-lt"/>
            </a:endParaRPr>
          </a:p>
        </p:txBody>
      </p:sp>
      <p:sp>
        <p:nvSpPr>
          <p:cNvPr id="30" name="Text Box 30"/>
          <p:cNvSpPr txBox="1">
            <a:spLocks noChangeArrowheads="1"/>
          </p:cNvSpPr>
          <p:nvPr/>
        </p:nvSpPr>
        <p:spPr bwMode="auto">
          <a:xfrm>
            <a:off x="7380312" y="3429000"/>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31" name="Text Box 31"/>
          <p:cNvSpPr txBox="1">
            <a:spLocks noChangeArrowheads="1"/>
          </p:cNvSpPr>
          <p:nvPr/>
        </p:nvSpPr>
        <p:spPr bwMode="auto">
          <a:xfrm>
            <a:off x="7884368" y="3429000"/>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 3     9</a:t>
            </a:r>
            <a:endParaRPr lang="en-US" sz="2400" dirty="0">
              <a:solidFill>
                <a:srgbClr val="0000FF"/>
              </a:solidFill>
              <a:latin typeface="+mn-lt"/>
            </a:endParaRPr>
          </a:p>
        </p:txBody>
      </p:sp>
    </p:spTree>
    <p:extLst>
      <p:ext uri="{BB962C8B-B14F-4D97-AF65-F5344CB8AC3E}">
        <p14:creationId xmlns:p14="http://schemas.microsoft.com/office/powerpoint/2010/main" val="270294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animEffect transition="in" filter="slide(fromBottom)">
                                      <p:cBhvr>
                                        <p:cTn id="7" dur="1000"/>
                                        <p:tgtEl>
                                          <p:spTgt spid="19">
                                            <p:txEl>
                                              <p:pRg st="2" end="2"/>
                                            </p:txEl>
                                          </p:spTgt>
                                        </p:tgtEl>
                                      </p:cBhvr>
                                    </p:animEffect>
                                  </p:childTnLst>
                                </p:cTn>
                              </p:par>
                            </p:childTnLst>
                          </p:cTn>
                        </p:par>
                        <p:par>
                          <p:cTn id="8" fill="hold">
                            <p:stCondLst>
                              <p:cond delay="1000"/>
                            </p:stCondLst>
                            <p:childTnLst>
                              <p:par>
                                <p:cTn id="9" presetID="52" presetClass="entr" presetSubtype="0" fill="hold" nodeType="afterEffect">
                                  <p:stCondLst>
                                    <p:cond delay="500"/>
                                  </p:stCondLst>
                                  <p:childTnLst>
                                    <p:set>
                                      <p:cBhvr>
                                        <p:cTn id="10" dur="1" fill="hold">
                                          <p:stCondLst>
                                            <p:cond delay="0"/>
                                          </p:stCondLst>
                                        </p:cTn>
                                        <p:tgtEl>
                                          <p:spTgt spid="19">
                                            <p:txEl>
                                              <p:pRg st="4" end="4"/>
                                            </p:txEl>
                                          </p:spTgt>
                                        </p:tgtEl>
                                        <p:attrNameLst>
                                          <p:attrName>style.visibility</p:attrName>
                                        </p:attrNameLst>
                                      </p:cBhvr>
                                      <p:to>
                                        <p:strVal val="visible"/>
                                      </p:to>
                                    </p:set>
                                    <p:animScale>
                                      <p:cBhvr>
                                        <p:cTn id="11" dur="2000" decel="50000" fill="hold">
                                          <p:stCondLst>
                                            <p:cond delay="0"/>
                                          </p:stCondLst>
                                        </p:cTn>
                                        <p:tgtEl>
                                          <p:spTgt spid="19">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2000" decel="50000" fill="hold">
                                          <p:stCondLst>
                                            <p:cond delay="0"/>
                                          </p:stCondLst>
                                        </p:cTn>
                                        <p:tgtEl>
                                          <p:spTgt spid="19">
                                            <p:txEl>
                                              <p:pRg st="4" end="4"/>
                                            </p:txEl>
                                          </p:spTgt>
                                        </p:tgtEl>
                                        <p:attrNameLst>
                                          <p:attrName>ppt_x</p:attrName>
                                          <p:attrName>ppt_y</p:attrName>
                                        </p:attrNameLst>
                                      </p:cBhvr>
                                    </p:animMotion>
                                    <p:animEffect transition="in" filter="fade">
                                      <p:cBhvr>
                                        <p:cTn id="13" dur="2000"/>
                                        <p:tgtEl>
                                          <p:spTgt spid="19">
                                            <p:txEl>
                                              <p:pRg st="4" end="4"/>
                                            </p:txEl>
                                          </p:spTgt>
                                        </p:tgtEl>
                                      </p:cBhvr>
                                    </p:animEffect>
                                  </p:childTnLst>
                                </p:cTn>
                              </p:par>
                            </p:childTnLst>
                          </p:cTn>
                        </p:par>
                        <p:par>
                          <p:cTn id="14" fill="hold">
                            <p:stCondLst>
                              <p:cond delay="3500"/>
                            </p:stCondLst>
                            <p:childTnLst>
                              <p:par>
                                <p:cTn id="15" presetID="52" presetClass="entr" presetSubtype="0" fill="hold" nodeType="afterEffect">
                                  <p:stCondLst>
                                    <p:cond delay="500"/>
                                  </p:stCondLst>
                                  <p:childTnLst>
                                    <p:set>
                                      <p:cBhvr>
                                        <p:cTn id="16" dur="1" fill="hold">
                                          <p:stCondLst>
                                            <p:cond delay="0"/>
                                          </p:stCondLst>
                                        </p:cTn>
                                        <p:tgtEl>
                                          <p:spTgt spid="19">
                                            <p:txEl>
                                              <p:pRg st="6" end="6"/>
                                            </p:txEl>
                                          </p:spTgt>
                                        </p:tgtEl>
                                        <p:attrNameLst>
                                          <p:attrName>style.visibility</p:attrName>
                                        </p:attrNameLst>
                                      </p:cBhvr>
                                      <p:to>
                                        <p:strVal val="visible"/>
                                      </p:to>
                                    </p:set>
                                    <p:animScale>
                                      <p:cBhvr>
                                        <p:cTn id="17" dur="2000" decel="50000" fill="hold">
                                          <p:stCondLst>
                                            <p:cond delay="0"/>
                                          </p:stCondLst>
                                        </p:cTn>
                                        <p:tgtEl>
                                          <p:spTgt spid="19">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000" decel="50000" fill="hold">
                                          <p:stCondLst>
                                            <p:cond delay="0"/>
                                          </p:stCondLst>
                                        </p:cTn>
                                        <p:tgtEl>
                                          <p:spTgt spid="19">
                                            <p:txEl>
                                              <p:pRg st="6" end="6"/>
                                            </p:txEl>
                                          </p:spTgt>
                                        </p:tgtEl>
                                        <p:attrNameLst>
                                          <p:attrName>ppt_x</p:attrName>
                                          <p:attrName>ppt_y</p:attrName>
                                        </p:attrNameLst>
                                      </p:cBhvr>
                                    </p:animMotion>
                                    <p:animEffect transition="in" filter="fade">
                                      <p:cBhvr>
                                        <p:cTn id="19" dur="2000"/>
                                        <p:tgtEl>
                                          <p:spTgt spid="19">
                                            <p:txEl>
                                              <p:pRg st="6" end="6"/>
                                            </p:txEl>
                                          </p:spTgt>
                                        </p:tgtEl>
                                      </p:cBhvr>
                                    </p:animEffect>
                                  </p:childTnLst>
                                </p:cTn>
                              </p:par>
                            </p:childTnLst>
                          </p:cTn>
                        </p:par>
                        <p:par>
                          <p:cTn id="20" fill="hold">
                            <p:stCondLst>
                              <p:cond delay="6000"/>
                            </p:stCondLst>
                            <p:childTnLst>
                              <p:par>
                                <p:cTn id="21" presetID="9"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1000"/>
                                        <p:tgtEl>
                                          <p:spTgt spid="17"/>
                                        </p:tgtEl>
                                      </p:cBhvr>
                                    </p:animEffect>
                                  </p:childTnLst>
                                </p:cTn>
                              </p:par>
                            </p:childTnLst>
                          </p:cTn>
                        </p:par>
                        <p:par>
                          <p:cTn id="24" fill="hold">
                            <p:stCondLst>
                              <p:cond delay="7000"/>
                            </p:stCondLst>
                            <p:childTnLst>
                              <p:par>
                                <p:cTn id="25" presetID="9" presetClass="entr" presetSubtype="0" fill="hold" grpId="0" nodeType="afterEffect">
                                  <p:stCondLst>
                                    <p:cond delay="50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1000"/>
                                        <p:tgtEl>
                                          <p:spTgt spid="25"/>
                                        </p:tgtEl>
                                      </p:cBhvr>
                                    </p:animEffect>
                                  </p:childTnLst>
                                </p:cTn>
                              </p:par>
                            </p:childTnLst>
                          </p:cTn>
                        </p:par>
                        <p:par>
                          <p:cTn id="28" fill="hold">
                            <p:stCondLst>
                              <p:cond delay="8500"/>
                            </p:stCondLst>
                            <p:childTnLst>
                              <p:par>
                                <p:cTn id="29" presetID="9" presetClass="entr" presetSubtype="0" fill="hold" grpId="0" nodeType="after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1000"/>
                                        <p:tgtEl>
                                          <p:spTgt spid="18"/>
                                        </p:tgtEl>
                                      </p:cBhvr>
                                    </p:animEffect>
                                  </p:childTnLst>
                                </p:cTn>
                              </p:par>
                            </p:childTnLst>
                          </p:cTn>
                        </p:par>
                        <p:par>
                          <p:cTn id="32" fill="hold">
                            <p:stCondLst>
                              <p:cond delay="10000"/>
                            </p:stCondLst>
                            <p:childTnLst>
                              <p:par>
                                <p:cTn id="33" presetID="9" presetClass="entr" presetSubtype="0" fill="hold" grpId="0" nodeType="afterEffect">
                                  <p:stCondLst>
                                    <p:cond delay="500"/>
                                  </p:stCondLst>
                                  <p:childTnLst>
                                    <p:set>
                                      <p:cBhvr>
                                        <p:cTn id="34" dur="1" fill="hold">
                                          <p:stCondLst>
                                            <p:cond delay="0"/>
                                          </p:stCondLst>
                                        </p:cTn>
                                        <p:tgtEl>
                                          <p:spTgt spid="20"/>
                                        </p:tgtEl>
                                        <p:attrNameLst>
                                          <p:attrName>style.visibility</p:attrName>
                                        </p:attrNameLst>
                                      </p:cBhvr>
                                      <p:to>
                                        <p:strVal val="visible"/>
                                      </p:to>
                                    </p:set>
                                    <p:animEffect transition="in" filter="dissolve">
                                      <p:cBhvr>
                                        <p:cTn id="35" dur="1000"/>
                                        <p:tgtEl>
                                          <p:spTgt spid="20"/>
                                        </p:tgtEl>
                                      </p:cBhvr>
                                    </p:animEffect>
                                  </p:childTnLst>
                                </p:cTn>
                              </p:par>
                            </p:childTnLst>
                          </p:cTn>
                        </p:par>
                        <p:par>
                          <p:cTn id="36" fill="hold">
                            <p:stCondLst>
                              <p:cond delay="11500"/>
                            </p:stCondLst>
                            <p:childTnLst>
                              <p:par>
                                <p:cTn id="37" presetID="9" presetClass="entr" presetSubtype="0" fill="hold" grpId="0" nodeType="afterEffect">
                                  <p:stCondLst>
                                    <p:cond delay="500"/>
                                  </p:stCondLst>
                                  <p:childTnLst>
                                    <p:set>
                                      <p:cBhvr>
                                        <p:cTn id="38" dur="1" fill="hold">
                                          <p:stCondLst>
                                            <p:cond delay="0"/>
                                          </p:stCondLst>
                                        </p:cTn>
                                        <p:tgtEl>
                                          <p:spTgt spid="29"/>
                                        </p:tgtEl>
                                        <p:attrNameLst>
                                          <p:attrName>style.visibility</p:attrName>
                                        </p:attrNameLst>
                                      </p:cBhvr>
                                      <p:to>
                                        <p:strVal val="visible"/>
                                      </p:to>
                                    </p:set>
                                    <p:animEffect transition="in" filter="dissolve">
                                      <p:cBhvr>
                                        <p:cTn id="39" dur="1000"/>
                                        <p:tgtEl>
                                          <p:spTgt spid="29"/>
                                        </p:tgtEl>
                                      </p:cBhvr>
                                    </p:animEffect>
                                  </p:childTnLst>
                                </p:cTn>
                              </p:par>
                            </p:childTnLst>
                          </p:cTn>
                        </p:par>
                        <p:par>
                          <p:cTn id="40" fill="hold">
                            <p:stCondLst>
                              <p:cond delay="13000"/>
                            </p:stCondLst>
                            <p:childTnLst>
                              <p:par>
                                <p:cTn id="41" presetID="9" presetClass="entr" presetSubtype="0" fill="hold" grpId="0" nodeType="afterEffect">
                                  <p:stCondLst>
                                    <p:cond delay="500"/>
                                  </p:stCondLst>
                                  <p:childTnLst>
                                    <p:set>
                                      <p:cBhvr>
                                        <p:cTn id="42" dur="1" fill="hold">
                                          <p:stCondLst>
                                            <p:cond delay="0"/>
                                          </p:stCondLst>
                                        </p:cTn>
                                        <p:tgtEl>
                                          <p:spTgt spid="21"/>
                                        </p:tgtEl>
                                        <p:attrNameLst>
                                          <p:attrName>style.visibility</p:attrName>
                                        </p:attrNameLst>
                                      </p:cBhvr>
                                      <p:to>
                                        <p:strVal val="visible"/>
                                      </p:to>
                                    </p:set>
                                    <p:animEffect transition="in" filter="dissolve">
                                      <p:cBhvr>
                                        <p:cTn id="43" dur="1000"/>
                                        <p:tgtEl>
                                          <p:spTgt spid="21"/>
                                        </p:tgtEl>
                                      </p:cBhvr>
                                    </p:animEffect>
                                  </p:childTnLst>
                                </p:cTn>
                              </p:par>
                            </p:childTnLst>
                          </p:cTn>
                        </p:par>
                        <p:par>
                          <p:cTn id="44" fill="hold">
                            <p:stCondLst>
                              <p:cond delay="14500"/>
                            </p:stCondLst>
                            <p:childTnLst>
                              <p:par>
                                <p:cTn id="45" presetID="9" presetClass="entr" presetSubtype="0" fill="hold" grpId="0" nodeType="afterEffect">
                                  <p:stCondLst>
                                    <p:cond delay="500"/>
                                  </p:stCondLst>
                                  <p:childTnLst>
                                    <p:set>
                                      <p:cBhvr>
                                        <p:cTn id="46" dur="1" fill="hold">
                                          <p:stCondLst>
                                            <p:cond delay="0"/>
                                          </p:stCondLst>
                                        </p:cTn>
                                        <p:tgtEl>
                                          <p:spTgt spid="30"/>
                                        </p:tgtEl>
                                        <p:attrNameLst>
                                          <p:attrName>style.visibility</p:attrName>
                                        </p:attrNameLst>
                                      </p:cBhvr>
                                      <p:to>
                                        <p:strVal val="visible"/>
                                      </p:to>
                                    </p:set>
                                    <p:animEffect transition="in" filter="dissolve">
                                      <p:cBhvr>
                                        <p:cTn id="47" dur="1000"/>
                                        <p:tgtEl>
                                          <p:spTgt spid="30"/>
                                        </p:tgtEl>
                                      </p:cBhvr>
                                    </p:animEffect>
                                  </p:childTnLst>
                                </p:cTn>
                              </p:par>
                            </p:childTnLst>
                          </p:cTn>
                        </p:par>
                        <p:par>
                          <p:cTn id="48" fill="hold">
                            <p:stCondLst>
                              <p:cond delay="16000"/>
                            </p:stCondLst>
                            <p:childTnLst>
                              <p:par>
                                <p:cTn id="49" presetID="9" presetClass="entr" presetSubtype="0" fill="hold" grpId="0" nodeType="afterEffect">
                                  <p:stCondLst>
                                    <p:cond delay="500"/>
                                  </p:stCondLst>
                                  <p:childTnLst>
                                    <p:set>
                                      <p:cBhvr>
                                        <p:cTn id="50" dur="1" fill="hold">
                                          <p:stCondLst>
                                            <p:cond delay="0"/>
                                          </p:stCondLst>
                                        </p:cTn>
                                        <p:tgtEl>
                                          <p:spTgt spid="31"/>
                                        </p:tgtEl>
                                        <p:attrNameLst>
                                          <p:attrName>style.visibility</p:attrName>
                                        </p:attrNameLst>
                                      </p:cBhvr>
                                      <p:to>
                                        <p:strVal val="visible"/>
                                      </p:to>
                                    </p:set>
                                    <p:animEffect transition="in" filter="dissolve">
                                      <p:cBhvr>
                                        <p:cTn id="5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1" grpId="0"/>
      <p:bldP spid="25" grpId="0"/>
      <p:bldP spid="29" grpId="0"/>
      <p:bldP spid="30" grpId="0"/>
      <p:bldP spid="3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Recording Sanctions</a:t>
            </a:r>
            <a:endParaRPr lang="en-US" sz="4800" dirty="0">
              <a:ea typeface="+mj-ea"/>
              <a:cs typeface="+mj-cs"/>
            </a:endParaRPr>
          </a:p>
        </p:txBody>
      </p:sp>
      <p:pic>
        <p:nvPicPr>
          <p:cNvPr id="202755" name="Picture 255" descr="Scoresheet_Best-of-3"/>
          <p:cNvPicPr>
            <a:picLocks noGrp="1" noChangeAspect="1" noChangeArrowheads="1"/>
          </p:cNvPicPr>
          <p:nvPr>
            <p:ph idx="1"/>
          </p:nvPr>
        </p:nvPicPr>
        <p:blipFill>
          <a:blip r:embed="rId3"/>
          <a:srcRect l="55521" t="14717" r="381" b="57375"/>
          <a:stretch>
            <a:fillRect/>
          </a:stretch>
        </p:blipFill>
        <p:spPr>
          <a:xfrm>
            <a:off x="0" y="1066800"/>
            <a:ext cx="9144000" cy="3505200"/>
          </a:xfrm>
        </p:spPr>
      </p:pic>
      <p:sp>
        <p:nvSpPr>
          <p:cNvPr id="5" name="TextBox 4"/>
          <p:cNvSpPr txBox="1"/>
          <p:nvPr/>
        </p:nvSpPr>
        <p:spPr>
          <a:xfrm>
            <a:off x="4572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000">
            <a:spAutoFit/>
          </a:bodyPr>
          <a:lstStyle/>
          <a:p>
            <a:pPr algn="ctr">
              <a:defRPr/>
            </a:pPr>
            <a:r>
              <a:rPr lang="en-US" sz="2800" dirty="0">
                <a:solidFill>
                  <a:srgbClr val="0000FF"/>
                </a:solidFill>
              </a:rPr>
              <a:t>4</a:t>
            </a:r>
          </a:p>
        </p:txBody>
      </p:sp>
      <p:sp>
        <p:nvSpPr>
          <p:cNvPr id="6" name="TextBox 5"/>
          <p:cNvSpPr txBox="1"/>
          <p:nvPr/>
        </p:nvSpPr>
        <p:spPr>
          <a:xfrm>
            <a:off x="9906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gn="ctr">
              <a:defRPr/>
            </a:pPr>
            <a:r>
              <a:rPr lang="en-US" sz="2800" dirty="0">
                <a:solidFill>
                  <a:srgbClr val="0000FF"/>
                </a:solidFill>
              </a:rPr>
              <a:t>2</a:t>
            </a:r>
          </a:p>
        </p:txBody>
      </p:sp>
      <p:sp>
        <p:nvSpPr>
          <p:cNvPr id="7" name="TextBox 6"/>
          <p:cNvSpPr txBox="1"/>
          <p:nvPr/>
        </p:nvSpPr>
        <p:spPr>
          <a:xfrm>
            <a:off x="16002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000">
            <a:spAutoFit/>
          </a:bodyPr>
          <a:lstStyle/>
          <a:p>
            <a:pPr algn="ctr">
              <a:defRPr/>
            </a:pPr>
            <a:r>
              <a:rPr lang="en-US" sz="2800" dirty="0">
                <a:solidFill>
                  <a:srgbClr val="0000FF"/>
                </a:solidFill>
              </a:rPr>
              <a:t>6</a:t>
            </a:r>
          </a:p>
        </p:txBody>
      </p:sp>
      <p:sp>
        <p:nvSpPr>
          <p:cNvPr id="8" name="TextBox 7"/>
          <p:cNvSpPr txBox="1"/>
          <p:nvPr/>
        </p:nvSpPr>
        <p:spPr>
          <a:xfrm>
            <a:off x="21336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36000">
            <a:spAutoFit/>
          </a:bodyPr>
          <a:lstStyle/>
          <a:p>
            <a:pPr algn="ctr">
              <a:defRPr/>
            </a:pPr>
            <a:r>
              <a:rPr lang="en-US" sz="2800" dirty="0">
                <a:solidFill>
                  <a:srgbClr val="0000FF"/>
                </a:solidFill>
              </a:rPr>
              <a:t>1</a:t>
            </a:r>
          </a:p>
        </p:txBody>
      </p:sp>
      <p:sp>
        <p:nvSpPr>
          <p:cNvPr id="9" name="TextBox 8"/>
          <p:cNvSpPr txBox="1"/>
          <p:nvPr/>
        </p:nvSpPr>
        <p:spPr>
          <a:xfrm>
            <a:off x="27432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36000">
            <a:spAutoFit/>
          </a:bodyPr>
          <a:lstStyle/>
          <a:p>
            <a:pPr algn="ctr">
              <a:defRPr/>
            </a:pPr>
            <a:r>
              <a:rPr lang="en-US" sz="2800" dirty="0">
                <a:solidFill>
                  <a:srgbClr val="0000FF"/>
                </a:solidFill>
              </a:rPr>
              <a:t>5</a:t>
            </a:r>
          </a:p>
        </p:txBody>
      </p:sp>
      <p:sp>
        <p:nvSpPr>
          <p:cNvPr id="10" name="TextBox 9"/>
          <p:cNvSpPr txBox="1"/>
          <p:nvPr/>
        </p:nvSpPr>
        <p:spPr>
          <a:xfrm>
            <a:off x="32766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36000">
            <a:spAutoFit/>
          </a:bodyPr>
          <a:lstStyle/>
          <a:p>
            <a:pPr algn="ctr">
              <a:defRPr/>
            </a:pPr>
            <a:r>
              <a:rPr lang="en-US" sz="2800" dirty="0">
                <a:solidFill>
                  <a:srgbClr val="0000FF"/>
                </a:solidFill>
              </a:rPr>
              <a:t>7</a:t>
            </a:r>
          </a:p>
        </p:txBody>
      </p:sp>
      <p:sp>
        <p:nvSpPr>
          <p:cNvPr id="11" name="TextBox 10"/>
          <p:cNvSpPr txBox="1"/>
          <p:nvPr/>
        </p:nvSpPr>
        <p:spPr>
          <a:xfrm>
            <a:off x="47244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000">
            <a:spAutoFit/>
          </a:bodyPr>
          <a:lstStyle/>
          <a:p>
            <a:pPr algn="ctr">
              <a:defRPr/>
            </a:pPr>
            <a:r>
              <a:rPr lang="en-US" sz="2800" dirty="0">
                <a:solidFill>
                  <a:srgbClr val="0000FF"/>
                </a:solidFill>
              </a:rPr>
              <a:t>8</a:t>
            </a:r>
          </a:p>
        </p:txBody>
      </p:sp>
      <p:sp>
        <p:nvSpPr>
          <p:cNvPr id="12" name="TextBox 11"/>
          <p:cNvSpPr txBox="1"/>
          <p:nvPr/>
        </p:nvSpPr>
        <p:spPr>
          <a:xfrm>
            <a:off x="53340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36000">
            <a:spAutoFit/>
          </a:bodyPr>
          <a:lstStyle/>
          <a:p>
            <a:pPr algn="ctr">
              <a:defRPr/>
            </a:pPr>
            <a:r>
              <a:rPr lang="en-US" sz="2800" dirty="0">
                <a:solidFill>
                  <a:srgbClr val="0000FF"/>
                </a:solidFill>
              </a:rPr>
              <a:t>12</a:t>
            </a:r>
          </a:p>
        </p:txBody>
      </p:sp>
      <p:sp>
        <p:nvSpPr>
          <p:cNvPr id="13" name="TextBox 12"/>
          <p:cNvSpPr txBox="1"/>
          <p:nvPr/>
        </p:nvSpPr>
        <p:spPr>
          <a:xfrm>
            <a:off x="59436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36000">
            <a:spAutoFit/>
          </a:bodyPr>
          <a:lstStyle/>
          <a:p>
            <a:pPr algn="ctr">
              <a:defRPr/>
            </a:pPr>
            <a:r>
              <a:rPr lang="en-US" sz="2800" dirty="0">
                <a:solidFill>
                  <a:srgbClr val="0000FF"/>
                </a:solidFill>
              </a:rPr>
              <a:t>2</a:t>
            </a:r>
          </a:p>
        </p:txBody>
      </p:sp>
      <p:sp>
        <p:nvSpPr>
          <p:cNvPr id="14" name="TextBox 13"/>
          <p:cNvSpPr txBox="1"/>
          <p:nvPr/>
        </p:nvSpPr>
        <p:spPr>
          <a:xfrm>
            <a:off x="64770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36000">
            <a:spAutoFit/>
          </a:bodyPr>
          <a:lstStyle/>
          <a:p>
            <a:pPr algn="ctr">
              <a:defRPr/>
            </a:pPr>
            <a:r>
              <a:rPr lang="en-US" sz="2800" dirty="0">
                <a:solidFill>
                  <a:srgbClr val="0000FF"/>
                </a:solidFill>
              </a:rPr>
              <a:t>3</a:t>
            </a:r>
          </a:p>
        </p:txBody>
      </p:sp>
      <p:sp>
        <p:nvSpPr>
          <p:cNvPr id="15" name="TextBox 14"/>
          <p:cNvSpPr txBox="1"/>
          <p:nvPr/>
        </p:nvSpPr>
        <p:spPr>
          <a:xfrm>
            <a:off x="7010400" y="1905000"/>
            <a:ext cx="6858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lgn="ctr">
              <a:defRPr/>
            </a:pPr>
            <a:r>
              <a:rPr lang="en-US" sz="2800" dirty="0">
                <a:solidFill>
                  <a:srgbClr val="0000FF"/>
                </a:solidFill>
              </a:rPr>
              <a:t>4</a:t>
            </a:r>
          </a:p>
        </p:txBody>
      </p:sp>
      <p:sp>
        <p:nvSpPr>
          <p:cNvPr id="16" name="TextBox 15"/>
          <p:cNvSpPr txBox="1"/>
          <p:nvPr/>
        </p:nvSpPr>
        <p:spPr>
          <a:xfrm>
            <a:off x="7543800" y="1905000"/>
            <a:ext cx="762000" cy="51340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576" tIns="36000">
            <a:spAutoFit/>
          </a:bodyPr>
          <a:lstStyle/>
          <a:p>
            <a:pPr algn="ctr">
              <a:defRPr/>
            </a:pPr>
            <a:r>
              <a:rPr lang="en-US" sz="2000" dirty="0" smtClean="0">
                <a:solidFill>
                  <a:srgbClr val="0000FF"/>
                </a:solidFill>
              </a:rPr>
              <a:t> </a:t>
            </a:r>
            <a:r>
              <a:rPr lang="en-US" sz="2800" dirty="0" smtClean="0">
                <a:solidFill>
                  <a:srgbClr val="0000FF"/>
                </a:solidFill>
              </a:rPr>
              <a:t>1</a:t>
            </a:r>
            <a:endParaRPr lang="en-US" sz="2800" dirty="0">
              <a:solidFill>
                <a:srgbClr val="0000FF"/>
              </a:solidFill>
            </a:endParaRPr>
          </a:p>
        </p:txBody>
      </p:sp>
      <p:sp>
        <p:nvSpPr>
          <p:cNvPr id="17" name="TextBox 16"/>
          <p:cNvSpPr txBox="1"/>
          <p:nvPr/>
        </p:nvSpPr>
        <p:spPr>
          <a:xfrm>
            <a:off x="2133600" y="1143000"/>
            <a:ext cx="1219200" cy="433674"/>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18000">
            <a:prstTxWarp prst="textNoShape">
              <a:avLst/>
            </a:prstTxWarp>
            <a:spAutoFit/>
          </a:bodyPr>
          <a:lstStyle/>
          <a:p>
            <a:pPr>
              <a:defRPr/>
            </a:pPr>
            <a:r>
              <a:rPr lang="en-US" sz="2400" dirty="0">
                <a:solidFill>
                  <a:srgbClr val="0000FF"/>
                </a:solidFill>
              </a:rPr>
              <a:t> U O A</a:t>
            </a:r>
          </a:p>
        </p:txBody>
      </p:sp>
      <p:sp>
        <p:nvSpPr>
          <p:cNvPr id="18" name="TextBox 17"/>
          <p:cNvSpPr txBox="1"/>
          <p:nvPr/>
        </p:nvSpPr>
        <p:spPr>
          <a:xfrm>
            <a:off x="5486400" y="1143000"/>
            <a:ext cx="1219200" cy="433674"/>
          </a:xfrm>
          <a:prstGeom prst="rect">
            <a:avLst/>
          </a:prstGeom>
          <a:noFill/>
          <a:ln>
            <a:noFill/>
          </a:ln>
        </p:spPr>
        <p:style>
          <a:lnRef idx="2">
            <a:schemeClr val="dk1"/>
          </a:lnRef>
          <a:fillRef idx="1">
            <a:schemeClr val="lt1"/>
          </a:fillRef>
          <a:effectRef idx="0">
            <a:schemeClr val="dk1"/>
          </a:effectRef>
          <a:fontRef idx="minor">
            <a:schemeClr val="dk1"/>
          </a:fontRef>
        </p:style>
        <p:txBody>
          <a:bodyPr lIns="27432" tIns="18000">
            <a:prstTxWarp prst="textNoShape">
              <a:avLst/>
            </a:prstTxWarp>
            <a:spAutoFit/>
          </a:bodyPr>
          <a:lstStyle/>
          <a:p>
            <a:pPr>
              <a:defRPr/>
            </a:pPr>
            <a:r>
              <a:rPr lang="en-US" sz="2400" dirty="0">
                <a:solidFill>
                  <a:srgbClr val="0000FF"/>
                </a:solidFill>
              </a:rPr>
              <a:t> U O C</a:t>
            </a:r>
          </a:p>
        </p:txBody>
      </p:sp>
      <p:sp>
        <p:nvSpPr>
          <p:cNvPr id="19" name="TextBox 18"/>
          <p:cNvSpPr txBox="1"/>
          <p:nvPr/>
        </p:nvSpPr>
        <p:spPr>
          <a:xfrm>
            <a:off x="3581400" y="1066800"/>
            <a:ext cx="304800" cy="680186"/>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18288">
            <a:spAutoFit/>
          </a:bodyPr>
          <a:lstStyle/>
          <a:p>
            <a:pPr>
              <a:defRPr/>
            </a:pPr>
            <a:r>
              <a:rPr lang="en-US" sz="2000" b="1" dirty="0">
                <a:solidFill>
                  <a:srgbClr val="0000FF"/>
                </a:solidFill>
              </a:rPr>
              <a:t>X</a:t>
            </a:r>
          </a:p>
        </p:txBody>
      </p:sp>
      <p:sp>
        <p:nvSpPr>
          <p:cNvPr id="20" name="TextBox 19"/>
          <p:cNvSpPr txBox="1"/>
          <p:nvPr/>
        </p:nvSpPr>
        <p:spPr>
          <a:xfrm>
            <a:off x="4800600" y="1219200"/>
            <a:ext cx="304800" cy="744819"/>
          </a:xfrm>
          <a:prstGeom prst="rect">
            <a:avLst/>
          </a:prstGeom>
          <a:noFill/>
          <a:ln>
            <a:noFill/>
          </a:ln>
        </p:spPr>
        <p:style>
          <a:lnRef idx="2">
            <a:schemeClr val="dk1"/>
          </a:lnRef>
          <a:fillRef idx="1">
            <a:schemeClr val="lt1"/>
          </a:fillRef>
          <a:effectRef idx="0">
            <a:schemeClr val="dk1"/>
          </a:effectRef>
          <a:fontRef idx="minor">
            <a:schemeClr val="dk1"/>
          </a:fontRef>
        </p:style>
        <p:txBody>
          <a:bodyPr tIns="82296">
            <a:spAutoFit/>
          </a:bodyPr>
          <a:lstStyle/>
          <a:p>
            <a:pPr>
              <a:defRPr/>
            </a:pPr>
            <a:r>
              <a:rPr lang="en-US" sz="2000" b="1" dirty="0">
                <a:solidFill>
                  <a:srgbClr val="0000FF"/>
                </a:solidFill>
              </a:rPr>
              <a:t>X</a:t>
            </a:r>
          </a:p>
        </p:txBody>
      </p:sp>
      <p:sp>
        <p:nvSpPr>
          <p:cNvPr id="21" name="TextBox 20"/>
          <p:cNvSpPr txBox="1"/>
          <p:nvPr/>
        </p:nvSpPr>
        <p:spPr>
          <a:xfrm>
            <a:off x="8153400" y="4114800"/>
            <a:ext cx="990600" cy="488201"/>
          </a:xfrm>
          <a:prstGeom prst="rect">
            <a:avLst/>
          </a:prstGeom>
          <a:noFill/>
          <a:ln>
            <a:noFill/>
          </a:ln>
        </p:spPr>
        <p:style>
          <a:lnRef idx="2">
            <a:schemeClr val="dk1"/>
          </a:lnRef>
          <a:fillRef idx="1">
            <a:schemeClr val="lt1"/>
          </a:fillRef>
          <a:effectRef idx="0">
            <a:schemeClr val="dk1"/>
          </a:effectRef>
          <a:fontRef idx="minor">
            <a:schemeClr val="dk1"/>
          </a:fontRef>
        </p:style>
        <p:txBody>
          <a:bodyPr lIns="502920" tIns="72000">
            <a:spAutoFit/>
          </a:bodyPr>
          <a:lstStyle/>
          <a:p>
            <a:pPr>
              <a:defRPr/>
            </a:pPr>
            <a:r>
              <a:rPr lang="en-US" sz="2400" dirty="0" smtClean="0">
                <a:solidFill>
                  <a:srgbClr val="0000FF"/>
                </a:solidFill>
              </a:rPr>
              <a:t> 19</a:t>
            </a:r>
            <a:endParaRPr lang="en-US" sz="2400" dirty="0">
              <a:solidFill>
                <a:srgbClr val="0000FF"/>
              </a:solidFill>
            </a:endParaRPr>
          </a:p>
        </p:txBody>
      </p:sp>
      <p:sp>
        <p:nvSpPr>
          <p:cNvPr id="22" name="TextBox 21"/>
          <p:cNvSpPr txBox="1"/>
          <p:nvPr/>
        </p:nvSpPr>
        <p:spPr>
          <a:xfrm>
            <a:off x="4343400" y="4114800"/>
            <a:ext cx="457200" cy="488201"/>
          </a:xfrm>
          <a:prstGeom prst="rect">
            <a:avLst/>
          </a:prstGeom>
          <a:noFill/>
          <a:ln>
            <a:noFill/>
          </a:ln>
        </p:spPr>
        <p:style>
          <a:lnRef idx="2">
            <a:schemeClr val="dk1"/>
          </a:lnRef>
          <a:fillRef idx="1">
            <a:schemeClr val="lt1"/>
          </a:fillRef>
          <a:effectRef idx="0">
            <a:schemeClr val="dk1"/>
          </a:effectRef>
          <a:fontRef idx="minor">
            <a:schemeClr val="dk1"/>
          </a:fontRef>
        </p:style>
        <p:txBody>
          <a:bodyPr lIns="137160" tIns="72000">
            <a:spAutoFit/>
          </a:bodyPr>
          <a:lstStyle/>
          <a:p>
            <a:pPr>
              <a:defRPr/>
            </a:pPr>
            <a:r>
              <a:rPr lang="en-US" sz="2400" dirty="0">
                <a:solidFill>
                  <a:srgbClr val="0000FF"/>
                </a:solidFill>
              </a:rPr>
              <a:t>8</a:t>
            </a:r>
          </a:p>
        </p:txBody>
      </p:sp>
      <p:sp>
        <p:nvSpPr>
          <p:cNvPr id="23" name="TextBox 22"/>
          <p:cNvSpPr txBox="1"/>
          <p:nvPr/>
        </p:nvSpPr>
        <p:spPr>
          <a:xfrm>
            <a:off x="4648200" y="3124200"/>
            <a:ext cx="609600" cy="579438"/>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b="1" dirty="0">
                <a:solidFill>
                  <a:srgbClr val="0000FF"/>
                </a:solidFill>
              </a:rPr>
              <a:t>X</a:t>
            </a:r>
          </a:p>
        </p:txBody>
      </p:sp>
      <p:sp>
        <p:nvSpPr>
          <p:cNvPr id="24" name="TextBox 23"/>
          <p:cNvSpPr txBox="1"/>
          <p:nvPr/>
        </p:nvSpPr>
        <p:spPr>
          <a:xfrm>
            <a:off x="990600" y="1143000"/>
            <a:ext cx="1066800" cy="317834"/>
          </a:xfrm>
          <a:prstGeom prst="rect">
            <a:avLst/>
          </a:prstGeom>
          <a:noFill/>
          <a:ln>
            <a:noFill/>
          </a:ln>
        </p:spPr>
        <p:style>
          <a:lnRef idx="2">
            <a:schemeClr val="dk1"/>
          </a:lnRef>
          <a:fillRef idx="1">
            <a:schemeClr val="lt1"/>
          </a:fillRef>
          <a:effectRef idx="0">
            <a:schemeClr val="dk1"/>
          </a:effectRef>
          <a:fontRef idx="minor">
            <a:schemeClr val="dk1"/>
          </a:fontRef>
        </p:style>
        <p:txBody>
          <a:bodyPr tIns="25200">
            <a:spAutoFit/>
          </a:bodyPr>
          <a:lstStyle/>
          <a:p>
            <a:pPr>
              <a:defRPr/>
            </a:pPr>
            <a:r>
              <a:rPr lang="en-US" sz="1600" dirty="0">
                <a:solidFill>
                  <a:srgbClr val="0000FF"/>
                </a:solidFill>
              </a:rPr>
              <a:t> </a:t>
            </a:r>
            <a:r>
              <a:rPr lang="en-US" sz="1500" dirty="0">
                <a:solidFill>
                  <a:srgbClr val="0000FF"/>
                </a:solidFill>
              </a:rPr>
              <a:t>18 58</a:t>
            </a:r>
          </a:p>
        </p:txBody>
      </p:sp>
      <p:sp>
        <p:nvSpPr>
          <p:cNvPr id="29" name="Text Box 139"/>
          <p:cNvSpPr txBox="1">
            <a:spLocks noChangeArrowheads="1"/>
          </p:cNvSpPr>
          <p:nvPr/>
        </p:nvSpPr>
        <p:spPr bwMode="auto">
          <a:xfrm>
            <a:off x="0" y="4572000"/>
            <a:ext cx="9144000" cy="2139047"/>
          </a:xfrm>
          <a:prstGeom prst="rect">
            <a:avLst/>
          </a:prstGeom>
          <a:noFill/>
          <a:ln w="9525">
            <a:noFill/>
            <a:miter lim="800000"/>
            <a:headEnd/>
            <a:tailEnd/>
          </a:ln>
        </p:spPr>
        <p:txBody>
          <a:bodyPr tIns="91440">
            <a:prstTxWarp prst="textNoShape">
              <a:avLst/>
            </a:prstTxWarp>
            <a:spAutoFit/>
          </a:bodyPr>
          <a:lstStyle/>
          <a:p>
            <a:r>
              <a:rPr lang="en-US" sz="2600" dirty="0">
                <a:latin typeface="+mn-lt"/>
              </a:rPr>
              <a:t>A point that is scored as a result of a Penalty </a:t>
            </a:r>
            <a:r>
              <a:rPr lang="en-US" sz="2600" dirty="0" smtClean="0">
                <a:latin typeface="+mn-lt"/>
              </a:rPr>
              <a:t>(red </a:t>
            </a:r>
            <a:r>
              <a:rPr lang="en-US" sz="2600" dirty="0">
                <a:latin typeface="+mn-lt"/>
              </a:rPr>
              <a:t>card) is recorded by circling the </a:t>
            </a:r>
            <a:r>
              <a:rPr lang="en-US" sz="2600" dirty="0" smtClean="0">
                <a:latin typeface="+mn-lt"/>
              </a:rPr>
              <a:t>point</a:t>
            </a:r>
            <a:r>
              <a:rPr lang="en-US" sz="2600" dirty="0">
                <a:latin typeface="+mn-lt"/>
              </a:rPr>
              <a:t> </a:t>
            </a:r>
            <a:r>
              <a:rPr lang="en-US" sz="2600" u="sng" dirty="0" smtClean="0">
                <a:latin typeface="+mn-lt"/>
              </a:rPr>
              <a:t>AND </a:t>
            </a:r>
            <a:r>
              <a:rPr lang="en-US" sz="2600" dirty="0" smtClean="0">
                <a:latin typeface="+mn-lt"/>
              </a:rPr>
              <a:t>by </a:t>
            </a:r>
            <a:r>
              <a:rPr lang="en-US" sz="2600" dirty="0">
                <a:latin typeface="+mn-lt"/>
              </a:rPr>
              <a:t>ticking it off.</a:t>
            </a:r>
          </a:p>
          <a:p>
            <a:pPr lvl="1">
              <a:buFont typeface="Arial" pitchFamily="-111" charset="0"/>
              <a:buChar char="•"/>
            </a:pPr>
            <a:r>
              <a:rPr lang="en-US" sz="2600" dirty="0">
                <a:latin typeface="+mn-lt"/>
              </a:rPr>
              <a:t> Score is </a:t>
            </a:r>
            <a:r>
              <a:rPr lang="en-US" sz="2600" dirty="0" smtClean="0">
                <a:latin typeface="+mn-lt"/>
              </a:rPr>
              <a:t>10 </a:t>
            </a:r>
            <a:r>
              <a:rPr lang="en-US" sz="2600" dirty="0">
                <a:latin typeface="+mn-lt"/>
              </a:rPr>
              <a:t>– </a:t>
            </a:r>
            <a:r>
              <a:rPr lang="en-US" sz="2600" dirty="0" smtClean="0">
                <a:latin typeface="+mn-lt"/>
              </a:rPr>
              <a:t>16, </a:t>
            </a:r>
            <a:r>
              <a:rPr lang="en-US" sz="2600" dirty="0">
                <a:latin typeface="+mn-lt"/>
              </a:rPr>
              <a:t>with U of</a:t>
            </a:r>
            <a:r>
              <a:rPr lang="en-US" sz="2600" dirty="0" smtClean="0">
                <a:latin typeface="+mn-lt"/>
              </a:rPr>
              <a:t> C #8 serving</a:t>
            </a:r>
            <a:endParaRPr lang="en-US" sz="2600" dirty="0">
              <a:latin typeface="+mn-lt"/>
            </a:endParaRPr>
          </a:p>
          <a:p>
            <a:pPr lvl="1">
              <a:buFont typeface="Arial" pitchFamily="-111" charset="0"/>
              <a:buChar char="•"/>
            </a:pPr>
            <a:r>
              <a:rPr lang="en-US" sz="2600" dirty="0">
                <a:latin typeface="+mn-lt"/>
              </a:rPr>
              <a:t> U of</a:t>
            </a:r>
            <a:r>
              <a:rPr lang="en-US" sz="2600" dirty="0" smtClean="0">
                <a:latin typeface="+mn-lt"/>
              </a:rPr>
              <a:t> A </a:t>
            </a:r>
            <a:r>
              <a:rPr lang="en-US" sz="2600" dirty="0">
                <a:latin typeface="+mn-lt"/>
              </a:rPr>
              <a:t>wins the rally: Score becomes 11 - 16   </a:t>
            </a:r>
          </a:p>
          <a:p>
            <a:pPr lvl="1">
              <a:buFont typeface="Arial" pitchFamily="-111" charset="0"/>
              <a:buChar char="•"/>
            </a:pPr>
            <a:r>
              <a:rPr lang="en-US" sz="2600" dirty="0">
                <a:latin typeface="+mn-lt"/>
              </a:rPr>
              <a:t> Penalty #4, team B, set 2, 11:16 – Circle team A Point 17</a:t>
            </a:r>
          </a:p>
        </p:txBody>
      </p:sp>
      <p:sp>
        <p:nvSpPr>
          <p:cNvPr id="30" name="Diagonal Stripe 29"/>
          <p:cNvSpPr/>
          <p:nvPr/>
        </p:nvSpPr>
        <p:spPr>
          <a:xfrm>
            <a:off x="3962400" y="1752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1" name="Diagonal Stripe 30"/>
          <p:cNvSpPr/>
          <p:nvPr/>
        </p:nvSpPr>
        <p:spPr>
          <a:xfrm>
            <a:off x="3962400" y="1905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2" name="Diagonal Stripe 31"/>
          <p:cNvSpPr/>
          <p:nvPr/>
        </p:nvSpPr>
        <p:spPr>
          <a:xfrm>
            <a:off x="3962400" y="2057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3" name="Diagonal Stripe 32"/>
          <p:cNvSpPr/>
          <p:nvPr/>
        </p:nvSpPr>
        <p:spPr>
          <a:xfrm>
            <a:off x="3962400" y="2209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4" name="Diagonal Stripe 33"/>
          <p:cNvSpPr/>
          <p:nvPr/>
        </p:nvSpPr>
        <p:spPr>
          <a:xfrm>
            <a:off x="3962400" y="2362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5" name="Diagonal Stripe 34"/>
          <p:cNvSpPr/>
          <p:nvPr/>
        </p:nvSpPr>
        <p:spPr>
          <a:xfrm>
            <a:off x="3962400" y="2514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6" name="Half Frame 35"/>
          <p:cNvSpPr/>
          <p:nvPr/>
        </p:nvSpPr>
        <p:spPr>
          <a:xfrm>
            <a:off x="12954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7" name="TextBox 36"/>
          <p:cNvSpPr txBox="1"/>
          <p:nvPr/>
        </p:nvSpPr>
        <p:spPr>
          <a:xfrm>
            <a:off x="4572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2400" dirty="0">
                <a:solidFill>
                  <a:srgbClr val="0000FF"/>
                </a:solidFill>
              </a:rPr>
              <a:t>2</a:t>
            </a:r>
          </a:p>
        </p:txBody>
      </p:sp>
      <p:sp>
        <p:nvSpPr>
          <p:cNvPr id="38" name="Diagonal Stripe 37"/>
          <p:cNvSpPr/>
          <p:nvPr/>
        </p:nvSpPr>
        <p:spPr>
          <a:xfrm>
            <a:off x="3962400" y="2667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 name="Diagonal Stripe 38"/>
          <p:cNvSpPr/>
          <p:nvPr/>
        </p:nvSpPr>
        <p:spPr>
          <a:xfrm>
            <a:off x="3962400" y="2819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 name="Diagonal Stripe 39"/>
          <p:cNvSpPr/>
          <p:nvPr/>
        </p:nvSpPr>
        <p:spPr>
          <a:xfrm>
            <a:off x="3962400" y="2971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 name="Diagonal Stripe 40"/>
          <p:cNvSpPr/>
          <p:nvPr/>
        </p:nvSpPr>
        <p:spPr>
          <a:xfrm>
            <a:off x="3962400" y="3124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2" name="Diagonal Stripe 41"/>
          <p:cNvSpPr/>
          <p:nvPr/>
        </p:nvSpPr>
        <p:spPr>
          <a:xfrm>
            <a:off x="3962400" y="3276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 name="Diagonal Stripe 43"/>
          <p:cNvSpPr/>
          <p:nvPr/>
        </p:nvSpPr>
        <p:spPr>
          <a:xfrm>
            <a:off x="8305800" y="1752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 name="Diagonal Stripe 44"/>
          <p:cNvSpPr/>
          <p:nvPr/>
        </p:nvSpPr>
        <p:spPr>
          <a:xfrm>
            <a:off x="8305800" y="1905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 name="Diagonal Stripe 45"/>
          <p:cNvSpPr/>
          <p:nvPr/>
        </p:nvSpPr>
        <p:spPr>
          <a:xfrm>
            <a:off x="8305800" y="2057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7" name="Diagonal Stripe 46"/>
          <p:cNvSpPr/>
          <p:nvPr/>
        </p:nvSpPr>
        <p:spPr>
          <a:xfrm>
            <a:off x="8305800" y="2209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8" name="Diagonal Stripe 47"/>
          <p:cNvSpPr/>
          <p:nvPr/>
        </p:nvSpPr>
        <p:spPr>
          <a:xfrm>
            <a:off x="8305800" y="2362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 name="Diagonal Stripe 48"/>
          <p:cNvSpPr/>
          <p:nvPr/>
        </p:nvSpPr>
        <p:spPr>
          <a:xfrm>
            <a:off x="8305800" y="2514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0" name="Diagonal Stripe 49"/>
          <p:cNvSpPr/>
          <p:nvPr/>
        </p:nvSpPr>
        <p:spPr>
          <a:xfrm>
            <a:off x="8305800" y="2667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1" name="Diagonal Stripe 50"/>
          <p:cNvSpPr/>
          <p:nvPr/>
        </p:nvSpPr>
        <p:spPr>
          <a:xfrm>
            <a:off x="8305800" y="2819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2" name="Diagonal Stripe 51"/>
          <p:cNvSpPr/>
          <p:nvPr/>
        </p:nvSpPr>
        <p:spPr>
          <a:xfrm>
            <a:off x="8305800" y="2971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3" name="Diagonal Stripe 52"/>
          <p:cNvSpPr/>
          <p:nvPr/>
        </p:nvSpPr>
        <p:spPr>
          <a:xfrm>
            <a:off x="8305800" y="31242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4" name="Diagonal Stripe 53"/>
          <p:cNvSpPr/>
          <p:nvPr/>
        </p:nvSpPr>
        <p:spPr>
          <a:xfrm>
            <a:off x="8305800" y="3276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 name="Diagonal Stripe 54"/>
          <p:cNvSpPr/>
          <p:nvPr/>
        </p:nvSpPr>
        <p:spPr>
          <a:xfrm>
            <a:off x="8305800" y="3429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 name="Diagonal Stripe 55"/>
          <p:cNvSpPr/>
          <p:nvPr/>
        </p:nvSpPr>
        <p:spPr>
          <a:xfrm>
            <a:off x="8534400" y="17526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7" name="Diagonal Stripe 56"/>
          <p:cNvSpPr/>
          <p:nvPr/>
        </p:nvSpPr>
        <p:spPr>
          <a:xfrm>
            <a:off x="8534400" y="19050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 name="Diagonal Stripe 57"/>
          <p:cNvSpPr/>
          <p:nvPr/>
        </p:nvSpPr>
        <p:spPr>
          <a:xfrm>
            <a:off x="8534400" y="20574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 name="Diagonal Stripe 58"/>
          <p:cNvSpPr/>
          <p:nvPr/>
        </p:nvSpPr>
        <p:spPr>
          <a:xfrm>
            <a:off x="8534400" y="2209800"/>
            <a:ext cx="152400" cy="76200"/>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 name="Half Frame 62"/>
          <p:cNvSpPr/>
          <p:nvPr/>
        </p:nvSpPr>
        <p:spPr>
          <a:xfrm>
            <a:off x="6858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 name="Half Frame 63"/>
          <p:cNvSpPr/>
          <p:nvPr/>
        </p:nvSpPr>
        <p:spPr>
          <a:xfrm>
            <a:off x="18288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 name="Half Frame 64"/>
          <p:cNvSpPr/>
          <p:nvPr/>
        </p:nvSpPr>
        <p:spPr>
          <a:xfrm>
            <a:off x="24384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 name="Half Frame 65"/>
          <p:cNvSpPr/>
          <p:nvPr/>
        </p:nvSpPr>
        <p:spPr>
          <a:xfrm>
            <a:off x="29718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 name="Half Frame 66"/>
          <p:cNvSpPr/>
          <p:nvPr/>
        </p:nvSpPr>
        <p:spPr>
          <a:xfrm>
            <a:off x="35052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 name="Half Frame 67"/>
          <p:cNvSpPr/>
          <p:nvPr/>
        </p:nvSpPr>
        <p:spPr>
          <a:xfrm>
            <a:off x="55626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9" name="Half Frame 68"/>
          <p:cNvSpPr/>
          <p:nvPr/>
        </p:nvSpPr>
        <p:spPr>
          <a:xfrm>
            <a:off x="61722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0" name="Half Frame 69"/>
          <p:cNvSpPr/>
          <p:nvPr/>
        </p:nvSpPr>
        <p:spPr>
          <a:xfrm>
            <a:off x="67056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1" name="Half Frame 70"/>
          <p:cNvSpPr/>
          <p:nvPr/>
        </p:nvSpPr>
        <p:spPr>
          <a:xfrm>
            <a:off x="72390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2" name="Half Frame 71"/>
          <p:cNvSpPr/>
          <p:nvPr/>
        </p:nvSpPr>
        <p:spPr>
          <a:xfrm>
            <a:off x="7848600" y="3200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73" name="TextBox 72"/>
          <p:cNvSpPr txBox="1"/>
          <p:nvPr/>
        </p:nvSpPr>
        <p:spPr>
          <a:xfrm>
            <a:off x="10668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3</a:t>
            </a:r>
          </a:p>
        </p:txBody>
      </p:sp>
      <p:sp>
        <p:nvSpPr>
          <p:cNvPr id="74" name="TextBox 73"/>
          <p:cNvSpPr txBox="1"/>
          <p:nvPr/>
        </p:nvSpPr>
        <p:spPr>
          <a:xfrm>
            <a:off x="16002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2400" dirty="0">
                <a:solidFill>
                  <a:srgbClr val="0000FF"/>
                </a:solidFill>
              </a:rPr>
              <a:t>5</a:t>
            </a:r>
          </a:p>
        </p:txBody>
      </p:sp>
      <p:sp>
        <p:nvSpPr>
          <p:cNvPr id="75" name="TextBox 74"/>
          <p:cNvSpPr txBox="1"/>
          <p:nvPr/>
        </p:nvSpPr>
        <p:spPr>
          <a:xfrm>
            <a:off x="22098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27432">
            <a:spAutoFit/>
          </a:bodyPr>
          <a:lstStyle/>
          <a:p>
            <a:pPr>
              <a:defRPr/>
            </a:pPr>
            <a:r>
              <a:rPr lang="en-US" sz="2400" dirty="0">
                <a:solidFill>
                  <a:srgbClr val="0000FF"/>
                </a:solidFill>
              </a:rPr>
              <a:t>8</a:t>
            </a:r>
          </a:p>
        </p:txBody>
      </p:sp>
      <p:sp>
        <p:nvSpPr>
          <p:cNvPr id="76" name="TextBox 75"/>
          <p:cNvSpPr txBox="1"/>
          <p:nvPr/>
        </p:nvSpPr>
        <p:spPr>
          <a:xfrm>
            <a:off x="27432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7432">
            <a:spAutoFit/>
          </a:bodyPr>
          <a:lstStyle/>
          <a:p>
            <a:pPr>
              <a:defRPr/>
            </a:pPr>
            <a:r>
              <a:rPr lang="en-US" sz="2400" dirty="0">
                <a:solidFill>
                  <a:srgbClr val="0000FF"/>
                </a:solidFill>
              </a:rPr>
              <a:t>9</a:t>
            </a:r>
          </a:p>
        </p:txBody>
      </p:sp>
      <p:sp>
        <p:nvSpPr>
          <p:cNvPr id="77" name="TextBox 76"/>
          <p:cNvSpPr txBox="1"/>
          <p:nvPr/>
        </p:nvSpPr>
        <p:spPr>
          <a:xfrm>
            <a:off x="3200400" y="3200400"/>
            <a:ext cx="6096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27432">
            <a:spAutoFit/>
          </a:bodyPr>
          <a:lstStyle/>
          <a:p>
            <a:pPr>
              <a:defRPr/>
            </a:pPr>
            <a:r>
              <a:rPr lang="en-US" sz="1200" dirty="0" smtClean="0">
                <a:solidFill>
                  <a:srgbClr val="0000FF"/>
                </a:solidFill>
              </a:rPr>
              <a:t> </a:t>
            </a:r>
            <a:r>
              <a:rPr lang="en-US" sz="2400" dirty="0" smtClean="0">
                <a:solidFill>
                  <a:srgbClr val="0000FF"/>
                </a:solidFill>
              </a:rPr>
              <a:t>10</a:t>
            </a:r>
            <a:endParaRPr lang="en-US" sz="2400" dirty="0">
              <a:solidFill>
                <a:srgbClr val="0000FF"/>
              </a:solidFill>
            </a:endParaRPr>
          </a:p>
        </p:txBody>
      </p:sp>
      <p:sp>
        <p:nvSpPr>
          <p:cNvPr id="80" name="TextBox 79"/>
          <p:cNvSpPr txBox="1"/>
          <p:nvPr/>
        </p:nvSpPr>
        <p:spPr>
          <a:xfrm>
            <a:off x="381000" y="3505200"/>
            <a:ext cx="533400" cy="47089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2400" dirty="0" smtClean="0">
                <a:solidFill>
                  <a:srgbClr val="0000FF"/>
                </a:solidFill>
              </a:rPr>
              <a:t>11</a:t>
            </a:r>
            <a:endParaRPr lang="en-US" sz="2400" dirty="0">
              <a:solidFill>
                <a:srgbClr val="0000FF"/>
              </a:solidFill>
            </a:endParaRPr>
          </a:p>
        </p:txBody>
      </p:sp>
      <p:sp>
        <p:nvSpPr>
          <p:cNvPr id="82" name="TextBox 81"/>
          <p:cNvSpPr txBox="1"/>
          <p:nvPr/>
        </p:nvSpPr>
        <p:spPr>
          <a:xfrm>
            <a:off x="54102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27432">
            <a:spAutoFit/>
          </a:bodyPr>
          <a:lstStyle/>
          <a:p>
            <a:pPr>
              <a:defRPr/>
            </a:pPr>
            <a:r>
              <a:rPr lang="en-US" sz="2400" dirty="0">
                <a:solidFill>
                  <a:srgbClr val="0000FF"/>
                </a:solidFill>
              </a:rPr>
              <a:t>4</a:t>
            </a:r>
          </a:p>
        </p:txBody>
      </p:sp>
      <p:sp>
        <p:nvSpPr>
          <p:cNvPr id="83" name="TextBox 82"/>
          <p:cNvSpPr txBox="1"/>
          <p:nvPr/>
        </p:nvSpPr>
        <p:spPr>
          <a:xfrm>
            <a:off x="5943600" y="3200400"/>
            <a:ext cx="4572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tIns="27432">
            <a:spAutoFit/>
          </a:bodyPr>
          <a:lstStyle/>
          <a:p>
            <a:pPr>
              <a:defRPr/>
            </a:pPr>
            <a:r>
              <a:rPr lang="en-US" sz="2400" dirty="0">
                <a:solidFill>
                  <a:srgbClr val="0000FF"/>
                </a:solidFill>
              </a:rPr>
              <a:t>7</a:t>
            </a:r>
          </a:p>
        </p:txBody>
      </p:sp>
      <p:sp>
        <p:nvSpPr>
          <p:cNvPr id="84" name="TextBox 83"/>
          <p:cNvSpPr txBox="1"/>
          <p:nvPr/>
        </p:nvSpPr>
        <p:spPr>
          <a:xfrm>
            <a:off x="6477000" y="3200400"/>
            <a:ext cx="5334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45720" tIns="27432">
            <a:spAutoFit/>
          </a:bodyPr>
          <a:lstStyle/>
          <a:p>
            <a:pPr>
              <a:defRPr/>
            </a:pPr>
            <a:r>
              <a:rPr lang="en-US" sz="2400" dirty="0" smtClean="0">
                <a:solidFill>
                  <a:srgbClr val="0000FF"/>
                </a:solidFill>
              </a:rPr>
              <a:t>11</a:t>
            </a:r>
            <a:endParaRPr lang="en-US" sz="2400" dirty="0">
              <a:solidFill>
                <a:srgbClr val="0000FF"/>
              </a:solidFill>
            </a:endParaRPr>
          </a:p>
        </p:txBody>
      </p:sp>
      <p:sp>
        <p:nvSpPr>
          <p:cNvPr id="85" name="TextBox 84"/>
          <p:cNvSpPr txBox="1"/>
          <p:nvPr/>
        </p:nvSpPr>
        <p:spPr>
          <a:xfrm>
            <a:off x="6934200" y="3200400"/>
            <a:ext cx="6096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3152" tIns="27432">
            <a:spAutoFit/>
          </a:bodyPr>
          <a:lstStyle/>
          <a:p>
            <a:pPr>
              <a:defRPr/>
            </a:pPr>
            <a:r>
              <a:rPr lang="en-US" sz="1200" dirty="0" smtClean="0">
                <a:solidFill>
                  <a:srgbClr val="0000FF"/>
                </a:solidFill>
              </a:rPr>
              <a:t>  </a:t>
            </a:r>
            <a:r>
              <a:rPr lang="en-US" sz="2400" dirty="0" smtClean="0">
                <a:solidFill>
                  <a:srgbClr val="0000FF"/>
                </a:solidFill>
              </a:rPr>
              <a:t>13</a:t>
            </a:r>
            <a:endParaRPr lang="en-US" sz="2400" dirty="0">
              <a:solidFill>
                <a:srgbClr val="0000FF"/>
              </a:solidFill>
            </a:endParaRPr>
          </a:p>
        </p:txBody>
      </p:sp>
      <p:sp>
        <p:nvSpPr>
          <p:cNvPr id="86" name="TextBox 85"/>
          <p:cNvSpPr txBox="1"/>
          <p:nvPr/>
        </p:nvSpPr>
        <p:spPr>
          <a:xfrm>
            <a:off x="7543800" y="3200400"/>
            <a:ext cx="533400" cy="4431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45720" tIns="27432">
            <a:spAutoFit/>
          </a:bodyPr>
          <a:lstStyle/>
          <a:p>
            <a:pPr>
              <a:defRPr/>
            </a:pPr>
            <a:r>
              <a:rPr lang="en-US" sz="1200" dirty="0" smtClean="0">
                <a:solidFill>
                  <a:srgbClr val="0000FF"/>
                </a:solidFill>
              </a:rPr>
              <a:t> </a:t>
            </a:r>
            <a:r>
              <a:rPr lang="en-US" sz="2400" dirty="0" smtClean="0">
                <a:solidFill>
                  <a:srgbClr val="0000FF"/>
                </a:solidFill>
              </a:rPr>
              <a:t>15</a:t>
            </a:r>
            <a:endParaRPr lang="en-US" sz="2400" dirty="0">
              <a:solidFill>
                <a:srgbClr val="0000FF"/>
              </a:solidFill>
            </a:endParaRPr>
          </a:p>
        </p:txBody>
      </p:sp>
      <p:sp>
        <p:nvSpPr>
          <p:cNvPr id="88" name="TextBox 87"/>
          <p:cNvSpPr txBox="1"/>
          <p:nvPr/>
        </p:nvSpPr>
        <p:spPr>
          <a:xfrm>
            <a:off x="4724400" y="3505200"/>
            <a:ext cx="533400" cy="470898"/>
          </a:xfrm>
          <a:prstGeom prst="rect">
            <a:avLst/>
          </a:prstGeom>
          <a:noFill/>
          <a:ln>
            <a:noFill/>
          </a:ln>
        </p:spPr>
        <p:style>
          <a:lnRef idx="2">
            <a:schemeClr val="dk1"/>
          </a:lnRef>
          <a:fillRef idx="1">
            <a:schemeClr val="lt1"/>
          </a:fillRef>
          <a:effectRef idx="0">
            <a:schemeClr val="dk1"/>
          </a:effectRef>
          <a:fontRef idx="minor">
            <a:schemeClr val="dk1"/>
          </a:fontRef>
        </p:style>
        <p:txBody>
          <a:bodyPr tIns="54864">
            <a:spAutoFit/>
          </a:bodyPr>
          <a:lstStyle/>
          <a:p>
            <a:pPr>
              <a:defRPr/>
            </a:pPr>
            <a:r>
              <a:rPr lang="en-US" sz="2400" dirty="0" smtClean="0">
                <a:solidFill>
                  <a:srgbClr val="0000FF"/>
                </a:solidFill>
              </a:rPr>
              <a:t>16</a:t>
            </a:r>
            <a:endParaRPr lang="en-US" sz="2400" dirty="0">
              <a:solidFill>
                <a:srgbClr val="0000FF"/>
              </a:solidFill>
            </a:endParaRPr>
          </a:p>
        </p:txBody>
      </p:sp>
      <p:sp>
        <p:nvSpPr>
          <p:cNvPr id="89" name="Half Frame 88"/>
          <p:cNvSpPr/>
          <p:nvPr/>
        </p:nvSpPr>
        <p:spPr>
          <a:xfrm>
            <a:off x="5029200" y="3581400"/>
            <a:ext cx="152400" cy="76200"/>
          </a:xfrm>
          <a:prstGeom prst="halfFrame">
            <a:avLst/>
          </a:prstGeom>
          <a:solidFill>
            <a:srgbClr val="0000FF"/>
          </a:solidFill>
          <a:ln>
            <a:solidFill>
              <a:srgbClr val="0000FF"/>
            </a:solidFill>
          </a:ln>
          <a:scene3d>
            <a:camera prst="orthographicFront">
              <a:rot lat="0" lon="10799980" rev="14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TextBox 86"/>
          <p:cNvSpPr txBox="1"/>
          <p:nvPr/>
        </p:nvSpPr>
        <p:spPr>
          <a:xfrm>
            <a:off x="3276600" y="2209800"/>
            <a:ext cx="685800" cy="531581"/>
          </a:xfrm>
          <a:prstGeom prst="rect">
            <a:avLst/>
          </a:prstGeom>
          <a:noFill/>
          <a:ln>
            <a:noFill/>
          </a:ln>
        </p:spPr>
        <p:style>
          <a:lnRef idx="2">
            <a:schemeClr val="dk1"/>
          </a:lnRef>
          <a:fillRef idx="1">
            <a:schemeClr val="lt1"/>
          </a:fillRef>
          <a:effectRef idx="0">
            <a:schemeClr val="dk1"/>
          </a:effectRef>
          <a:fontRef idx="minor">
            <a:schemeClr val="dk1"/>
          </a:fontRef>
        </p:style>
        <p:txBody>
          <a:bodyPr lIns="73152" tIns="54000">
            <a:spAutoFit/>
          </a:bodyPr>
          <a:lstStyle/>
          <a:p>
            <a:pPr algn="ctr">
              <a:defRPr/>
            </a:pPr>
            <a:r>
              <a:rPr lang="en-US" sz="2800" dirty="0" smtClean="0">
                <a:solidFill>
                  <a:srgbClr val="0000FF"/>
                </a:solidFill>
              </a:rPr>
              <a:t>12</a:t>
            </a:r>
            <a:endParaRPr lang="en-US" sz="2800" dirty="0">
              <a:solidFill>
                <a:srgbClr val="0000FF"/>
              </a:solidFill>
            </a:endParaRPr>
          </a:p>
        </p:txBody>
      </p:sp>
      <p:sp>
        <p:nvSpPr>
          <p:cNvPr id="91" name="TextBox 90"/>
          <p:cNvSpPr txBox="1"/>
          <p:nvPr/>
        </p:nvSpPr>
        <p:spPr>
          <a:xfrm>
            <a:off x="3200400" y="2590800"/>
            <a:ext cx="990600" cy="41937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4800" rtlCol="0">
            <a:spAutoFit/>
          </a:bodyPr>
          <a:lstStyle/>
          <a:p>
            <a:pPr algn="l"/>
            <a:r>
              <a:rPr lang="en-US" sz="1200" dirty="0" smtClean="0">
                <a:solidFill>
                  <a:srgbClr val="0000FF"/>
                </a:solidFill>
              </a:rPr>
              <a:t> </a:t>
            </a:r>
            <a:r>
              <a:rPr lang="en-US" sz="2000" dirty="0" smtClean="0">
                <a:solidFill>
                  <a:srgbClr val="0000FF"/>
                </a:solidFill>
              </a:rPr>
              <a:t>10 15</a:t>
            </a:r>
          </a:p>
        </p:txBody>
      </p:sp>
      <p:sp>
        <p:nvSpPr>
          <p:cNvPr id="92" name="TextBox 91"/>
          <p:cNvSpPr txBox="1"/>
          <p:nvPr/>
        </p:nvSpPr>
        <p:spPr>
          <a:xfrm>
            <a:off x="3200400" y="2895600"/>
            <a:ext cx="990600" cy="41937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4800" rtlCol="0">
            <a:spAutoFit/>
          </a:bodyPr>
          <a:lstStyle/>
          <a:p>
            <a:pPr algn="l"/>
            <a:r>
              <a:rPr lang="en-US" sz="1200" dirty="0" smtClean="0">
                <a:solidFill>
                  <a:srgbClr val="0000FF"/>
                </a:solidFill>
              </a:rPr>
              <a:t> </a:t>
            </a:r>
            <a:r>
              <a:rPr lang="en-US" sz="2000" dirty="0" smtClean="0">
                <a:solidFill>
                  <a:srgbClr val="0000FF"/>
                </a:solidFill>
              </a:rPr>
              <a:t>10 16</a:t>
            </a:r>
          </a:p>
        </p:txBody>
      </p:sp>
      <p:sp>
        <p:nvSpPr>
          <p:cNvPr id="94" name="Connector 93"/>
          <p:cNvSpPr/>
          <p:nvPr/>
        </p:nvSpPr>
        <p:spPr>
          <a:xfrm>
            <a:off x="3352800" y="2286000"/>
            <a:ext cx="533400" cy="3810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Connector 94"/>
          <p:cNvSpPr/>
          <p:nvPr/>
        </p:nvSpPr>
        <p:spPr>
          <a:xfrm>
            <a:off x="8458200" y="2286000"/>
            <a:ext cx="228600" cy="1524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Text Box 6"/>
          <p:cNvSpPr txBox="1">
            <a:spLocks noChangeArrowheads="1"/>
          </p:cNvSpPr>
          <p:nvPr/>
        </p:nvSpPr>
        <p:spPr bwMode="auto">
          <a:xfrm>
            <a:off x="990600" y="3657600"/>
            <a:ext cx="3733800" cy="1015663"/>
          </a:xfrm>
          <a:prstGeom prst="rect">
            <a:avLst/>
          </a:prstGeom>
          <a:solidFill>
            <a:srgbClr val="DFDAE3"/>
          </a:solidFill>
          <a:ln w="9525">
            <a:solidFill>
              <a:srgbClr val="000000"/>
            </a:solidFill>
            <a:miter lim="800000"/>
            <a:headEnd/>
            <a:tailEnd/>
          </a:ln>
        </p:spPr>
        <p:txBody>
          <a:bodyPr wrap="square">
            <a:prstTxWarp prst="textNoShape">
              <a:avLst/>
            </a:prstTxWarp>
            <a:spAutoFit/>
          </a:bodyPr>
          <a:lstStyle/>
          <a:p>
            <a:pPr>
              <a:defRPr/>
            </a:pPr>
            <a:r>
              <a:rPr lang="en-US" sz="2000" dirty="0" smtClean="0">
                <a:solidFill>
                  <a:srgbClr val="0000FF"/>
                </a:solidFill>
                <a:latin typeface="+mn-lt"/>
              </a:rPr>
              <a:t>Notice there is no check mark, as this player will not serve due to the imposed sanction.</a:t>
            </a:r>
            <a:endParaRPr lang="en-US" sz="2000" dirty="0">
              <a:solidFill>
                <a:srgbClr val="0000FF"/>
              </a:solidFill>
              <a:latin typeface="+mn-lt"/>
            </a:endParaRPr>
          </a:p>
        </p:txBody>
      </p:sp>
      <p:sp>
        <p:nvSpPr>
          <p:cNvPr id="97" name="Line 3"/>
          <p:cNvSpPr>
            <a:spLocks noChangeShapeType="1"/>
          </p:cNvSpPr>
          <p:nvPr/>
        </p:nvSpPr>
        <p:spPr bwMode="auto">
          <a:xfrm flipH="1" flipV="1">
            <a:off x="762000" y="3962400"/>
            <a:ext cx="152400" cy="6096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93" name="Diagonal Stripe 92"/>
          <p:cNvSpPr/>
          <p:nvPr/>
        </p:nvSpPr>
        <p:spPr>
          <a:xfrm>
            <a:off x="8532440" y="2348880"/>
            <a:ext cx="144016" cy="72008"/>
          </a:xfrm>
          <a:prstGeom prst="diagStrip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xEl>
                                              <p:pRg st="1" end="1"/>
                                            </p:txEl>
                                          </p:spTgt>
                                        </p:tgtEl>
                                        <p:attrNameLst>
                                          <p:attrName>style.visibility</p:attrName>
                                        </p:attrNameLst>
                                      </p:cBhvr>
                                      <p:to>
                                        <p:strVal val="visible"/>
                                      </p:to>
                                    </p:set>
                                    <p:animEffect transition="in" filter="wipe(down)">
                                      <p:cBhvr>
                                        <p:cTn id="7" dur="1000"/>
                                        <p:tgtEl>
                                          <p:spTgt spid="29">
                                            <p:txEl>
                                              <p:pRg st="1" end="1"/>
                                            </p:txEl>
                                          </p:spTgt>
                                        </p:tgtEl>
                                      </p:cBhvr>
                                    </p:animEffect>
                                  </p:childTnLst>
                                </p:cTn>
                              </p:par>
                            </p:childTnLst>
                          </p:cTn>
                        </p:par>
                        <p:par>
                          <p:cTn id="8" fill="hold">
                            <p:stCondLst>
                              <p:cond delay="1000"/>
                            </p:stCondLst>
                            <p:childTnLst>
                              <p:par>
                                <p:cTn id="9" presetID="22" presetClass="entr" presetSubtype="4" fill="hold" nodeType="afterEffect">
                                  <p:stCondLst>
                                    <p:cond delay="1000"/>
                                  </p:stCondLst>
                                  <p:childTnLst>
                                    <p:set>
                                      <p:cBhvr>
                                        <p:cTn id="10" dur="1" fill="hold">
                                          <p:stCondLst>
                                            <p:cond delay="0"/>
                                          </p:stCondLst>
                                        </p:cTn>
                                        <p:tgtEl>
                                          <p:spTgt spid="29">
                                            <p:txEl>
                                              <p:pRg st="2" end="2"/>
                                            </p:txEl>
                                          </p:spTgt>
                                        </p:tgtEl>
                                        <p:attrNameLst>
                                          <p:attrName>style.visibility</p:attrName>
                                        </p:attrNameLst>
                                      </p:cBhvr>
                                      <p:to>
                                        <p:strVal val="visible"/>
                                      </p:to>
                                    </p:set>
                                    <p:animEffect transition="in" filter="wipe(down)">
                                      <p:cBhvr>
                                        <p:cTn id="11" dur="1000"/>
                                        <p:tgtEl>
                                          <p:spTgt spid="29">
                                            <p:txEl>
                                              <p:pRg st="2" end="2"/>
                                            </p:txEl>
                                          </p:spTgt>
                                        </p:tgtEl>
                                      </p:cBhvr>
                                    </p:animEffect>
                                  </p:childTnLst>
                                </p:cTn>
                              </p:par>
                            </p:childTnLst>
                          </p:cTn>
                        </p:par>
                        <p:par>
                          <p:cTn id="12" fill="hold">
                            <p:stCondLst>
                              <p:cond delay="3000"/>
                            </p:stCondLst>
                            <p:childTnLst>
                              <p:par>
                                <p:cTn id="13" presetID="37" presetClass="entr" presetSubtype="0" fill="hold" grpId="0" nodeType="afterEffect">
                                  <p:stCondLst>
                                    <p:cond delay="50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2000"/>
                                        <p:tgtEl>
                                          <p:spTgt spid="88"/>
                                        </p:tgtEl>
                                      </p:cBhvr>
                                    </p:animEffect>
                                    <p:anim calcmode="lin" valueType="num">
                                      <p:cBhvr>
                                        <p:cTn id="16" dur="2000" fill="hold"/>
                                        <p:tgtEl>
                                          <p:spTgt spid="88"/>
                                        </p:tgtEl>
                                        <p:attrNameLst>
                                          <p:attrName>ppt_x</p:attrName>
                                        </p:attrNameLst>
                                      </p:cBhvr>
                                      <p:tavLst>
                                        <p:tav tm="0">
                                          <p:val>
                                            <p:strVal val="#ppt_x"/>
                                          </p:val>
                                        </p:tav>
                                        <p:tav tm="100000">
                                          <p:val>
                                            <p:strVal val="#ppt_x"/>
                                          </p:val>
                                        </p:tav>
                                      </p:tavLst>
                                    </p:anim>
                                    <p:anim calcmode="lin" valueType="num">
                                      <p:cBhvr>
                                        <p:cTn id="17" dur="1800" decel="100000" fill="hold"/>
                                        <p:tgtEl>
                                          <p:spTgt spid="88"/>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8"/>
                                        </p:tgtEl>
                                        <p:attrNameLst>
                                          <p:attrName>ppt_y</p:attrName>
                                        </p:attrNameLst>
                                      </p:cBhvr>
                                      <p:tavLst>
                                        <p:tav tm="0">
                                          <p:val>
                                            <p:strVal val="#ppt_y-.03"/>
                                          </p:val>
                                        </p:tav>
                                        <p:tav tm="100000">
                                          <p:val>
                                            <p:strVal val="#ppt_y"/>
                                          </p:val>
                                        </p:tav>
                                      </p:tavLst>
                                    </p:anim>
                                  </p:childTnLst>
                                </p:cTn>
                              </p:par>
                            </p:childTnLst>
                          </p:cTn>
                        </p:par>
                        <p:par>
                          <p:cTn id="19" fill="hold">
                            <p:stCondLst>
                              <p:cond delay="5500"/>
                            </p:stCondLst>
                            <p:childTnLst>
                              <p:par>
                                <p:cTn id="20" presetID="29" presetClass="entr" presetSubtype="0" fill="hold" grpId="0" nodeType="afterEffect">
                                  <p:stCondLst>
                                    <p:cond delay="5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ppt_x</p:attrName>
                                        </p:attrNameLst>
                                      </p:cBhvr>
                                      <p:tavLst>
                                        <p:tav tm="0">
                                          <p:val>
                                            <p:strVal val="#ppt_x-.2"/>
                                          </p:val>
                                        </p:tav>
                                        <p:tav tm="100000">
                                          <p:val>
                                            <p:strVal val="#ppt_x"/>
                                          </p:val>
                                        </p:tav>
                                      </p:tavLst>
                                    </p:anim>
                                    <p:anim calcmode="lin" valueType="num">
                                      <p:cBhvr>
                                        <p:cTn id="23"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2"/>
                                        </p:tgtEl>
                                      </p:cBhvr>
                                    </p:animEffect>
                                  </p:childTnLst>
                                </p:cTn>
                              </p:par>
                            </p:childTnLst>
                          </p:cTn>
                        </p:par>
                        <p:par>
                          <p:cTn id="25" fill="hold">
                            <p:stCondLst>
                              <p:cond delay="7000"/>
                            </p:stCondLst>
                            <p:childTnLst>
                              <p:par>
                                <p:cTn id="26" presetID="22" presetClass="entr" presetSubtype="4" fill="hold" nodeType="afterEffect">
                                  <p:stCondLst>
                                    <p:cond delay="1000"/>
                                  </p:stCondLst>
                                  <p:childTnLst>
                                    <p:set>
                                      <p:cBhvr>
                                        <p:cTn id="27" dur="1" fill="hold">
                                          <p:stCondLst>
                                            <p:cond delay="0"/>
                                          </p:stCondLst>
                                        </p:cTn>
                                        <p:tgtEl>
                                          <p:spTgt spid="29">
                                            <p:txEl>
                                              <p:pRg st="3" end="3"/>
                                            </p:txEl>
                                          </p:spTgt>
                                        </p:tgtEl>
                                        <p:attrNameLst>
                                          <p:attrName>style.visibility</p:attrName>
                                        </p:attrNameLst>
                                      </p:cBhvr>
                                      <p:to>
                                        <p:strVal val="visible"/>
                                      </p:to>
                                    </p:set>
                                    <p:animEffect transition="in" filter="wipe(down)">
                                      <p:cBhvr>
                                        <p:cTn id="28" dur="1000"/>
                                        <p:tgtEl>
                                          <p:spTgt spid="29">
                                            <p:txEl>
                                              <p:pRg st="3" end="3"/>
                                            </p:txEl>
                                          </p:spTgt>
                                        </p:tgtEl>
                                      </p:cBhvr>
                                    </p:animEffect>
                                  </p:childTnLst>
                                </p:cTn>
                              </p:par>
                            </p:childTnLst>
                          </p:cTn>
                        </p:par>
                        <p:par>
                          <p:cTn id="29" fill="hold">
                            <p:stCondLst>
                              <p:cond delay="9000"/>
                            </p:stCondLst>
                            <p:childTnLst>
                              <p:par>
                                <p:cTn id="30" presetID="29" presetClass="entr" presetSubtype="0" fill="hold" grpId="0" nodeType="afterEffect">
                                  <p:stCondLst>
                                    <p:cond delay="500"/>
                                  </p:stCondLst>
                                  <p:childTnLst>
                                    <p:set>
                                      <p:cBhvr>
                                        <p:cTn id="31" dur="1" fill="hold">
                                          <p:stCondLst>
                                            <p:cond delay="0"/>
                                          </p:stCondLst>
                                        </p:cTn>
                                        <p:tgtEl>
                                          <p:spTgt spid="93"/>
                                        </p:tgtEl>
                                        <p:attrNameLst>
                                          <p:attrName>style.visibility</p:attrName>
                                        </p:attrNameLst>
                                      </p:cBhvr>
                                      <p:to>
                                        <p:strVal val="visible"/>
                                      </p:to>
                                    </p:set>
                                    <p:anim calcmode="lin" valueType="num">
                                      <p:cBhvr>
                                        <p:cTn id="32" dur="1000" fill="hold"/>
                                        <p:tgtEl>
                                          <p:spTgt spid="93"/>
                                        </p:tgtEl>
                                        <p:attrNameLst>
                                          <p:attrName>ppt_x</p:attrName>
                                        </p:attrNameLst>
                                      </p:cBhvr>
                                      <p:tavLst>
                                        <p:tav tm="0">
                                          <p:val>
                                            <p:strVal val="#ppt_x-.2"/>
                                          </p:val>
                                        </p:tav>
                                        <p:tav tm="100000">
                                          <p:val>
                                            <p:strVal val="#ppt_x"/>
                                          </p:val>
                                        </p:tav>
                                      </p:tavLst>
                                    </p:anim>
                                    <p:anim calcmode="lin" valueType="num">
                                      <p:cBhvr>
                                        <p:cTn id="33" dur="1000" fill="hold"/>
                                        <p:tgtEl>
                                          <p:spTgt spid="93"/>
                                        </p:tgtEl>
                                        <p:attrNameLst>
                                          <p:attrName>ppt_y</p:attrName>
                                        </p:attrNameLst>
                                      </p:cBhvr>
                                      <p:tavLst>
                                        <p:tav tm="0">
                                          <p:val>
                                            <p:strVal val="#ppt_y"/>
                                          </p:val>
                                        </p:tav>
                                        <p:tav tm="100000">
                                          <p:val>
                                            <p:strVal val="#ppt_y"/>
                                          </p:val>
                                        </p:tav>
                                      </p:tavLst>
                                    </p:anim>
                                    <p:animEffect transition="in" filter="wipe(right)" prLst="gradientSize: 0.1">
                                      <p:cBhvr>
                                        <p:cTn id="34" dur="1000"/>
                                        <p:tgtEl>
                                          <p:spTgt spid="93"/>
                                        </p:tgtEl>
                                      </p:cBhvr>
                                    </p:animEffect>
                                  </p:childTnLst>
                                </p:cTn>
                              </p:par>
                            </p:childTnLst>
                          </p:cTn>
                        </p:par>
                        <p:par>
                          <p:cTn id="35" fill="hold">
                            <p:stCondLst>
                              <p:cond delay="10500"/>
                            </p:stCondLst>
                            <p:childTnLst>
                              <p:par>
                                <p:cTn id="36" presetID="6" presetClass="entr" presetSubtype="16" fill="hold" grpId="0" nodeType="afterEffect">
                                  <p:stCondLst>
                                    <p:cond delay="750"/>
                                  </p:stCondLst>
                                  <p:childTnLst>
                                    <p:set>
                                      <p:cBhvr>
                                        <p:cTn id="37" dur="1" fill="hold">
                                          <p:stCondLst>
                                            <p:cond delay="0"/>
                                          </p:stCondLst>
                                        </p:cTn>
                                        <p:tgtEl>
                                          <p:spTgt spid="95"/>
                                        </p:tgtEl>
                                        <p:attrNameLst>
                                          <p:attrName>style.visibility</p:attrName>
                                        </p:attrNameLst>
                                      </p:cBhvr>
                                      <p:to>
                                        <p:strVal val="visible"/>
                                      </p:to>
                                    </p:set>
                                    <p:animEffect transition="in" filter="circle(in)">
                                      <p:cBhvr>
                                        <p:cTn id="38" dur="2000"/>
                                        <p:tgtEl>
                                          <p:spTgt spid="95"/>
                                        </p:tgtEl>
                                      </p:cBhvr>
                                    </p:animEffect>
                                  </p:childTnLst>
                                </p:cTn>
                              </p:par>
                            </p:childTnLst>
                          </p:cTn>
                        </p:par>
                        <p:par>
                          <p:cTn id="39" fill="hold">
                            <p:stCondLst>
                              <p:cond delay="13250"/>
                            </p:stCondLst>
                            <p:childTnLst>
                              <p:par>
                                <p:cTn id="40" presetID="37" presetClass="entr" presetSubtype="0" fill="hold" grpId="0" nodeType="afterEffect">
                                  <p:stCondLst>
                                    <p:cond delay="500"/>
                                  </p:stCondLst>
                                  <p:childTnLst>
                                    <p:set>
                                      <p:cBhvr>
                                        <p:cTn id="41" dur="1" fill="hold">
                                          <p:stCondLst>
                                            <p:cond delay="0"/>
                                          </p:stCondLst>
                                        </p:cTn>
                                        <p:tgtEl>
                                          <p:spTgt spid="80"/>
                                        </p:tgtEl>
                                        <p:attrNameLst>
                                          <p:attrName>style.visibility</p:attrName>
                                        </p:attrNameLst>
                                      </p:cBhvr>
                                      <p:to>
                                        <p:strVal val="visible"/>
                                      </p:to>
                                    </p:set>
                                    <p:animEffect transition="in" filter="fade">
                                      <p:cBhvr>
                                        <p:cTn id="42" dur="2000"/>
                                        <p:tgtEl>
                                          <p:spTgt spid="80"/>
                                        </p:tgtEl>
                                      </p:cBhvr>
                                    </p:animEffect>
                                    <p:anim calcmode="lin" valueType="num">
                                      <p:cBhvr>
                                        <p:cTn id="43" dur="2000" fill="hold"/>
                                        <p:tgtEl>
                                          <p:spTgt spid="80"/>
                                        </p:tgtEl>
                                        <p:attrNameLst>
                                          <p:attrName>ppt_x</p:attrName>
                                        </p:attrNameLst>
                                      </p:cBhvr>
                                      <p:tavLst>
                                        <p:tav tm="0">
                                          <p:val>
                                            <p:strVal val="#ppt_x"/>
                                          </p:val>
                                        </p:tav>
                                        <p:tav tm="100000">
                                          <p:val>
                                            <p:strVal val="#ppt_x"/>
                                          </p:val>
                                        </p:tav>
                                      </p:tavLst>
                                    </p:anim>
                                    <p:anim calcmode="lin" valueType="num">
                                      <p:cBhvr>
                                        <p:cTn id="44" dur="1800" decel="100000" fill="hold"/>
                                        <p:tgtEl>
                                          <p:spTgt spid="80"/>
                                        </p:tgtEl>
                                        <p:attrNameLst>
                                          <p:attrName>ppt_y</p:attrName>
                                        </p:attrNameLst>
                                      </p:cBhvr>
                                      <p:tavLst>
                                        <p:tav tm="0">
                                          <p:val>
                                            <p:strVal val="#ppt_y+1"/>
                                          </p:val>
                                        </p:tav>
                                        <p:tav tm="100000">
                                          <p:val>
                                            <p:strVal val="#ppt_y-.03"/>
                                          </p:val>
                                        </p:tav>
                                      </p:tavLst>
                                    </p:anim>
                                    <p:anim calcmode="lin" valueType="num">
                                      <p:cBhvr>
                                        <p:cTn id="45" dur="200" accel="100000" fill="hold">
                                          <p:stCondLst>
                                            <p:cond delay="1800"/>
                                          </p:stCondLst>
                                        </p:cTn>
                                        <p:tgtEl>
                                          <p:spTgt spid="80"/>
                                        </p:tgtEl>
                                        <p:attrNameLst>
                                          <p:attrName>ppt_y</p:attrName>
                                        </p:attrNameLst>
                                      </p:cBhvr>
                                      <p:tavLst>
                                        <p:tav tm="0">
                                          <p:val>
                                            <p:strVal val="#ppt_y-.03"/>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1" fill="hold" grpId="0" nodeType="click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1000" fill="hold"/>
                                        <p:tgtEl>
                                          <p:spTgt spid="96"/>
                                        </p:tgtEl>
                                        <p:attrNameLst>
                                          <p:attrName>ppt_x</p:attrName>
                                        </p:attrNameLst>
                                      </p:cBhvr>
                                      <p:tavLst>
                                        <p:tav tm="0">
                                          <p:val>
                                            <p:strVal val="#ppt_x"/>
                                          </p:val>
                                        </p:tav>
                                        <p:tav tm="100000">
                                          <p:val>
                                            <p:strVal val="#ppt_x"/>
                                          </p:val>
                                        </p:tav>
                                      </p:tavLst>
                                    </p:anim>
                                    <p:anim calcmode="lin" valueType="num">
                                      <p:cBhvr additive="base">
                                        <p:cTn id="51" dur="1000" fill="hold"/>
                                        <p:tgtEl>
                                          <p:spTgt spid="96"/>
                                        </p:tgtEl>
                                        <p:attrNameLst>
                                          <p:attrName>ppt_y</p:attrName>
                                        </p:attrNameLst>
                                      </p:cBhvr>
                                      <p:tavLst>
                                        <p:tav tm="0">
                                          <p:val>
                                            <p:strVal val="0-#ppt_h/2"/>
                                          </p:val>
                                        </p:tav>
                                        <p:tav tm="100000">
                                          <p:val>
                                            <p:strVal val="#ppt_y"/>
                                          </p:val>
                                        </p:tav>
                                      </p:tavLst>
                                    </p:anim>
                                  </p:childTnLst>
                                </p:cTn>
                              </p:par>
                              <p:par>
                                <p:cTn id="52" presetID="9" presetClass="entr" presetSubtype="0" fill="hold" grpId="0" nodeType="with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dissolve">
                                      <p:cBhvr>
                                        <p:cTn id="54"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80" grpId="0"/>
      <p:bldP spid="88" grpId="0"/>
      <p:bldP spid="95" grpId="0" animBg="1"/>
      <p:bldP spid="96" grpId="0" animBg="1" autoUpdateAnimBg="0"/>
      <p:bldP spid="97" grpId="0" animBg="1"/>
      <p:bldP spid="9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Misconduct Sanctions</a:t>
            </a:r>
            <a:endParaRPr lang="en-US" sz="4800" dirty="0">
              <a:ea typeface="+mj-ea"/>
              <a:cs typeface="+mj-cs"/>
            </a:endParaRPr>
          </a:p>
        </p:txBody>
      </p:sp>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8" name="Text Box 28"/>
          <p:cNvSpPr txBox="1">
            <a:spLocks noChangeArrowheads="1"/>
          </p:cNvSpPr>
          <p:nvPr/>
        </p:nvSpPr>
        <p:spPr bwMode="auto">
          <a:xfrm>
            <a:off x="4644008" y="2204864"/>
            <a:ext cx="617538" cy="473661"/>
          </a:xfrm>
          <a:prstGeom prst="rect">
            <a:avLst/>
          </a:prstGeom>
          <a:noFill/>
          <a:ln w="9525">
            <a:noFill/>
            <a:miter lim="800000"/>
            <a:headEnd/>
            <a:tailEnd/>
          </a:ln>
        </p:spPr>
        <p:txBody>
          <a:bodyPr tIns="57600">
            <a:prstTxWarp prst="textNoShape">
              <a:avLst/>
            </a:prstTxWarp>
            <a:spAutoFit/>
          </a:bodyPr>
          <a:lstStyle/>
          <a:p>
            <a:r>
              <a:rPr lang="en-US" sz="2400" dirty="0" smtClean="0">
                <a:solidFill>
                  <a:srgbClr val="0000FF"/>
                </a:solidFill>
                <a:latin typeface="+mn-lt"/>
              </a:rPr>
              <a:t>D</a:t>
            </a:r>
            <a:endParaRPr lang="en-US" sz="2400" dirty="0">
              <a:solidFill>
                <a:srgbClr val="0000FF"/>
              </a:solidFill>
              <a:latin typeface="+mn-lt"/>
            </a:endParaRPr>
          </a:p>
        </p:txBody>
      </p:sp>
      <p:sp>
        <p:nvSpPr>
          <p:cNvPr id="10" name="Text Box 30"/>
          <p:cNvSpPr txBox="1">
            <a:spLocks noChangeArrowheads="1"/>
          </p:cNvSpPr>
          <p:nvPr/>
        </p:nvSpPr>
        <p:spPr bwMode="auto">
          <a:xfrm>
            <a:off x="7380312" y="2204864"/>
            <a:ext cx="533400" cy="473661"/>
          </a:xfrm>
          <a:prstGeom prst="rect">
            <a:avLst/>
          </a:prstGeom>
          <a:noFill/>
          <a:ln w="9525">
            <a:noFill/>
            <a:miter lim="800000"/>
            <a:headEnd/>
            <a:tailEnd/>
          </a:ln>
        </p:spPr>
        <p:txBody>
          <a:bodyPr lIns="45720" tIns="57600">
            <a:prstTxWarp prst="textNoShape">
              <a:avLst/>
            </a:prstTxWarp>
            <a:spAutoFit/>
          </a:bodyPr>
          <a:lstStyle/>
          <a:p>
            <a:r>
              <a:rPr lang="en-US" sz="2400" dirty="0">
                <a:solidFill>
                  <a:srgbClr val="0000FF"/>
                </a:solidFill>
                <a:latin typeface="+mn-lt"/>
              </a:rPr>
              <a:t>1</a:t>
            </a:r>
          </a:p>
        </p:txBody>
      </p:sp>
      <p:sp>
        <p:nvSpPr>
          <p:cNvPr id="11" name="Text Box 31"/>
          <p:cNvSpPr txBox="1">
            <a:spLocks noChangeArrowheads="1"/>
          </p:cNvSpPr>
          <p:nvPr/>
        </p:nvSpPr>
        <p:spPr bwMode="auto">
          <a:xfrm>
            <a:off x="7740352" y="2204864"/>
            <a:ext cx="1219200" cy="473661"/>
          </a:xfrm>
          <a:prstGeom prst="rect">
            <a:avLst/>
          </a:prstGeom>
          <a:noFill/>
          <a:ln w="9525">
            <a:noFill/>
            <a:miter lim="800000"/>
            <a:headEnd/>
            <a:tailEnd/>
          </a:ln>
        </p:spPr>
        <p:txBody>
          <a:bodyPr wrap="square" tIns="57600">
            <a:prstTxWarp prst="textNoShape">
              <a:avLst/>
            </a:prstTxWarp>
            <a:spAutoFit/>
          </a:bodyPr>
          <a:lstStyle/>
          <a:p>
            <a:r>
              <a:rPr lang="en-US" sz="2400" dirty="0" smtClean="0">
                <a:solidFill>
                  <a:srgbClr val="0000FF"/>
                </a:solidFill>
                <a:latin typeface="+mn-lt"/>
              </a:rPr>
              <a:t> 18   14</a:t>
            </a:r>
            <a:endParaRPr lang="en-US" sz="2400" dirty="0">
              <a:solidFill>
                <a:srgbClr val="0000FF"/>
              </a:solidFill>
              <a:latin typeface="+mn-lt"/>
            </a:endParaRPr>
          </a:p>
        </p:txBody>
      </p:sp>
      <p:sp>
        <p:nvSpPr>
          <p:cNvPr id="19" name="Text Box 4"/>
          <p:cNvSpPr txBox="1">
            <a:spLocks noChangeArrowheads="1"/>
          </p:cNvSpPr>
          <p:nvPr/>
        </p:nvSpPr>
        <p:spPr bwMode="auto">
          <a:xfrm>
            <a:off x="0" y="1219200"/>
            <a:ext cx="4572000" cy="4524315"/>
          </a:xfrm>
          <a:prstGeom prst="rect">
            <a:avLst/>
          </a:prstGeom>
          <a:noFill/>
          <a:ln w="9525">
            <a:noFill/>
            <a:miter lim="800000"/>
            <a:headEnd/>
            <a:tailEnd/>
          </a:ln>
        </p:spPr>
        <p:txBody>
          <a:bodyPr>
            <a:spAutoFit/>
          </a:bodyPr>
          <a:lstStyle/>
          <a:p>
            <a:pPr>
              <a:defRPr/>
            </a:pPr>
            <a:r>
              <a:rPr lang="en-US" sz="2400" b="1" dirty="0">
                <a:latin typeface="+mn-lt"/>
              </a:rPr>
              <a:t>To record </a:t>
            </a:r>
            <a:r>
              <a:rPr lang="en-US" sz="2400" b="1" dirty="0" smtClean="0">
                <a:latin typeface="+mn-lt"/>
              </a:rPr>
              <a:t>an Expulsion:</a:t>
            </a:r>
            <a:endParaRPr lang="en-US" sz="2400" b="1" dirty="0">
              <a:latin typeface="+mn-lt"/>
            </a:endParaRP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Expulsions are applied through the joint use of a red and yellow card.</a:t>
            </a:r>
          </a:p>
          <a:p>
            <a:pPr marL="457200" indent="-457200">
              <a:buFont typeface="+mj-lt"/>
              <a:buAutoNum type="arabicParenR"/>
              <a:defRPr/>
            </a:pPr>
            <a:endParaRPr lang="en-US" sz="2400" dirty="0" smtClean="0">
              <a:latin typeface="+mn-lt"/>
            </a:endParaRPr>
          </a:p>
          <a:p>
            <a:pPr marL="457200" indent="-457200">
              <a:buFont typeface="+mj-lt"/>
              <a:buAutoNum type="arabicParenR"/>
              <a:defRPr/>
            </a:pPr>
            <a:r>
              <a:rPr lang="en-US" sz="2400" dirty="0" smtClean="0">
                <a:latin typeface="+mn-lt"/>
              </a:rPr>
              <a:t>Mark </a:t>
            </a:r>
            <a:r>
              <a:rPr lang="en-US" sz="2400" dirty="0">
                <a:latin typeface="+mn-lt"/>
              </a:rPr>
              <a:t>the player number or abbreviated team member under the </a:t>
            </a:r>
            <a:r>
              <a:rPr lang="en-US" sz="2400" dirty="0" smtClean="0">
                <a:latin typeface="+mn-lt"/>
              </a:rPr>
              <a:t>expulsion </a:t>
            </a:r>
            <a:r>
              <a:rPr lang="en-US" sz="2400" dirty="0">
                <a:latin typeface="+mn-lt"/>
              </a:rPr>
              <a:t>column.</a:t>
            </a:r>
          </a:p>
          <a:p>
            <a:pPr marL="457200" indent="-457200">
              <a:defRPr/>
            </a:pPr>
            <a:endParaRPr lang="en-US" sz="2400" dirty="0">
              <a:latin typeface="+mn-lt"/>
            </a:endParaRPr>
          </a:p>
          <a:p>
            <a:pPr marL="457200" indent="-457200">
              <a:buFont typeface="+mj-lt"/>
              <a:buAutoNum type="arabicParenR"/>
              <a:defRPr/>
            </a:pPr>
            <a:r>
              <a:rPr lang="en-US" sz="2400" dirty="0">
                <a:latin typeface="+mn-lt"/>
              </a:rPr>
              <a:t>Record the team, set and score.</a:t>
            </a:r>
          </a:p>
        </p:txBody>
      </p:sp>
      <p:sp>
        <p:nvSpPr>
          <p:cNvPr id="22" name="Text Box 29"/>
          <p:cNvSpPr txBox="1">
            <a:spLocks noChangeArrowheads="1"/>
          </p:cNvSpPr>
          <p:nvPr/>
        </p:nvSpPr>
        <p:spPr bwMode="auto">
          <a:xfrm>
            <a:off x="6732240" y="2492896"/>
            <a:ext cx="685800" cy="470026"/>
          </a:xfrm>
          <a:prstGeom prst="rect">
            <a:avLst/>
          </a:prstGeom>
          <a:noFill/>
          <a:ln w="9525">
            <a:noFill/>
            <a:miter lim="800000"/>
            <a:headEnd/>
            <a:tailEnd/>
          </a:ln>
        </p:spPr>
        <p:txBody>
          <a:bodyPr wrap="square" lIns="64008" tIns="54000">
            <a:prstTxWarp prst="textNoShape">
              <a:avLst/>
            </a:prstTxWarp>
            <a:spAutoFit/>
          </a:bodyPr>
          <a:lstStyle/>
          <a:p>
            <a:r>
              <a:rPr lang="en-US" sz="2400" dirty="0" smtClean="0">
                <a:solidFill>
                  <a:srgbClr val="0000FF"/>
                </a:solidFill>
                <a:latin typeface="+mn-lt"/>
              </a:rPr>
              <a:t>   B</a:t>
            </a:r>
            <a:endParaRPr lang="en-US" sz="2400" dirty="0">
              <a:solidFill>
                <a:srgbClr val="0000FF"/>
              </a:solidFill>
              <a:latin typeface="+mn-lt"/>
            </a:endParaRPr>
          </a:p>
        </p:txBody>
      </p:sp>
      <p:sp>
        <p:nvSpPr>
          <p:cNvPr id="23" name="Text Box 30"/>
          <p:cNvSpPr txBox="1">
            <a:spLocks noChangeArrowheads="1"/>
          </p:cNvSpPr>
          <p:nvPr/>
        </p:nvSpPr>
        <p:spPr bwMode="auto">
          <a:xfrm>
            <a:off x="7380312"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1</a:t>
            </a:r>
          </a:p>
        </p:txBody>
      </p:sp>
      <p:sp>
        <p:nvSpPr>
          <p:cNvPr id="24" name="Text Box 31"/>
          <p:cNvSpPr txBox="1">
            <a:spLocks noChangeArrowheads="1"/>
          </p:cNvSpPr>
          <p:nvPr/>
        </p:nvSpPr>
        <p:spPr bwMode="auto">
          <a:xfrm>
            <a:off x="7740352" y="2492896"/>
            <a:ext cx="1219200" cy="470026"/>
          </a:xfrm>
          <a:prstGeom prst="rect">
            <a:avLst/>
          </a:prstGeom>
          <a:noFill/>
          <a:ln w="9525">
            <a:noFill/>
            <a:miter lim="800000"/>
            <a:headEnd/>
            <a:tailEnd/>
          </a:ln>
        </p:spPr>
        <p:txBody>
          <a:bodyPr wrap="square" tIns="54000">
            <a:prstTxWarp prst="textNoShape">
              <a:avLst/>
            </a:prstTxWarp>
            <a:spAutoFit/>
          </a:bodyPr>
          <a:lstStyle/>
          <a:p>
            <a:r>
              <a:rPr lang="en-US" sz="2400" dirty="0" smtClean="0">
                <a:solidFill>
                  <a:srgbClr val="0000FF"/>
                </a:solidFill>
                <a:latin typeface="+mn-lt"/>
              </a:rPr>
              <a:t> 15   18</a:t>
            </a:r>
            <a:endParaRPr lang="en-US" sz="2400" dirty="0">
              <a:solidFill>
                <a:srgbClr val="0000FF"/>
              </a:solidFill>
              <a:latin typeface="+mn-lt"/>
            </a:endParaRPr>
          </a:p>
        </p:txBody>
      </p:sp>
      <p:sp>
        <p:nvSpPr>
          <p:cNvPr id="26" name="Text Box 29"/>
          <p:cNvSpPr txBox="1">
            <a:spLocks noChangeArrowheads="1"/>
          </p:cNvSpPr>
          <p:nvPr/>
        </p:nvSpPr>
        <p:spPr bwMode="auto">
          <a:xfrm>
            <a:off x="6804248" y="2780928"/>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7" name="Text Box 30"/>
          <p:cNvSpPr txBox="1">
            <a:spLocks noChangeArrowheads="1"/>
          </p:cNvSpPr>
          <p:nvPr/>
        </p:nvSpPr>
        <p:spPr bwMode="auto">
          <a:xfrm>
            <a:off x="7380312" y="2780928"/>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1</a:t>
            </a:r>
          </a:p>
        </p:txBody>
      </p:sp>
      <p:sp>
        <p:nvSpPr>
          <p:cNvPr id="28" name="Text Box 31"/>
          <p:cNvSpPr txBox="1">
            <a:spLocks noChangeArrowheads="1"/>
          </p:cNvSpPr>
          <p:nvPr/>
        </p:nvSpPr>
        <p:spPr bwMode="auto">
          <a:xfrm>
            <a:off x="7884368" y="2780928"/>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22  20</a:t>
            </a:r>
            <a:endParaRPr lang="en-US" sz="2400" dirty="0">
              <a:solidFill>
                <a:srgbClr val="0000FF"/>
              </a:solidFill>
              <a:latin typeface="+mn-lt"/>
            </a:endParaRPr>
          </a:p>
        </p:txBody>
      </p:sp>
      <p:sp>
        <p:nvSpPr>
          <p:cNvPr id="33" name="Text Box 29"/>
          <p:cNvSpPr txBox="1">
            <a:spLocks noChangeArrowheads="1"/>
          </p:cNvSpPr>
          <p:nvPr/>
        </p:nvSpPr>
        <p:spPr bwMode="auto">
          <a:xfrm>
            <a:off x="6804248" y="2204864"/>
            <a:ext cx="609600" cy="473661"/>
          </a:xfrm>
          <a:prstGeom prst="rect">
            <a:avLst/>
          </a:prstGeom>
          <a:noFill/>
          <a:ln w="9525">
            <a:noFill/>
            <a:miter lim="800000"/>
            <a:headEnd/>
            <a:tailEnd/>
          </a:ln>
        </p:spPr>
        <p:txBody>
          <a:bodyPr wrap="square" lIns="64008" tIns="576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36" name="Text Box 30"/>
          <p:cNvSpPr txBox="1">
            <a:spLocks noChangeArrowheads="1"/>
          </p:cNvSpPr>
          <p:nvPr/>
        </p:nvSpPr>
        <p:spPr bwMode="auto">
          <a:xfrm>
            <a:off x="4716016"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2</a:t>
            </a:r>
          </a:p>
        </p:txBody>
      </p:sp>
      <p:sp>
        <p:nvSpPr>
          <p:cNvPr id="38" name="Text Box 28"/>
          <p:cNvSpPr txBox="1">
            <a:spLocks noChangeArrowheads="1"/>
          </p:cNvSpPr>
          <p:nvPr/>
        </p:nvSpPr>
        <p:spPr bwMode="auto">
          <a:xfrm>
            <a:off x="4572000" y="2780928"/>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t>
            </a:r>
            <a:r>
              <a:rPr lang="en-US" sz="2400" dirty="0">
                <a:solidFill>
                  <a:srgbClr val="0000FF"/>
                </a:solidFill>
                <a:latin typeface="+mn-lt"/>
              </a:rPr>
              <a:t>3</a:t>
            </a:r>
          </a:p>
        </p:txBody>
      </p:sp>
      <p:sp>
        <p:nvSpPr>
          <p:cNvPr id="17" name="Text Box 28"/>
          <p:cNvSpPr txBox="1">
            <a:spLocks noChangeArrowheads="1"/>
          </p:cNvSpPr>
          <p:nvPr/>
        </p:nvSpPr>
        <p:spPr bwMode="auto">
          <a:xfrm>
            <a:off x="5220072" y="3140968"/>
            <a:ext cx="617538" cy="439248"/>
          </a:xfrm>
          <a:prstGeom prst="rect">
            <a:avLst/>
          </a:prstGeom>
          <a:noFill/>
          <a:ln w="9525">
            <a:noFill/>
            <a:miter lim="800000"/>
            <a:headEnd/>
            <a:tailEnd/>
          </a:ln>
        </p:spPr>
        <p:txBody>
          <a:bodyPr lIns="64008" tIns="54000">
            <a:prstTxWarp prst="textNoShape">
              <a:avLst/>
            </a:prstTxWarp>
            <a:spAutoFit/>
          </a:bodyPr>
          <a:lstStyle/>
          <a:p>
            <a:pPr>
              <a:lnSpc>
                <a:spcPct val="90000"/>
              </a:lnSpc>
            </a:pPr>
            <a:r>
              <a:rPr lang="en-US" sz="2400" dirty="0">
                <a:solidFill>
                  <a:srgbClr val="0000FF"/>
                </a:solidFill>
                <a:latin typeface="+mn-lt"/>
              </a:rPr>
              <a:t> 4</a:t>
            </a:r>
          </a:p>
        </p:txBody>
      </p:sp>
      <p:sp>
        <p:nvSpPr>
          <p:cNvPr id="18" name="Text Box 30"/>
          <p:cNvSpPr txBox="1">
            <a:spLocks noChangeArrowheads="1"/>
          </p:cNvSpPr>
          <p:nvPr/>
        </p:nvSpPr>
        <p:spPr bwMode="auto">
          <a:xfrm>
            <a:off x="7380312" y="3140968"/>
            <a:ext cx="533400" cy="439248"/>
          </a:xfrm>
          <a:prstGeom prst="rect">
            <a:avLst/>
          </a:prstGeom>
          <a:noFill/>
          <a:ln w="9525">
            <a:noFill/>
            <a:miter lim="800000"/>
            <a:headEnd/>
            <a:tailEnd/>
          </a:ln>
        </p:spPr>
        <p:txBody>
          <a:bodyPr lIns="45720" tIns="54000">
            <a:prstTxWarp prst="textNoShape">
              <a:avLst/>
            </a:prstTxWarp>
            <a:spAutoFit/>
          </a:bodyPr>
          <a:lstStyle/>
          <a:p>
            <a:pPr>
              <a:lnSpc>
                <a:spcPct val="90000"/>
              </a:lnSpc>
            </a:pPr>
            <a:r>
              <a:rPr lang="en-US" sz="2400" dirty="0">
                <a:solidFill>
                  <a:srgbClr val="0000FF"/>
                </a:solidFill>
                <a:latin typeface="+mn-lt"/>
              </a:rPr>
              <a:t>2</a:t>
            </a:r>
          </a:p>
        </p:txBody>
      </p:sp>
      <p:sp>
        <p:nvSpPr>
          <p:cNvPr id="20" name="Text Box 31"/>
          <p:cNvSpPr txBox="1">
            <a:spLocks noChangeArrowheads="1"/>
          </p:cNvSpPr>
          <p:nvPr/>
        </p:nvSpPr>
        <p:spPr bwMode="auto">
          <a:xfrm>
            <a:off x="7740352" y="3140968"/>
            <a:ext cx="1219200" cy="439248"/>
          </a:xfrm>
          <a:prstGeom prst="rect">
            <a:avLst/>
          </a:prstGeom>
          <a:noFill/>
          <a:ln w="9525">
            <a:noFill/>
            <a:miter lim="800000"/>
            <a:headEnd/>
            <a:tailEnd/>
          </a:ln>
        </p:spPr>
        <p:txBody>
          <a:bodyPr wrap="square" tIns="54000">
            <a:prstTxWarp prst="textNoShape">
              <a:avLst/>
            </a:prstTxWarp>
            <a:spAutoFit/>
          </a:bodyPr>
          <a:lstStyle/>
          <a:p>
            <a:pPr>
              <a:lnSpc>
                <a:spcPct val="90000"/>
              </a:lnSpc>
            </a:pPr>
            <a:r>
              <a:rPr lang="en-US" sz="2400" dirty="0" smtClean="0">
                <a:solidFill>
                  <a:srgbClr val="0000FF"/>
                </a:solidFill>
                <a:latin typeface="+mn-lt"/>
              </a:rPr>
              <a:t>  11  16</a:t>
            </a:r>
            <a:endParaRPr lang="en-US" sz="2400" dirty="0">
              <a:solidFill>
                <a:srgbClr val="0000FF"/>
              </a:solidFill>
              <a:latin typeface="+mn-lt"/>
            </a:endParaRPr>
          </a:p>
        </p:txBody>
      </p:sp>
      <p:sp>
        <p:nvSpPr>
          <p:cNvPr id="21" name="Text Box 29"/>
          <p:cNvSpPr txBox="1">
            <a:spLocks noChangeArrowheads="1"/>
          </p:cNvSpPr>
          <p:nvPr/>
        </p:nvSpPr>
        <p:spPr bwMode="auto">
          <a:xfrm>
            <a:off x="6804248" y="3429000"/>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5" name="Text Box 29"/>
          <p:cNvSpPr txBox="1">
            <a:spLocks noChangeArrowheads="1"/>
          </p:cNvSpPr>
          <p:nvPr/>
        </p:nvSpPr>
        <p:spPr bwMode="auto">
          <a:xfrm>
            <a:off x="6732240" y="3140968"/>
            <a:ext cx="685800" cy="439248"/>
          </a:xfrm>
          <a:prstGeom prst="rect">
            <a:avLst/>
          </a:prstGeom>
          <a:noFill/>
          <a:ln w="9525">
            <a:noFill/>
            <a:miter lim="800000"/>
            <a:headEnd/>
            <a:tailEnd/>
          </a:ln>
        </p:spPr>
        <p:txBody>
          <a:bodyPr wrap="square" lIns="64008" tIns="54000">
            <a:prstTxWarp prst="textNoShape">
              <a:avLst/>
            </a:prstTxWarp>
            <a:spAutoFit/>
          </a:bodyPr>
          <a:lstStyle/>
          <a:p>
            <a:pPr>
              <a:lnSpc>
                <a:spcPct val="90000"/>
              </a:lnSpc>
            </a:pPr>
            <a:r>
              <a:rPr lang="en-US" sz="2400" dirty="0" smtClean="0">
                <a:solidFill>
                  <a:srgbClr val="0000FF"/>
                </a:solidFill>
                <a:latin typeface="+mn-lt"/>
              </a:rPr>
              <a:t>   B</a:t>
            </a:r>
            <a:endParaRPr lang="en-US" sz="2400" dirty="0">
              <a:solidFill>
                <a:srgbClr val="0000FF"/>
              </a:solidFill>
              <a:latin typeface="+mn-lt"/>
            </a:endParaRPr>
          </a:p>
        </p:txBody>
      </p:sp>
      <p:sp>
        <p:nvSpPr>
          <p:cNvPr id="29" name="Text Box 28"/>
          <p:cNvSpPr txBox="1">
            <a:spLocks noChangeArrowheads="1"/>
          </p:cNvSpPr>
          <p:nvPr/>
        </p:nvSpPr>
        <p:spPr bwMode="auto">
          <a:xfrm>
            <a:off x="5076056" y="3429000"/>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C</a:t>
            </a:r>
            <a:endParaRPr lang="en-US" sz="2400" dirty="0">
              <a:solidFill>
                <a:srgbClr val="0000FF"/>
              </a:solidFill>
              <a:latin typeface="+mn-lt"/>
            </a:endParaRPr>
          </a:p>
        </p:txBody>
      </p:sp>
      <p:sp>
        <p:nvSpPr>
          <p:cNvPr id="30" name="Text Box 30"/>
          <p:cNvSpPr txBox="1">
            <a:spLocks noChangeArrowheads="1"/>
          </p:cNvSpPr>
          <p:nvPr/>
        </p:nvSpPr>
        <p:spPr bwMode="auto">
          <a:xfrm>
            <a:off x="7380312" y="3429000"/>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31" name="Text Box 31"/>
          <p:cNvSpPr txBox="1">
            <a:spLocks noChangeArrowheads="1"/>
          </p:cNvSpPr>
          <p:nvPr/>
        </p:nvSpPr>
        <p:spPr bwMode="auto">
          <a:xfrm>
            <a:off x="7884368" y="3429000"/>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 3     9</a:t>
            </a:r>
            <a:endParaRPr lang="en-US" sz="2400" dirty="0">
              <a:solidFill>
                <a:srgbClr val="0000FF"/>
              </a:solidFill>
              <a:latin typeface="+mn-lt"/>
            </a:endParaRPr>
          </a:p>
        </p:txBody>
      </p:sp>
      <p:sp>
        <p:nvSpPr>
          <p:cNvPr id="32" name="Text Box 28"/>
          <p:cNvSpPr txBox="1">
            <a:spLocks noChangeArrowheads="1"/>
          </p:cNvSpPr>
          <p:nvPr/>
        </p:nvSpPr>
        <p:spPr bwMode="auto">
          <a:xfrm>
            <a:off x="5076056" y="3789040"/>
            <a:ext cx="693738" cy="415498"/>
          </a:xfrm>
          <a:prstGeom prst="rect">
            <a:avLst/>
          </a:prstGeom>
          <a:noFill/>
          <a:ln w="9525">
            <a:noFill/>
            <a:miter lim="800000"/>
            <a:headEnd/>
            <a:tailEnd/>
          </a:ln>
        </p:spPr>
        <p:txBody>
          <a:bodyPr wrap="square" lIns="64008" tIns="0">
            <a:prstTxWarp prst="textNoShape">
              <a:avLst/>
            </a:prstTxWarp>
            <a:spAutoFit/>
          </a:bodyPr>
          <a:lstStyle/>
          <a:p>
            <a:r>
              <a:rPr lang="en-US" sz="2400" dirty="0" smtClean="0">
                <a:solidFill>
                  <a:srgbClr val="0000FF"/>
                </a:solidFill>
                <a:latin typeface="+mn-lt"/>
              </a:rPr>
              <a:t>  D</a:t>
            </a:r>
            <a:endParaRPr lang="en-US" sz="2400" dirty="0">
              <a:solidFill>
                <a:srgbClr val="0000FF"/>
              </a:solidFill>
              <a:latin typeface="+mn-lt"/>
            </a:endParaRPr>
          </a:p>
        </p:txBody>
      </p:sp>
      <p:sp>
        <p:nvSpPr>
          <p:cNvPr id="34" name="Text Box 31"/>
          <p:cNvSpPr txBox="1">
            <a:spLocks noChangeArrowheads="1"/>
          </p:cNvSpPr>
          <p:nvPr/>
        </p:nvSpPr>
        <p:spPr bwMode="auto">
          <a:xfrm>
            <a:off x="7884368" y="3789040"/>
            <a:ext cx="1066800" cy="415498"/>
          </a:xfrm>
          <a:prstGeom prst="rect">
            <a:avLst/>
          </a:prstGeom>
          <a:noFill/>
          <a:ln w="9525">
            <a:noFill/>
            <a:miter lim="800000"/>
            <a:headEnd/>
            <a:tailEnd/>
          </a:ln>
        </p:spPr>
        <p:txBody>
          <a:bodyPr lIns="64008" tIns="0">
            <a:prstTxWarp prst="textNoShape">
              <a:avLst/>
            </a:prstTxWarp>
            <a:spAutoFit/>
          </a:bodyPr>
          <a:lstStyle/>
          <a:p>
            <a:r>
              <a:rPr lang="en-US" sz="2400" dirty="0" smtClean="0">
                <a:solidFill>
                  <a:srgbClr val="0000FF"/>
                </a:solidFill>
                <a:latin typeface="+mn-lt"/>
              </a:rPr>
              <a:t> 6    14</a:t>
            </a:r>
            <a:endParaRPr lang="en-US" sz="2400" dirty="0">
              <a:solidFill>
                <a:srgbClr val="0000FF"/>
              </a:solidFill>
              <a:latin typeface="+mn-lt"/>
            </a:endParaRPr>
          </a:p>
        </p:txBody>
      </p:sp>
      <p:sp>
        <p:nvSpPr>
          <p:cNvPr id="35" name="Text Box 29"/>
          <p:cNvSpPr txBox="1">
            <a:spLocks noChangeArrowheads="1"/>
          </p:cNvSpPr>
          <p:nvPr/>
        </p:nvSpPr>
        <p:spPr bwMode="auto">
          <a:xfrm>
            <a:off x="6804248" y="3717032"/>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37" name="Text Box 29"/>
          <p:cNvSpPr txBox="1">
            <a:spLocks noChangeArrowheads="1"/>
          </p:cNvSpPr>
          <p:nvPr/>
        </p:nvSpPr>
        <p:spPr bwMode="auto">
          <a:xfrm>
            <a:off x="6804248" y="4005064"/>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39" name="Text Box 30"/>
          <p:cNvSpPr txBox="1">
            <a:spLocks noChangeArrowheads="1"/>
          </p:cNvSpPr>
          <p:nvPr/>
        </p:nvSpPr>
        <p:spPr bwMode="auto">
          <a:xfrm>
            <a:off x="7380312" y="3717032"/>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40" name="Text Box 30"/>
          <p:cNvSpPr txBox="1">
            <a:spLocks noChangeArrowheads="1"/>
          </p:cNvSpPr>
          <p:nvPr/>
        </p:nvSpPr>
        <p:spPr bwMode="auto">
          <a:xfrm>
            <a:off x="7380312" y="4005064"/>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41" name="Text Box 28"/>
          <p:cNvSpPr txBox="1">
            <a:spLocks noChangeArrowheads="1"/>
          </p:cNvSpPr>
          <p:nvPr/>
        </p:nvSpPr>
        <p:spPr bwMode="auto">
          <a:xfrm>
            <a:off x="5652120" y="4005064"/>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C</a:t>
            </a:r>
            <a:endParaRPr lang="en-US" sz="2400" dirty="0">
              <a:solidFill>
                <a:srgbClr val="0000FF"/>
              </a:solidFill>
              <a:latin typeface="+mn-lt"/>
            </a:endParaRPr>
          </a:p>
        </p:txBody>
      </p:sp>
      <p:sp>
        <p:nvSpPr>
          <p:cNvPr id="42" name="Text Box 31"/>
          <p:cNvSpPr txBox="1">
            <a:spLocks noChangeArrowheads="1"/>
          </p:cNvSpPr>
          <p:nvPr/>
        </p:nvSpPr>
        <p:spPr bwMode="auto">
          <a:xfrm>
            <a:off x="7884368" y="4077072"/>
            <a:ext cx="1066800" cy="415498"/>
          </a:xfrm>
          <a:prstGeom prst="rect">
            <a:avLst/>
          </a:prstGeom>
          <a:noFill/>
          <a:ln w="9525">
            <a:noFill/>
            <a:miter lim="800000"/>
            <a:headEnd/>
            <a:tailEnd/>
          </a:ln>
        </p:spPr>
        <p:txBody>
          <a:bodyPr lIns="64008" tIns="0">
            <a:prstTxWarp prst="textNoShape">
              <a:avLst/>
            </a:prstTxWarp>
            <a:spAutoFit/>
          </a:bodyPr>
          <a:lstStyle/>
          <a:p>
            <a:r>
              <a:rPr lang="en-US" sz="2400" dirty="0" smtClean="0">
                <a:solidFill>
                  <a:srgbClr val="0000FF"/>
                </a:solidFill>
                <a:latin typeface="+mn-lt"/>
              </a:rPr>
              <a:t> 6    14</a:t>
            </a:r>
            <a:endParaRPr lang="en-US" sz="2400" dirty="0">
              <a:solidFill>
                <a:srgbClr val="0000FF"/>
              </a:solidFill>
              <a:latin typeface="+mn-lt"/>
            </a:endParaRPr>
          </a:p>
        </p:txBody>
      </p:sp>
    </p:spTree>
    <p:extLst>
      <p:ext uri="{BB962C8B-B14F-4D97-AF65-F5344CB8AC3E}">
        <p14:creationId xmlns:p14="http://schemas.microsoft.com/office/powerpoint/2010/main" val="14310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animScale>
                                      <p:cBhvr>
                                        <p:cTn id="7" dur="2000" decel="50000" fill="hold">
                                          <p:stCondLst>
                                            <p:cond delay="0"/>
                                          </p:stCondLst>
                                        </p:cTn>
                                        <p:tgtEl>
                                          <p:spTgt spid="19">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19">
                                            <p:txEl>
                                              <p:pRg st="2" end="2"/>
                                            </p:txEl>
                                          </p:spTgt>
                                        </p:tgtEl>
                                        <p:attrNameLst>
                                          <p:attrName>ppt_x</p:attrName>
                                          <p:attrName>ppt_y</p:attrName>
                                        </p:attrNameLst>
                                      </p:cBhvr>
                                    </p:animMotion>
                                    <p:animEffect transition="in" filter="fade">
                                      <p:cBhvr>
                                        <p:cTn id="9" dur="2000"/>
                                        <p:tgtEl>
                                          <p:spTgt spid="19">
                                            <p:txEl>
                                              <p:pRg st="2" end="2"/>
                                            </p:txEl>
                                          </p:spTgt>
                                        </p:tgtEl>
                                      </p:cBhvr>
                                    </p:animEffect>
                                  </p:childTnLst>
                                </p:cTn>
                              </p:par>
                            </p:childTnLst>
                          </p:cTn>
                        </p:par>
                        <p:par>
                          <p:cTn id="10" fill="hold">
                            <p:stCondLst>
                              <p:cond delay="2000"/>
                            </p:stCondLst>
                            <p:childTnLst>
                              <p:par>
                                <p:cTn id="11" presetID="52" presetClass="entr" presetSubtype="0" fill="hold" nodeType="afterEffect">
                                  <p:stCondLst>
                                    <p:cond delay="500"/>
                                  </p:stCondLst>
                                  <p:childTnLst>
                                    <p:set>
                                      <p:cBhvr>
                                        <p:cTn id="12" dur="1" fill="hold">
                                          <p:stCondLst>
                                            <p:cond delay="0"/>
                                          </p:stCondLst>
                                        </p:cTn>
                                        <p:tgtEl>
                                          <p:spTgt spid="19">
                                            <p:txEl>
                                              <p:pRg st="4" end="4"/>
                                            </p:txEl>
                                          </p:spTgt>
                                        </p:tgtEl>
                                        <p:attrNameLst>
                                          <p:attrName>style.visibility</p:attrName>
                                        </p:attrNameLst>
                                      </p:cBhvr>
                                      <p:to>
                                        <p:strVal val="visible"/>
                                      </p:to>
                                    </p:set>
                                    <p:animScale>
                                      <p:cBhvr>
                                        <p:cTn id="13" dur="2000" decel="50000" fill="hold">
                                          <p:stCondLst>
                                            <p:cond delay="0"/>
                                          </p:stCondLst>
                                        </p:cTn>
                                        <p:tgtEl>
                                          <p:spTgt spid="19">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2000" decel="50000" fill="hold">
                                          <p:stCondLst>
                                            <p:cond delay="0"/>
                                          </p:stCondLst>
                                        </p:cTn>
                                        <p:tgtEl>
                                          <p:spTgt spid="19">
                                            <p:txEl>
                                              <p:pRg st="4" end="4"/>
                                            </p:txEl>
                                          </p:spTgt>
                                        </p:tgtEl>
                                        <p:attrNameLst>
                                          <p:attrName>ppt_x</p:attrName>
                                          <p:attrName>ppt_y</p:attrName>
                                        </p:attrNameLst>
                                      </p:cBhvr>
                                    </p:animMotion>
                                    <p:animEffect transition="in" filter="fade">
                                      <p:cBhvr>
                                        <p:cTn id="15" dur="2000"/>
                                        <p:tgtEl>
                                          <p:spTgt spid="19">
                                            <p:txEl>
                                              <p:pRg st="4" end="4"/>
                                            </p:txEl>
                                          </p:spTgt>
                                        </p:tgtEl>
                                      </p:cBhvr>
                                    </p:animEffect>
                                  </p:childTnLst>
                                </p:cTn>
                              </p:par>
                            </p:childTnLst>
                          </p:cTn>
                        </p:par>
                        <p:par>
                          <p:cTn id="16" fill="hold">
                            <p:stCondLst>
                              <p:cond delay="4500"/>
                            </p:stCondLst>
                            <p:childTnLst>
                              <p:par>
                                <p:cTn id="17" presetID="52" presetClass="entr" presetSubtype="0" fill="hold" nodeType="afterEffect">
                                  <p:stCondLst>
                                    <p:cond delay="500"/>
                                  </p:stCondLst>
                                  <p:childTnLst>
                                    <p:set>
                                      <p:cBhvr>
                                        <p:cTn id="18" dur="1" fill="hold">
                                          <p:stCondLst>
                                            <p:cond delay="0"/>
                                          </p:stCondLst>
                                        </p:cTn>
                                        <p:tgtEl>
                                          <p:spTgt spid="19">
                                            <p:txEl>
                                              <p:pRg st="6" end="6"/>
                                            </p:txEl>
                                          </p:spTgt>
                                        </p:tgtEl>
                                        <p:attrNameLst>
                                          <p:attrName>style.visibility</p:attrName>
                                        </p:attrNameLst>
                                      </p:cBhvr>
                                      <p:to>
                                        <p:strVal val="visible"/>
                                      </p:to>
                                    </p:set>
                                    <p:animScale>
                                      <p:cBhvr>
                                        <p:cTn id="19" dur="2000" decel="50000" fill="hold">
                                          <p:stCondLst>
                                            <p:cond delay="0"/>
                                          </p:stCondLst>
                                        </p:cTn>
                                        <p:tgtEl>
                                          <p:spTgt spid="19">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2000" decel="50000" fill="hold">
                                          <p:stCondLst>
                                            <p:cond delay="0"/>
                                          </p:stCondLst>
                                        </p:cTn>
                                        <p:tgtEl>
                                          <p:spTgt spid="19">
                                            <p:txEl>
                                              <p:pRg st="6" end="6"/>
                                            </p:txEl>
                                          </p:spTgt>
                                        </p:tgtEl>
                                        <p:attrNameLst>
                                          <p:attrName>ppt_x</p:attrName>
                                          <p:attrName>ppt_y</p:attrName>
                                        </p:attrNameLst>
                                      </p:cBhvr>
                                    </p:animMotion>
                                    <p:animEffect transition="in" filter="fade">
                                      <p:cBhvr>
                                        <p:cTn id="21" dur="2000"/>
                                        <p:tgtEl>
                                          <p:spTgt spid="19">
                                            <p:txEl>
                                              <p:pRg st="6" end="6"/>
                                            </p:txEl>
                                          </p:spTgt>
                                        </p:tgtEl>
                                      </p:cBhvr>
                                    </p:animEffect>
                                  </p:childTnLst>
                                </p:cTn>
                              </p:par>
                            </p:childTnLst>
                          </p:cTn>
                        </p:par>
                        <p:par>
                          <p:cTn id="22" fill="hold">
                            <p:stCondLst>
                              <p:cond delay="7000"/>
                            </p:stCondLst>
                            <p:childTnLst>
                              <p:par>
                                <p:cTn id="23" presetID="9" presetClass="entr" presetSubtype="0" fill="hold" grpId="0" nodeType="afterEffect">
                                  <p:stCondLst>
                                    <p:cond delay="500"/>
                                  </p:stCondLst>
                                  <p:childTnLst>
                                    <p:set>
                                      <p:cBhvr>
                                        <p:cTn id="24" dur="1" fill="hold">
                                          <p:stCondLst>
                                            <p:cond delay="0"/>
                                          </p:stCondLst>
                                        </p:cTn>
                                        <p:tgtEl>
                                          <p:spTgt spid="41"/>
                                        </p:tgtEl>
                                        <p:attrNameLst>
                                          <p:attrName>style.visibility</p:attrName>
                                        </p:attrNameLst>
                                      </p:cBhvr>
                                      <p:to>
                                        <p:strVal val="visible"/>
                                      </p:to>
                                    </p:set>
                                    <p:animEffect transition="in" filter="dissolve">
                                      <p:cBhvr>
                                        <p:cTn id="25" dur="1000"/>
                                        <p:tgtEl>
                                          <p:spTgt spid="41"/>
                                        </p:tgtEl>
                                      </p:cBhvr>
                                    </p:animEffect>
                                  </p:childTnLst>
                                </p:cTn>
                              </p:par>
                            </p:childTnLst>
                          </p:cTn>
                        </p:par>
                        <p:par>
                          <p:cTn id="26" fill="hold">
                            <p:stCondLst>
                              <p:cond delay="8500"/>
                            </p:stCondLst>
                            <p:childTnLst>
                              <p:par>
                                <p:cTn id="27" presetID="9" presetClass="entr" presetSubtype="0" fill="hold" grpId="0" nodeType="afterEffect">
                                  <p:stCondLst>
                                    <p:cond delay="50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1000"/>
                                        <p:tgtEl>
                                          <p:spTgt spid="37"/>
                                        </p:tgtEl>
                                      </p:cBhvr>
                                    </p:animEffect>
                                  </p:childTnLst>
                                </p:cTn>
                              </p:par>
                            </p:childTnLst>
                          </p:cTn>
                        </p:par>
                        <p:par>
                          <p:cTn id="30" fill="hold">
                            <p:stCondLst>
                              <p:cond delay="10000"/>
                            </p:stCondLst>
                            <p:childTnLst>
                              <p:par>
                                <p:cTn id="31" presetID="9" presetClass="entr" presetSubtype="0" fill="hold" grpId="0" nodeType="afterEffect">
                                  <p:stCondLst>
                                    <p:cond delay="500"/>
                                  </p:stCondLst>
                                  <p:childTnLst>
                                    <p:set>
                                      <p:cBhvr>
                                        <p:cTn id="32" dur="1" fill="hold">
                                          <p:stCondLst>
                                            <p:cond delay="0"/>
                                          </p:stCondLst>
                                        </p:cTn>
                                        <p:tgtEl>
                                          <p:spTgt spid="40"/>
                                        </p:tgtEl>
                                        <p:attrNameLst>
                                          <p:attrName>style.visibility</p:attrName>
                                        </p:attrNameLst>
                                      </p:cBhvr>
                                      <p:to>
                                        <p:strVal val="visible"/>
                                      </p:to>
                                    </p:set>
                                    <p:animEffect transition="in" filter="dissolve">
                                      <p:cBhvr>
                                        <p:cTn id="33" dur="1000"/>
                                        <p:tgtEl>
                                          <p:spTgt spid="40"/>
                                        </p:tgtEl>
                                      </p:cBhvr>
                                    </p:animEffect>
                                  </p:childTnLst>
                                </p:cTn>
                              </p:par>
                            </p:childTnLst>
                          </p:cTn>
                        </p:par>
                        <p:par>
                          <p:cTn id="34" fill="hold">
                            <p:stCondLst>
                              <p:cond delay="11500"/>
                            </p:stCondLst>
                            <p:childTnLst>
                              <p:par>
                                <p:cTn id="35" presetID="9" presetClass="entr" presetSubtype="0" fill="hold" grpId="0" nodeType="afterEffect">
                                  <p:stCondLst>
                                    <p:cond delay="500"/>
                                  </p:stCondLst>
                                  <p:childTnLst>
                                    <p:set>
                                      <p:cBhvr>
                                        <p:cTn id="36" dur="1" fill="hold">
                                          <p:stCondLst>
                                            <p:cond delay="0"/>
                                          </p:stCondLst>
                                        </p:cTn>
                                        <p:tgtEl>
                                          <p:spTgt spid="42"/>
                                        </p:tgtEl>
                                        <p:attrNameLst>
                                          <p:attrName>style.visibility</p:attrName>
                                        </p:attrNameLst>
                                      </p:cBhvr>
                                      <p:to>
                                        <p:strVal val="visible"/>
                                      </p:to>
                                    </p:set>
                                    <p:animEffect transition="in" filter="dissolve">
                                      <p:cBhvr>
                                        <p:cTn id="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4800" dirty="0" smtClean="0">
                <a:ea typeface="+mj-ea"/>
                <a:cs typeface="+mj-cs"/>
              </a:rPr>
              <a:t>Sanctions</a:t>
            </a:r>
            <a:endParaRPr lang="en-US" sz="4800" dirty="0">
              <a:ea typeface="+mj-ea"/>
              <a:cs typeface="+mj-cs"/>
            </a:endParaRPr>
          </a:p>
        </p:txBody>
      </p:sp>
      <p:pic>
        <p:nvPicPr>
          <p:cNvPr id="196611" name="Picture 2"/>
          <p:cNvPicPr>
            <a:picLocks noChangeAspect="1" noChangeArrowheads="1"/>
          </p:cNvPicPr>
          <p:nvPr/>
        </p:nvPicPr>
        <p:blipFill>
          <a:blip r:embed="rId3"/>
          <a:srcRect/>
          <a:stretch>
            <a:fillRect/>
          </a:stretch>
        </p:blipFill>
        <p:spPr bwMode="auto">
          <a:xfrm>
            <a:off x="4495800" y="1295400"/>
            <a:ext cx="4445000" cy="5372100"/>
          </a:xfrm>
          <a:prstGeom prst="rect">
            <a:avLst/>
          </a:prstGeom>
          <a:noFill/>
          <a:ln w="9525">
            <a:noFill/>
            <a:miter lim="800000"/>
            <a:headEnd/>
            <a:tailEnd/>
          </a:ln>
        </p:spPr>
      </p:pic>
      <p:sp>
        <p:nvSpPr>
          <p:cNvPr id="8" name="Text Box 28"/>
          <p:cNvSpPr txBox="1">
            <a:spLocks noChangeArrowheads="1"/>
          </p:cNvSpPr>
          <p:nvPr/>
        </p:nvSpPr>
        <p:spPr bwMode="auto">
          <a:xfrm>
            <a:off x="4644008" y="2204864"/>
            <a:ext cx="617538" cy="442883"/>
          </a:xfrm>
          <a:prstGeom prst="rect">
            <a:avLst/>
          </a:prstGeom>
          <a:noFill/>
          <a:ln w="9525">
            <a:noFill/>
            <a:miter lim="800000"/>
            <a:headEnd/>
            <a:tailEnd/>
          </a:ln>
        </p:spPr>
        <p:txBody>
          <a:bodyPr tIns="57600">
            <a:prstTxWarp prst="textNoShape">
              <a:avLst/>
            </a:prstTxWarp>
            <a:spAutoFit/>
          </a:bodyPr>
          <a:lstStyle/>
          <a:p>
            <a:pPr>
              <a:lnSpc>
                <a:spcPct val="90000"/>
              </a:lnSpc>
            </a:pPr>
            <a:r>
              <a:rPr lang="en-US" sz="2400" dirty="0" smtClean="0">
                <a:solidFill>
                  <a:srgbClr val="0000FF"/>
                </a:solidFill>
                <a:latin typeface="+mn-lt"/>
              </a:rPr>
              <a:t>D</a:t>
            </a:r>
            <a:endParaRPr lang="en-US" sz="2400" dirty="0">
              <a:solidFill>
                <a:srgbClr val="0000FF"/>
              </a:solidFill>
              <a:latin typeface="+mn-lt"/>
            </a:endParaRPr>
          </a:p>
        </p:txBody>
      </p:sp>
      <p:sp>
        <p:nvSpPr>
          <p:cNvPr id="10" name="Text Box 30"/>
          <p:cNvSpPr txBox="1">
            <a:spLocks noChangeArrowheads="1"/>
          </p:cNvSpPr>
          <p:nvPr/>
        </p:nvSpPr>
        <p:spPr bwMode="auto">
          <a:xfrm>
            <a:off x="7380312" y="2204864"/>
            <a:ext cx="533400" cy="442883"/>
          </a:xfrm>
          <a:prstGeom prst="rect">
            <a:avLst/>
          </a:prstGeom>
          <a:noFill/>
          <a:ln w="9525">
            <a:noFill/>
            <a:miter lim="800000"/>
            <a:headEnd/>
            <a:tailEnd/>
          </a:ln>
        </p:spPr>
        <p:txBody>
          <a:bodyPr lIns="45720" tIns="57600">
            <a:prstTxWarp prst="textNoShape">
              <a:avLst/>
            </a:prstTxWarp>
            <a:spAutoFit/>
          </a:bodyPr>
          <a:lstStyle/>
          <a:p>
            <a:pPr>
              <a:lnSpc>
                <a:spcPct val="90000"/>
              </a:lnSpc>
            </a:pPr>
            <a:r>
              <a:rPr lang="en-US" sz="2400" dirty="0">
                <a:solidFill>
                  <a:srgbClr val="0000FF"/>
                </a:solidFill>
                <a:latin typeface="+mn-lt"/>
              </a:rPr>
              <a:t>1</a:t>
            </a:r>
          </a:p>
        </p:txBody>
      </p:sp>
      <p:sp>
        <p:nvSpPr>
          <p:cNvPr id="11" name="Text Box 31"/>
          <p:cNvSpPr txBox="1">
            <a:spLocks noChangeArrowheads="1"/>
          </p:cNvSpPr>
          <p:nvPr/>
        </p:nvSpPr>
        <p:spPr bwMode="auto">
          <a:xfrm>
            <a:off x="7740352" y="2204864"/>
            <a:ext cx="1219200" cy="442883"/>
          </a:xfrm>
          <a:prstGeom prst="rect">
            <a:avLst/>
          </a:prstGeom>
          <a:noFill/>
          <a:ln w="9525">
            <a:noFill/>
            <a:miter lim="800000"/>
            <a:headEnd/>
            <a:tailEnd/>
          </a:ln>
        </p:spPr>
        <p:txBody>
          <a:bodyPr wrap="square" tIns="57600">
            <a:prstTxWarp prst="textNoShape">
              <a:avLst/>
            </a:prstTxWarp>
            <a:spAutoFit/>
          </a:bodyPr>
          <a:lstStyle/>
          <a:p>
            <a:pPr>
              <a:lnSpc>
                <a:spcPct val="90000"/>
              </a:lnSpc>
            </a:pPr>
            <a:r>
              <a:rPr lang="en-US" sz="2400" dirty="0" smtClean="0">
                <a:solidFill>
                  <a:srgbClr val="0000FF"/>
                </a:solidFill>
                <a:latin typeface="+mn-lt"/>
              </a:rPr>
              <a:t> 18   14</a:t>
            </a:r>
            <a:endParaRPr lang="en-US" sz="2400" dirty="0">
              <a:solidFill>
                <a:srgbClr val="0000FF"/>
              </a:solidFill>
              <a:latin typeface="+mn-lt"/>
            </a:endParaRPr>
          </a:p>
        </p:txBody>
      </p:sp>
      <p:sp>
        <p:nvSpPr>
          <p:cNvPr id="22" name="Text Box 29"/>
          <p:cNvSpPr txBox="1">
            <a:spLocks noChangeArrowheads="1"/>
          </p:cNvSpPr>
          <p:nvPr/>
        </p:nvSpPr>
        <p:spPr bwMode="auto">
          <a:xfrm>
            <a:off x="6732240" y="2492896"/>
            <a:ext cx="685800" cy="470026"/>
          </a:xfrm>
          <a:prstGeom prst="rect">
            <a:avLst/>
          </a:prstGeom>
          <a:noFill/>
          <a:ln w="9525">
            <a:noFill/>
            <a:miter lim="800000"/>
            <a:headEnd/>
            <a:tailEnd/>
          </a:ln>
        </p:spPr>
        <p:txBody>
          <a:bodyPr wrap="square" lIns="64008" tIns="54000">
            <a:prstTxWarp prst="textNoShape">
              <a:avLst/>
            </a:prstTxWarp>
            <a:spAutoFit/>
          </a:bodyPr>
          <a:lstStyle/>
          <a:p>
            <a:r>
              <a:rPr lang="en-US" sz="2400" dirty="0" smtClean="0">
                <a:solidFill>
                  <a:srgbClr val="0000FF"/>
                </a:solidFill>
                <a:latin typeface="+mn-lt"/>
              </a:rPr>
              <a:t>   B</a:t>
            </a:r>
            <a:endParaRPr lang="en-US" sz="2400" dirty="0">
              <a:solidFill>
                <a:srgbClr val="0000FF"/>
              </a:solidFill>
              <a:latin typeface="+mn-lt"/>
            </a:endParaRPr>
          </a:p>
        </p:txBody>
      </p:sp>
      <p:sp>
        <p:nvSpPr>
          <p:cNvPr id="23" name="Text Box 30"/>
          <p:cNvSpPr txBox="1">
            <a:spLocks noChangeArrowheads="1"/>
          </p:cNvSpPr>
          <p:nvPr/>
        </p:nvSpPr>
        <p:spPr bwMode="auto">
          <a:xfrm>
            <a:off x="7380312"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1</a:t>
            </a:r>
          </a:p>
        </p:txBody>
      </p:sp>
      <p:sp>
        <p:nvSpPr>
          <p:cNvPr id="24" name="Text Box 31"/>
          <p:cNvSpPr txBox="1">
            <a:spLocks noChangeArrowheads="1"/>
          </p:cNvSpPr>
          <p:nvPr/>
        </p:nvSpPr>
        <p:spPr bwMode="auto">
          <a:xfrm>
            <a:off x="7740352" y="2492896"/>
            <a:ext cx="1219200" cy="470026"/>
          </a:xfrm>
          <a:prstGeom prst="rect">
            <a:avLst/>
          </a:prstGeom>
          <a:noFill/>
          <a:ln w="9525">
            <a:noFill/>
            <a:miter lim="800000"/>
            <a:headEnd/>
            <a:tailEnd/>
          </a:ln>
        </p:spPr>
        <p:txBody>
          <a:bodyPr wrap="square" tIns="54000">
            <a:prstTxWarp prst="textNoShape">
              <a:avLst/>
            </a:prstTxWarp>
            <a:spAutoFit/>
          </a:bodyPr>
          <a:lstStyle/>
          <a:p>
            <a:r>
              <a:rPr lang="en-US" sz="2400" dirty="0" smtClean="0">
                <a:solidFill>
                  <a:srgbClr val="0000FF"/>
                </a:solidFill>
                <a:latin typeface="+mn-lt"/>
              </a:rPr>
              <a:t> 15   18</a:t>
            </a:r>
            <a:endParaRPr lang="en-US" sz="2400" dirty="0">
              <a:solidFill>
                <a:srgbClr val="0000FF"/>
              </a:solidFill>
              <a:latin typeface="+mn-lt"/>
            </a:endParaRPr>
          </a:p>
        </p:txBody>
      </p:sp>
      <p:sp>
        <p:nvSpPr>
          <p:cNvPr id="26" name="Text Box 29"/>
          <p:cNvSpPr txBox="1">
            <a:spLocks noChangeArrowheads="1"/>
          </p:cNvSpPr>
          <p:nvPr/>
        </p:nvSpPr>
        <p:spPr bwMode="auto">
          <a:xfrm>
            <a:off x="6804248" y="2780928"/>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7" name="Text Box 30"/>
          <p:cNvSpPr txBox="1">
            <a:spLocks noChangeArrowheads="1"/>
          </p:cNvSpPr>
          <p:nvPr/>
        </p:nvSpPr>
        <p:spPr bwMode="auto">
          <a:xfrm>
            <a:off x="7380312" y="2780928"/>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1</a:t>
            </a:r>
          </a:p>
        </p:txBody>
      </p:sp>
      <p:sp>
        <p:nvSpPr>
          <p:cNvPr id="28" name="Text Box 31"/>
          <p:cNvSpPr txBox="1">
            <a:spLocks noChangeArrowheads="1"/>
          </p:cNvSpPr>
          <p:nvPr/>
        </p:nvSpPr>
        <p:spPr bwMode="auto">
          <a:xfrm>
            <a:off x="7884368" y="2780928"/>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22  20</a:t>
            </a:r>
            <a:endParaRPr lang="en-US" sz="2400" dirty="0">
              <a:solidFill>
                <a:srgbClr val="0000FF"/>
              </a:solidFill>
              <a:latin typeface="+mn-lt"/>
            </a:endParaRPr>
          </a:p>
        </p:txBody>
      </p:sp>
      <p:sp>
        <p:nvSpPr>
          <p:cNvPr id="33" name="Text Box 29"/>
          <p:cNvSpPr txBox="1">
            <a:spLocks noChangeArrowheads="1"/>
          </p:cNvSpPr>
          <p:nvPr/>
        </p:nvSpPr>
        <p:spPr bwMode="auto">
          <a:xfrm>
            <a:off x="6804248" y="2204864"/>
            <a:ext cx="609600" cy="442883"/>
          </a:xfrm>
          <a:prstGeom prst="rect">
            <a:avLst/>
          </a:prstGeom>
          <a:noFill/>
          <a:ln w="9525">
            <a:noFill/>
            <a:miter lim="800000"/>
            <a:headEnd/>
            <a:tailEnd/>
          </a:ln>
        </p:spPr>
        <p:txBody>
          <a:bodyPr wrap="square" lIns="64008" tIns="57600">
            <a:prstTxWarp prst="textNoShape">
              <a:avLst/>
            </a:prstTxWarp>
            <a:spAutoFit/>
          </a:bodyPr>
          <a:lstStyle/>
          <a:p>
            <a:pPr>
              <a:lnSpc>
                <a:spcPct val="90000"/>
              </a:lnSpc>
            </a:pPr>
            <a:r>
              <a:rPr lang="en-US" sz="2400" dirty="0" smtClean="0">
                <a:solidFill>
                  <a:srgbClr val="0000FF"/>
                </a:solidFill>
                <a:latin typeface="+mn-lt"/>
              </a:rPr>
              <a:t>  A</a:t>
            </a:r>
            <a:endParaRPr lang="en-US" sz="2400" dirty="0">
              <a:solidFill>
                <a:srgbClr val="0000FF"/>
              </a:solidFill>
              <a:latin typeface="+mn-lt"/>
            </a:endParaRPr>
          </a:p>
        </p:txBody>
      </p:sp>
      <p:sp>
        <p:nvSpPr>
          <p:cNvPr id="36" name="Text Box 30"/>
          <p:cNvSpPr txBox="1">
            <a:spLocks noChangeArrowheads="1"/>
          </p:cNvSpPr>
          <p:nvPr/>
        </p:nvSpPr>
        <p:spPr bwMode="auto">
          <a:xfrm>
            <a:off x="4716016" y="2492896"/>
            <a:ext cx="533400" cy="470026"/>
          </a:xfrm>
          <a:prstGeom prst="rect">
            <a:avLst/>
          </a:prstGeom>
          <a:noFill/>
          <a:ln w="9525">
            <a:noFill/>
            <a:miter lim="800000"/>
            <a:headEnd/>
            <a:tailEnd/>
          </a:ln>
        </p:spPr>
        <p:txBody>
          <a:bodyPr lIns="45720" tIns="54000">
            <a:prstTxWarp prst="textNoShape">
              <a:avLst/>
            </a:prstTxWarp>
            <a:spAutoFit/>
          </a:bodyPr>
          <a:lstStyle/>
          <a:p>
            <a:r>
              <a:rPr lang="en-US" sz="2400" dirty="0">
                <a:solidFill>
                  <a:srgbClr val="0000FF"/>
                </a:solidFill>
                <a:latin typeface="+mn-lt"/>
              </a:rPr>
              <a:t>2</a:t>
            </a:r>
          </a:p>
        </p:txBody>
      </p:sp>
      <p:sp>
        <p:nvSpPr>
          <p:cNvPr id="38" name="Text Box 28"/>
          <p:cNvSpPr txBox="1">
            <a:spLocks noChangeArrowheads="1"/>
          </p:cNvSpPr>
          <p:nvPr/>
        </p:nvSpPr>
        <p:spPr bwMode="auto">
          <a:xfrm>
            <a:off x="4572000" y="2780928"/>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t>
            </a:r>
            <a:r>
              <a:rPr lang="en-US" sz="2400" dirty="0">
                <a:solidFill>
                  <a:srgbClr val="0000FF"/>
                </a:solidFill>
                <a:latin typeface="+mn-lt"/>
              </a:rPr>
              <a:t>3</a:t>
            </a:r>
          </a:p>
        </p:txBody>
      </p:sp>
      <p:sp>
        <p:nvSpPr>
          <p:cNvPr id="17" name="Text Box 28"/>
          <p:cNvSpPr txBox="1">
            <a:spLocks noChangeArrowheads="1"/>
          </p:cNvSpPr>
          <p:nvPr/>
        </p:nvSpPr>
        <p:spPr bwMode="auto">
          <a:xfrm>
            <a:off x="5220072" y="3140968"/>
            <a:ext cx="617538" cy="439248"/>
          </a:xfrm>
          <a:prstGeom prst="rect">
            <a:avLst/>
          </a:prstGeom>
          <a:noFill/>
          <a:ln w="9525">
            <a:noFill/>
            <a:miter lim="800000"/>
            <a:headEnd/>
            <a:tailEnd/>
          </a:ln>
        </p:spPr>
        <p:txBody>
          <a:bodyPr lIns="64008" tIns="54000">
            <a:prstTxWarp prst="textNoShape">
              <a:avLst/>
            </a:prstTxWarp>
            <a:spAutoFit/>
          </a:bodyPr>
          <a:lstStyle/>
          <a:p>
            <a:pPr>
              <a:lnSpc>
                <a:spcPct val="90000"/>
              </a:lnSpc>
            </a:pPr>
            <a:r>
              <a:rPr lang="en-US" sz="2400" dirty="0">
                <a:solidFill>
                  <a:srgbClr val="0000FF"/>
                </a:solidFill>
                <a:latin typeface="+mn-lt"/>
              </a:rPr>
              <a:t> 4</a:t>
            </a:r>
          </a:p>
        </p:txBody>
      </p:sp>
      <p:sp>
        <p:nvSpPr>
          <p:cNvPr id="18" name="Text Box 30"/>
          <p:cNvSpPr txBox="1">
            <a:spLocks noChangeArrowheads="1"/>
          </p:cNvSpPr>
          <p:nvPr/>
        </p:nvSpPr>
        <p:spPr bwMode="auto">
          <a:xfrm>
            <a:off x="7380312" y="3140968"/>
            <a:ext cx="533400" cy="439248"/>
          </a:xfrm>
          <a:prstGeom prst="rect">
            <a:avLst/>
          </a:prstGeom>
          <a:noFill/>
          <a:ln w="9525">
            <a:noFill/>
            <a:miter lim="800000"/>
            <a:headEnd/>
            <a:tailEnd/>
          </a:ln>
        </p:spPr>
        <p:txBody>
          <a:bodyPr lIns="45720" tIns="54000">
            <a:prstTxWarp prst="textNoShape">
              <a:avLst/>
            </a:prstTxWarp>
            <a:spAutoFit/>
          </a:bodyPr>
          <a:lstStyle/>
          <a:p>
            <a:pPr>
              <a:lnSpc>
                <a:spcPct val="90000"/>
              </a:lnSpc>
            </a:pPr>
            <a:r>
              <a:rPr lang="en-US" sz="2400" dirty="0">
                <a:solidFill>
                  <a:srgbClr val="0000FF"/>
                </a:solidFill>
                <a:latin typeface="+mn-lt"/>
              </a:rPr>
              <a:t>2</a:t>
            </a:r>
          </a:p>
        </p:txBody>
      </p:sp>
      <p:sp>
        <p:nvSpPr>
          <p:cNvPr id="20" name="Text Box 31"/>
          <p:cNvSpPr txBox="1">
            <a:spLocks noChangeArrowheads="1"/>
          </p:cNvSpPr>
          <p:nvPr/>
        </p:nvSpPr>
        <p:spPr bwMode="auto">
          <a:xfrm>
            <a:off x="7740352" y="3140968"/>
            <a:ext cx="1219200" cy="439248"/>
          </a:xfrm>
          <a:prstGeom prst="rect">
            <a:avLst/>
          </a:prstGeom>
          <a:noFill/>
          <a:ln w="9525">
            <a:noFill/>
            <a:miter lim="800000"/>
            <a:headEnd/>
            <a:tailEnd/>
          </a:ln>
        </p:spPr>
        <p:txBody>
          <a:bodyPr wrap="square" tIns="54000">
            <a:prstTxWarp prst="textNoShape">
              <a:avLst/>
            </a:prstTxWarp>
            <a:spAutoFit/>
          </a:bodyPr>
          <a:lstStyle/>
          <a:p>
            <a:pPr>
              <a:lnSpc>
                <a:spcPct val="90000"/>
              </a:lnSpc>
            </a:pPr>
            <a:r>
              <a:rPr lang="en-US" sz="2400" dirty="0" smtClean="0">
                <a:solidFill>
                  <a:srgbClr val="0000FF"/>
                </a:solidFill>
                <a:latin typeface="+mn-lt"/>
              </a:rPr>
              <a:t>  11  16</a:t>
            </a:r>
            <a:endParaRPr lang="en-US" sz="2400" dirty="0">
              <a:solidFill>
                <a:srgbClr val="0000FF"/>
              </a:solidFill>
              <a:latin typeface="+mn-lt"/>
            </a:endParaRPr>
          </a:p>
        </p:txBody>
      </p:sp>
      <p:sp>
        <p:nvSpPr>
          <p:cNvPr id="21" name="Text Box 29"/>
          <p:cNvSpPr txBox="1">
            <a:spLocks noChangeArrowheads="1"/>
          </p:cNvSpPr>
          <p:nvPr/>
        </p:nvSpPr>
        <p:spPr bwMode="auto">
          <a:xfrm>
            <a:off x="6804248" y="3429000"/>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25" name="Text Box 29"/>
          <p:cNvSpPr txBox="1">
            <a:spLocks noChangeArrowheads="1"/>
          </p:cNvSpPr>
          <p:nvPr/>
        </p:nvSpPr>
        <p:spPr bwMode="auto">
          <a:xfrm>
            <a:off x="6732240" y="3140968"/>
            <a:ext cx="685800" cy="439248"/>
          </a:xfrm>
          <a:prstGeom prst="rect">
            <a:avLst/>
          </a:prstGeom>
          <a:noFill/>
          <a:ln w="9525">
            <a:noFill/>
            <a:miter lim="800000"/>
            <a:headEnd/>
            <a:tailEnd/>
          </a:ln>
        </p:spPr>
        <p:txBody>
          <a:bodyPr wrap="square" lIns="64008" tIns="54000">
            <a:prstTxWarp prst="textNoShape">
              <a:avLst/>
            </a:prstTxWarp>
            <a:spAutoFit/>
          </a:bodyPr>
          <a:lstStyle/>
          <a:p>
            <a:pPr>
              <a:lnSpc>
                <a:spcPct val="90000"/>
              </a:lnSpc>
            </a:pPr>
            <a:r>
              <a:rPr lang="en-US" sz="2400" dirty="0" smtClean="0">
                <a:solidFill>
                  <a:srgbClr val="0000FF"/>
                </a:solidFill>
                <a:latin typeface="+mn-lt"/>
              </a:rPr>
              <a:t>   B</a:t>
            </a:r>
            <a:endParaRPr lang="en-US" sz="2400" dirty="0">
              <a:solidFill>
                <a:srgbClr val="0000FF"/>
              </a:solidFill>
              <a:latin typeface="+mn-lt"/>
            </a:endParaRPr>
          </a:p>
        </p:txBody>
      </p:sp>
      <p:sp>
        <p:nvSpPr>
          <p:cNvPr id="29" name="Text Box 28"/>
          <p:cNvSpPr txBox="1">
            <a:spLocks noChangeArrowheads="1"/>
          </p:cNvSpPr>
          <p:nvPr/>
        </p:nvSpPr>
        <p:spPr bwMode="auto">
          <a:xfrm>
            <a:off x="5076056" y="3429000"/>
            <a:ext cx="693738"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C</a:t>
            </a:r>
            <a:endParaRPr lang="en-US" sz="2400" dirty="0">
              <a:solidFill>
                <a:srgbClr val="0000FF"/>
              </a:solidFill>
              <a:latin typeface="+mn-lt"/>
            </a:endParaRPr>
          </a:p>
        </p:txBody>
      </p:sp>
      <p:sp>
        <p:nvSpPr>
          <p:cNvPr id="30" name="Text Box 30"/>
          <p:cNvSpPr txBox="1">
            <a:spLocks noChangeArrowheads="1"/>
          </p:cNvSpPr>
          <p:nvPr/>
        </p:nvSpPr>
        <p:spPr bwMode="auto">
          <a:xfrm>
            <a:off x="7380312" y="3429000"/>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31" name="Text Box 31"/>
          <p:cNvSpPr txBox="1">
            <a:spLocks noChangeArrowheads="1"/>
          </p:cNvSpPr>
          <p:nvPr/>
        </p:nvSpPr>
        <p:spPr bwMode="auto">
          <a:xfrm>
            <a:off x="7884368" y="3429000"/>
            <a:ext cx="1066800" cy="477296"/>
          </a:xfrm>
          <a:prstGeom prst="rect">
            <a:avLst/>
          </a:prstGeom>
          <a:noFill/>
          <a:ln w="9525">
            <a:noFill/>
            <a:miter lim="800000"/>
            <a:headEnd/>
            <a:tailEnd/>
          </a:ln>
        </p:spPr>
        <p:txBody>
          <a:bodyPr lIns="64008" tIns="61200">
            <a:prstTxWarp prst="textNoShape">
              <a:avLst/>
            </a:prstTxWarp>
            <a:spAutoFit/>
          </a:bodyPr>
          <a:lstStyle/>
          <a:p>
            <a:r>
              <a:rPr lang="en-US" sz="2400" dirty="0" smtClean="0">
                <a:solidFill>
                  <a:srgbClr val="0000FF"/>
                </a:solidFill>
                <a:latin typeface="+mn-lt"/>
              </a:rPr>
              <a:t> 3     9</a:t>
            </a:r>
            <a:endParaRPr lang="en-US" sz="2400" dirty="0">
              <a:solidFill>
                <a:srgbClr val="0000FF"/>
              </a:solidFill>
              <a:latin typeface="+mn-lt"/>
            </a:endParaRPr>
          </a:p>
        </p:txBody>
      </p:sp>
      <p:sp>
        <p:nvSpPr>
          <p:cNvPr id="32" name="Text Box 28"/>
          <p:cNvSpPr txBox="1">
            <a:spLocks noChangeArrowheads="1"/>
          </p:cNvSpPr>
          <p:nvPr/>
        </p:nvSpPr>
        <p:spPr bwMode="auto">
          <a:xfrm>
            <a:off x="5076056" y="3789040"/>
            <a:ext cx="693738" cy="415498"/>
          </a:xfrm>
          <a:prstGeom prst="rect">
            <a:avLst/>
          </a:prstGeom>
          <a:noFill/>
          <a:ln w="9525">
            <a:noFill/>
            <a:miter lim="800000"/>
            <a:headEnd/>
            <a:tailEnd/>
          </a:ln>
        </p:spPr>
        <p:txBody>
          <a:bodyPr wrap="square" lIns="64008" tIns="0">
            <a:prstTxWarp prst="textNoShape">
              <a:avLst/>
            </a:prstTxWarp>
            <a:spAutoFit/>
          </a:bodyPr>
          <a:lstStyle/>
          <a:p>
            <a:r>
              <a:rPr lang="en-US" sz="2400" dirty="0" smtClean="0">
                <a:solidFill>
                  <a:srgbClr val="0000FF"/>
                </a:solidFill>
                <a:latin typeface="+mn-lt"/>
              </a:rPr>
              <a:t>  D</a:t>
            </a:r>
            <a:endParaRPr lang="en-US" sz="2400" dirty="0">
              <a:solidFill>
                <a:srgbClr val="0000FF"/>
              </a:solidFill>
              <a:latin typeface="+mn-lt"/>
            </a:endParaRPr>
          </a:p>
        </p:txBody>
      </p:sp>
      <p:sp>
        <p:nvSpPr>
          <p:cNvPr id="34" name="Text Box 31"/>
          <p:cNvSpPr txBox="1">
            <a:spLocks noChangeArrowheads="1"/>
          </p:cNvSpPr>
          <p:nvPr/>
        </p:nvSpPr>
        <p:spPr bwMode="auto">
          <a:xfrm>
            <a:off x="7884368" y="3789040"/>
            <a:ext cx="1066800" cy="415498"/>
          </a:xfrm>
          <a:prstGeom prst="rect">
            <a:avLst/>
          </a:prstGeom>
          <a:noFill/>
          <a:ln w="9525">
            <a:noFill/>
            <a:miter lim="800000"/>
            <a:headEnd/>
            <a:tailEnd/>
          </a:ln>
        </p:spPr>
        <p:txBody>
          <a:bodyPr lIns="64008" tIns="0">
            <a:prstTxWarp prst="textNoShape">
              <a:avLst/>
            </a:prstTxWarp>
            <a:spAutoFit/>
          </a:bodyPr>
          <a:lstStyle/>
          <a:p>
            <a:r>
              <a:rPr lang="en-US" sz="2400" dirty="0" smtClean="0">
                <a:solidFill>
                  <a:srgbClr val="0000FF"/>
                </a:solidFill>
                <a:latin typeface="+mn-lt"/>
              </a:rPr>
              <a:t> 6    14</a:t>
            </a:r>
            <a:endParaRPr lang="en-US" sz="2400" dirty="0">
              <a:solidFill>
                <a:srgbClr val="0000FF"/>
              </a:solidFill>
              <a:latin typeface="+mn-lt"/>
            </a:endParaRPr>
          </a:p>
        </p:txBody>
      </p:sp>
      <p:sp>
        <p:nvSpPr>
          <p:cNvPr id="35" name="Text Box 29"/>
          <p:cNvSpPr txBox="1">
            <a:spLocks noChangeArrowheads="1"/>
          </p:cNvSpPr>
          <p:nvPr/>
        </p:nvSpPr>
        <p:spPr bwMode="auto">
          <a:xfrm>
            <a:off x="6804248" y="3717032"/>
            <a:ext cx="609600" cy="477296"/>
          </a:xfrm>
          <a:prstGeom prst="rect">
            <a:avLst/>
          </a:prstGeom>
          <a:noFill/>
          <a:ln w="9525">
            <a:noFill/>
            <a:miter lim="800000"/>
            <a:headEnd/>
            <a:tailEnd/>
          </a:ln>
        </p:spPr>
        <p:txBody>
          <a:bodyPr wrap="square" lIns="64008" tIns="61200">
            <a:prstTxWarp prst="textNoShape">
              <a:avLst/>
            </a:prstTxWarp>
            <a:spAutoFit/>
          </a:bodyPr>
          <a:lstStyle/>
          <a:p>
            <a:r>
              <a:rPr lang="en-US" sz="2400" dirty="0" smtClean="0">
                <a:solidFill>
                  <a:srgbClr val="0000FF"/>
                </a:solidFill>
                <a:latin typeface="+mn-lt"/>
              </a:rPr>
              <a:t>  A</a:t>
            </a:r>
            <a:endParaRPr lang="en-US" sz="2400" dirty="0">
              <a:solidFill>
                <a:srgbClr val="0000FF"/>
              </a:solidFill>
              <a:latin typeface="+mn-lt"/>
            </a:endParaRPr>
          </a:p>
        </p:txBody>
      </p:sp>
      <p:sp>
        <p:nvSpPr>
          <p:cNvPr id="37" name="Text Box 29"/>
          <p:cNvSpPr txBox="1">
            <a:spLocks noChangeArrowheads="1"/>
          </p:cNvSpPr>
          <p:nvPr/>
        </p:nvSpPr>
        <p:spPr bwMode="auto">
          <a:xfrm>
            <a:off x="6804248" y="4005064"/>
            <a:ext cx="609600" cy="508074"/>
          </a:xfrm>
          <a:prstGeom prst="rect">
            <a:avLst/>
          </a:prstGeom>
          <a:noFill/>
          <a:ln w="9525">
            <a:noFill/>
            <a:miter lim="800000"/>
            <a:headEnd/>
            <a:tailEnd/>
          </a:ln>
        </p:spPr>
        <p:txBody>
          <a:bodyPr wrap="square" lIns="64008" tIns="61200">
            <a:prstTxWarp prst="textNoShape">
              <a:avLst/>
            </a:prstTxWarp>
            <a:spAutoFit/>
          </a:bodyPr>
          <a:lstStyle/>
          <a:p>
            <a:pPr>
              <a:lnSpc>
                <a:spcPct val="110000"/>
              </a:lnSpc>
            </a:pPr>
            <a:r>
              <a:rPr lang="en-US" sz="2400" dirty="0" smtClean="0">
                <a:solidFill>
                  <a:srgbClr val="0000FF"/>
                </a:solidFill>
                <a:latin typeface="+mn-lt"/>
              </a:rPr>
              <a:t>  A</a:t>
            </a:r>
            <a:endParaRPr lang="en-US" sz="2400" dirty="0">
              <a:solidFill>
                <a:srgbClr val="0000FF"/>
              </a:solidFill>
              <a:latin typeface="+mn-lt"/>
            </a:endParaRPr>
          </a:p>
        </p:txBody>
      </p:sp>
      <p:sp>
        <p:nvSpPr>
          <p:cNvPr id="39" name="Text Box 30"/>
          <p:cNvSpPr txBox="1">
            <a:spLocks noChangeArrowheads="1"/>
          </p:cNvSpPr>
          <p:nvPr/>
        </p:nvSpPr>
        <p:spPr bwMode="auto">
          <a:xfrm>
            <a:off x="7380312" y="3717032"/>
            <a:ext cx="533400" cy="477296"/>
          </a:xfrm>
          <a:prstGeom prst="rect">
            <a:avLst/>
          </a:prstGeom>
          <a:noFill/>
          <a:ln w="9525">
            <a:noFill/>
            <a:miter lim="800000"/>
            <a:headEnd/>
            <a:tailEnd/>
          </a:ln>
        </p:spPr>
        <p:txBody>
          <a:bodyPr lIns="45720" tIns="61200">
            <a:prstTxWarp prst="textNoShape">
              <a:avLst/>
            </a:prstTxWarp>
            <a:spAutoFit/>
          </a:bodyPr>
          <a:lstStyle/>
          <a:p>
            <a:r>
              <a:rPr lang="en-US" sz="2400" dirty="0">
                <a:solidFill>
                  <a:srgbClr val="0000FF"/>
                </a:solidFill>
                <a:latin typeface="+mn-lt"/>
              </a:rPr>
              <a:t>3</a:t>
            </a:r>
          </a:p>
        </p:txBody>
      </p:sp>
      <p:sp>
        <p:nvSpPr>
          <p:cNvPr id="40" name="Text Box 30"/>
          <p:cNvSpPr txBox="1">
            <a:spLocks noChangeArrowheads="1"/>
          </p:cNvSpPr>
          <p:nvPr/>
        </p:nvSpPr>
        <p:spPr bwMode="auto">
          <a:xfrm>
            <a:off x="7380312" y="4005064"/>
            <a:ext cx="533400" cy="508074"/>
          </a:xfrm>
          <a:prstGeom prst="rect">
            <a:avLst/>
          </a:prstGeom>
          <a:noFill/>
          <a:ln w="9525">
            <a:noFill/>
            <a:miter lim="800000"/>
            <a:headEnd/>
            <a:tailEnd/>
          </a:ln>
        </p:spPr>
        <p:txBody>
          <a:bodyPr lIns="45720" tIns="61200">
            <a:prstTxWarp prst="textNoShape">
              <a:avLst/>
            </a:prstTxWarp>
            <a:spAutoFit/>
          </a:bodyPr>
          <a:lstStyle/>
          <a:p>
            <a:pPr>
              <a:lnSpc>
                <a:spcPct val="110000"/>
              </a:lnSpc>
            </a:pPr>
            <a:r>
              <a:rPr lang="en-US" sz="2400" dirty="0">
                <a:solidFill>
                  <a:srgbClr val="0000FF"/>
                </a:solidFill>
                <a:latin typeface="+mn-lt"/>
              </a:rPr>
              <a:t>3</a:t>
            </a:r>
          </a:p>
        </p:txBody>
      </p:sp>
      <p:sp>
        <p:nvSpPr>
          <p:cNvPr id="41" name="Text Box 28"/>
          <p:cNvSpPr txBox="1">
            <a:spLocks noChangeArrowheads="1"/>
          </p:cNvSpPr>
          <p:nvPr/>
        </p:nvSpPr>
        <p:spPr bwMode="auto">
          <a:xfrm>
            <a:off x="5652120" y="4005064"/>
            <a:ext cx="693738" cy="508074"/>
          </a:xfrm>
          <a:prstGeom prst="rect">
            <a:avLst/>
          </a:prstGeom>
          <a:noFill/>
          <a:ln w="9525">
            <a:noFill/>
            <a:miter lim="800000"/>
            <a:headEnd/>
            <a:tailEnd/>
          </a:ln>
        </p:spPr>
        <p:txBody>
          <a:bodyPr wrap="square" lIns="64008" tIns="61200">
            <a:prstTxWarp prst="textNoShape">
              <a:avLst/>
            </a:prstTxWarp>
            <a:spAutoFit/>
          </a:bodyPr>
          <a:lstStyle/>
          <a:p>
            <a:pPr>
              <a:lnSpc>
                <a:spcPct val="110000"/>
              </a:lnSpc>
            </a:pPr>
            <a:r>
              <a:rPr lang="en-US" sz="2400" dirty="0" smtClean="0">
                <a:solidFill>
                  <a:srgbClr val="0000FF"/>
                </a:solidFill>
                <a:latin typeface="+mn-lt"/>
              </a:rPr>
              <a:t>  C</a:t>
            </a:r>
            <a:endParaRPr lang="en-US" sz="2400" dirty="0">
              <a:solidFill>
                <a:srgbClr val="0000FF"/>
              </a:solidFill>
              <a:latin typeface="+mn-lt"/>
            </a:endParaRPr>
          </a:p>
        </p:txBody>
      </p:sp>
      <p:sp>
        <p:nvSpPr>
          <p:cNvPr id="42" name="Text Box 31"/>
          <p:cNvSpPr txBox="1">
            <a:spLocks noChangeArrowheads="1"/>
          </p:cNvSpPr>
          <p:nvPr/>
        </p:nvSpPr>
        <p:spPr bwMode="auto">
          <a:xfrm>
            <a:off x="7884368" y="4077072"/>
            <a:ext cx="1066800" cy="446276"/>
          </a:xfrm>
          <a:prstGeom prst="rect">
            <a:avLst/>
          </a:prstGeom>
          <a:noFill/>
          <a:ln w="9525">
            <a:noFill/>
            <a:miter lim="800000"/>
            <a:headEnd/>
            <a:tailEnd/>
          </a:ln>
        </p:spPr>
        <p:txBody>
          <a:bodyPr lIns="64008" tIns="0">
            <a:prstTxWarp prst="textNoShape">
              <a:avLst/>
            </a:prstTxWarp>
            <a:spAutoFit/>
          </a:bodyPr>
          <a:lstStyle/>
          <a:p>
            <a:pPr>
              <a:lnSpc>
                <a:spcPct val="110000"/>
              </a:lnSpc>
            </a:pPr>
            <a:r>
              <a:rPr lang="en-US" sz="2400" dirty="0" smtClean="0">
                <a:solidFill>
                  <a:srgbClr val="0000FF"/>
                </a:solidFill>
                <a:latin typeface="+mn-lt"/>
              </a:rPr>
              <a:t> 6    14</a:t>
            </a:r>
            <a:endParaRPr lang="en-US" sz="2400" dirty="0">
              <a:solidFill>
                <a:srgbClr val="0000FF"/>
              </a:solidFill>
              <a:latin typeface="+mn-lt"/>
            </a:endParaRPr>
          </a:p>
        </p:txBody>
      </p:sp>
      <p:sp>
        <p:nvSpPr>
          <p:cNvPr id="43" name="Text Box 4"/>
          <p:cNvSpPr txBox="1">
            <a:spLocks noChangeArrowheads="1"/>
          </p:cNvSpPr>
          <p:nvPr/>
        </p:nvSpPr>
        <p:spPr bwMode="auto">
          <a:xfrm>
            <a:off x="0" y="1484784"/>
            <a:ext cx="4267200" cy="4524315"/>
          </a:xfrm>
          <a:prstGeom prst="rect">
            <a:avLst/>
          </a:prstGeom>
          <a:noFill/>
          <a:ln w="9525">
            <a:noFill/>
            <a:miter lim="800000"/>
            <a:headEnd/>
            <a:tailEnd/>
          </a:ln>
        </p:spPr>
        <p:txBody>
          <a:bodyPr wrap="square">
            <a:prstTxWarp prst="textNoShape">
              <a:avLst/>
            </a:prstTxWarp>
            <a:spAutoFit/>
          </a:bodyPr>
          <a:lstStyle/>
          <a:p>
            <a:r>
              <a:rPr lang="en-US" sz="3200" dirty="0" smtClean="0">
                <a:latin typeface="+mn-lt"/>
              </a:rPr>
              <a:t>New for 2014:</a:t>
            </a:r>
          </a:p>
          <a:p>
            <a:r>
              <a:rPr lang="en-US" sz="3200" dirty="0" smtClean="0">
                <a:latin typeface="+mn-lt"/>
              </a:rPr>
              <a:t>At </a:t>
            </a:r>
            <a:r>
              <a:rPr lang="en-US" sz="3200" dirty="0">
                <a:latin typeface="+mn-lt"/>
              </a:rPr>
              <a:t>the end of the match, </a:t>
            </a:r>
            <a:r>
              <a:rPr lang="en-US" sz="3200" dirty="0" smtClean="0">
                <a:latin typeface="+mn-lt"/>
              </a:rPr>
              <a:t>whether there is information recorded in the sanctions box or not, the First Referee </a:t>
            </a:r>
            <a:r>
              <a:rPr lang="en-US" sz="3200" b="1" u="sng" dirty="0" smtClean="0">
                <a:latin typeface="+mn-lt"/>
              </a:rPr>
              <a:t>will not</a:t>
            </a:r>
            <a:r>
              <a:rPr lang="en-US" sz="3200" dirty="0" smtClean="0">
                <a:latin typeface="+mn-lt"/>
              </a:rPr>
              <a:t> initial this area of the </a:t>
            </a:r>
            <a:r>
              <a:rPr lang="en-US" sz="3200" dirty="0" err="1" smtClean="0">
                <a:latin typeface="+mn-lt"/>
              </a:rPr>
              <a:t>scoresheet</a:t>
            </a:r>
            <a:endParaRPr lang="en-US" sz="3200" dirty="0">
              <a:latin typeface="+mn-lt"/>
            </a:endParaRPr>
          </a:p>
        </p:txBody>
      </p:sp>
    </p:spTree>
    <p:extLst>
      <p:ext uri="{BB962C8B-B14F-4D97-AF65-F5344CB8AC3E}">
        <p14:creationId xmlns:p14="http://schemas.microsoft.com/office/powerpoint/2010/main" val="287923465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Remarks </a:t>
            </a:r>
            <a:r>
              <a:rPr lang="en-US" sz="6000" dirty="0" err="1" smtClean="0">
                <a:ea typeface="+mj-ea"/>
                <a:cs typeface="+mj-cs"/>
              </a:rPr>
              <a:t>SECtion</a:t>
            </a:r>
            <a:endParaRPr lang="en-US" sz="6000" dirty="0" smtClean="0">
              <a:ea typeface="+mj-ea"/>
              <a:cs typeface="+mj-cs"/>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1066800"/>
            <a:ext cx="9144000" cy="2057400"/>
          </a:xfrm>
          <a:prstGeom prst="rect">
            <a:avLst/>
          </a:prstGeom>
        </p:spPr>
      </p:pic>
      <p:sp>
        <p:nvSpPr>
          <p:cNvPr id="12" name="TextBox 11"/>
          <p:cNvSpPr txBox="1"/>
          <p:nvPr/>
        </p:nvSpPr>
        <p:spPr>
          <a:xfrm>
            <a:off x="1524000" y="990600"/>
            <a:ext cx="7620000" cy="40313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9200" rtlCol="0">
            <a:spAutoFit/>
          </a:bodyPr>
          <a:lstStyle/>
          <a:p>
            <a:pPr algn="l"/>
            <a:r>
              <a:rPr lang="en-US" dirty="0" smtClean="0">
                <a:solidFill>
                  <a:srgbClr val="0000FF"/>
                </a:solidFill>
              </a:rPr>
              <a:t>1)  IMPROPER REQUEST (LATE SUBSTITUTION), TEAM A, SET 1 </a:t>
            </a:r>
          </a:p>
        </p:txBody>
      </p:sp>
      <p:sp>
        <p:nvSpPr>
          <p:cNvPr id="7" name="Title 1"/>
          <p:cNvSpPr>
            <a:spLocks noGrp="1"/>
          </p:cNvSpPr>
          <p:nvPr>
            <p:ph type="title"/>
          </p:nvPr>
        </p:nvSpPr>
        <p:spPr>
          <a:xfrm>
            <a:off x="0" y="0"/>
            <a:ext cx="9144000" cy="914400"/>
          </a:xfrm>
        </p:spPr>
        <p:txBody>
          <a:bodyPr/>
          <a:lstStyle/>
          <a:p>
            <a:pPr>
              <a:defRPr/>
            </a:pPr>
            <a:r>
              <a:rPr lang="en-US" sz="4800" dirty="0" smtClean="0">
                <a:ea typeface="+mj-ea"/>
                <a:cs typeface="+mj-cs"/>
              </a:rPr>
              <a:t>Recording Remarks</a:t>
            </a:r>
            <a:endParaRPr lang="en-US" sz="4800" dirty="0">
              <a:ea typeface="+mj-ea"/>
              <a:cs typeface="+mj-cs"/>
            </a:endParaRPr>
          </a:p>
        </p:txBody>
      </p:sp>
      <p:sp>
        <p:nvSpPr>
          <p:cNvPr id="9" name="TextBox 8"/>
          <p:cNvSpPr txBox="1"/>
          <p:nvPr/>
        </p:nvSpPr>
        <p:spPr>
          <a:xfrm>
            <a:off x="0" y="3124200"/>
            <a:ext cx="9144000" cy="480131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2800" dirty="0" smtClean="0">
                <a:solidFill>
                  <a:schemeClr val="tx1"/>
                </a:solidFill>
              </a:rPr>
              <a:t>The remarks section is used to record any additional information that is relevant to the match.  For example:</a:t>
            </a:r>
          </a:p>
          <a:p>
            <a:pPr algn="l"/>
            <a:endParaRPr lang="en-US" sz="1000" dirty="0" smtClean="0">
              <a:solidFill>
                <a:schemeClr val="tx1"/>
              </a:solidFill>
            </a:endParaRPr>
          </a:p>
          <a:p>
            <a:pPr marL="514350" indent="-514350">
              <a:buFont typeface="+mj-lt"/>
              <a:buAutoNum type="arabicParenR"/>
            </a:pPr>
            <a:r>
              <a:rPr lang="en-US" sz="2600" dirty="0" smtClean="0">
                <a:solidFill>
                  <a:schemeClr val="tx1"/>
                </a:solidFill>
              </a:rPr>
              <a:t>Improper requests</a:t>
            </a:r>
          </a:p>
          <a:p>
            <a:pPr marL="514350" indent="-514350">
              <a:buFont typeface="+mj-lt"/>
              <a:buAutoNum type="arabicParenR"/>
            </a:pPr>
            <a:r>
              <a:rPr lang="en-US" sz="2600" dirty="0" smtClean="0">
                <a:solidFill>
                  <a:schemeClr val="tx1"/>
                </a:solidFill>
              </a:rPr>
              <a:t>Technical time outs applied for blood</a:t>
            </a:r>
          </a:p>
          <a:p>
            <a:pPr marL="514350" indent="-514350">
              <a:buFont typeface="+mj-lt"/>
              <a:buAutoNum type="arabicParenR"/>
            </a:pPr>
            <a:r>
              <a:rPr lang="en-US" sz="2600" dirty="0" smtClean="0">
                <a:solidFill>
                  <a:schemeClr val="tx1"/>
                </a:solidFill>
              </a:rPr>
              <a:t>Change of uniforms due to blood</a:t>
            </a:r>
          </a:p>
          <a:p>
            <a:pPr marL="514350" indent="-514350">
              <a:buFont typeface="+mj-lt"/>
              <a:buAutoNum type="arabicParenR"/>
            </a:pPr>
            <a:r>
              <a:rPr lang="en-US" sz="2600" dirty="0" err="1" smtClean="0">
                <a:solidFill>
                  <a:schemeClr val="tx1"/>
                </a:solidFill>
              </a:rPr>
              <a:t>Protest(s</a:t>
            </a:r>
            <a:r>
              <a:rPr lang="en-US" sz="2600" dirty="0" smtClean="0">
                <a:solidFill>
                  <a:schemeClr val="tx1"/>
                </a:solidFill>
              </a:rPr>
              <a:t>)</a:t>
            </a:r>
          </a:p>
          <a:p>
            <a:pPr marL="514350" indent="-514350">
              <a:buFont typeface="+mj-lt"/>
              <a:buAutoNum type="arabicParenR"/>
            </a:pPr>
            <a:r>
              <a:rPr lang="en-US" sz="2600" dirty="0" smtClean="0">
                <a:solidFill>
                  <a:schemeClr val="tx1"/>
                </a:solidFill>
              </a:rPr>
              <a:t>Exceptional substitutions</a:t>
            </a:r>
          </a:p>
          <a:p>
            <a:pPr marL="514350" indent="-514350">
              <a:buFont typeface="+mj-lt"/>
              <a:buAutoNum type="arabicParenR"/>
            </a:pPr>
            <a:r>
              <a:rPr lang="en-US" sz="2600" dirty="0" smtClean="0">
                <a:solidFill>
                  <a:schemeClr val="tx1"/>
                </a:solidFill>
              </a:rPr>
              <a:t>Unusual delays and their length (in minutes)</a:t>
            </a:r>
          </a:p>
          <a:p>
            <a:pPr marL="514350" indent="-514350">
              <a:buFont typeface="+mj-lt"/>
              <a:buAutoNum type="arabicParenR"/>
            </a:pPr>
            <a:endParaRPr lang="en-US" sz="2800" dirty="0" smtClean="0">
              <a:solidFill>
                <a:schemeClr val="tx1"/>
              </a:solidFill>
            </a:endParaRPr>
          </a:p>
          <a:p>
            <a:pPr marL="514350" indent="-514350">
              <a:buFont typeface="+mj-lt"/>
              <a:buAutoNum type="arabicParenR"/>
            </a:pPr>
            <a:endParaRPr lang="en-US" sz="2800" dirty="0" smtClean="0">
              <a:solidFill>
                <a:schemeClr val="tx1"/>
              </a:solidFill>
            </a:endParaRPr>
          </a:p>
          <a:p>
            <a:pPr marL="514350" indent="-514350">
              <a:buFont typeface="+mj-lt"/>
              <a:buAutoNum type="arabicParenR"/>
            </a:pPr>
            <a:endParaRPr lang="en-US" sz="2800" dirty="0" smtClean="0">
              <a:solidFill>
                <a:schemeClr val="tx1"/>
              </a:solidFill>
            </a:endParaRPr>
          </a:p>
        </p:txBody>
      </p:sp>
      <p:sp>
        <p:nvSpPr>
          <p:cNvPr id="13" name="TextBox 12"/>
          <p:cNvSpPr txBox="1"/>
          <p:nvPr/>
        </p:nvSpPr>
        <p:spPr>
          <a:xfrm>
            <a:off x="1524000" y="1295400"/>
            <a:ext cx="7620000" cy="3849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61200" rtlCol="0">
            <a:spAutoFit/>
          </a:bodyPr>
          <a:lstStyle/>
          <a:p>
            <a:pPr algn="l"/>
            <a:r>
              <a:rPr lang="en-US" dirty="0" smtClean="0">
                <a:solidFill>
                  <a:srgbClr val="0000FF"/>
                </a:solidFill>
              </a:rPr>
              <a:t>2)  1 MINUTE TTO APPLIED IN SET 3 AT 22 – 18, TEAM B PLAYER #7  </a:t>
            </a:r>
          </a:p>
        </p:txBody>
      </p:sp>
      <p:sp>
        <p:nvSpPr>
          <p:cNvPr id="14" name="TextBox 13"/>
          <p:cNvSpPr txBox="1"/>
          <p:nvPr/>
        </p:nvSpPr>
        <p:spPr>
          <a:xfrm>
            <a:off x="0" y="1600200"/>
            <a:ext cx="9144000" cy="3958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2000" rtlCol="0">
            <a:spAutoFit/>
          </a:bodyPr>
          <a:lstStyle/>
          <a:p>
            <a:pPr algn="l"/>
            <a:r>
              <a:rPr lang="en-US" dirty="0" smtClean="0">
                <a:solidFill>
                  <a:srgbClr val="0000FF"/>
                </a:solidFill>
              </a:rPr>
              <a:t>BLEEDING.  LEGAL SUBSTITUTION NOT POSSIBLE DUE TO LIMITATIONS OF</a:t>
            </a:r>
          </a:p>
        </p:txBody>
      </p:sp>
      <p:sp>
        <p:nvSpPr>
          <p:cNvPr id="15" name="TextBox 14"/>
          <p:cNvSpPr txBox="1"/>
          <p:nvPr/>
        </p:nvSpPr>
        <p:spPr>
          <a:xfrm>
            <a:off x="0" y="1905000"/>
            <a:ext cx="9144000" cy="38132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57600" rtlCol="0">
            <a:spAutoFit/>
          </a:bodyPr>
          <a:lstStyle/>
          <a:p>
            <a:pPr algn="l"/>
            <a:r>
              <a:rPr lang="en-US" dirty="0" smtClean="0">
                <a:solidFill>
                  <a:srgbClr val="0000FF"/>
                </a:solidFill>
              </a:rPr>
              <a:t>SUBSTITUTIONS (RULE 15.6).  EXCEPTIONAL SUBSTITUTION APPLIED – PLAYER </a:t>
            </a:r>
          </a:p>
        </p:txBody>
      </p:sp>
      <p:sp>
        <p:nvSpPr>
          <p:cNvPr id="16" name="TextBox 15"/>
          <p:cNvSpPr txBox="1"/>
          <p:nvPr/>
        </p:nvSpPr>
        <p:spPr>
          <a:xfrm>
            <a:off x="0" y="2209800"/>
            <a:ext cx="9144000" cy="3595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36000" rtlCol="0">
            <a:spAutoFit/>
          </a:bodyPr>
          <a:lstStyle/>
          <a:p>
            <a:pPr algn="l"/>
            <a:r>
              <a:rPr lang="en-US" dirty="0" smtClean="0">
                <a:solidFill>
                  <a:srgbClr val="0000FF"/>
                </a:solidFill>
              </a:rPr>
              <a:t>#7 REPLACED BY PLAYER #15 (RULE 29.1.2/RULE 15.7) </a:t>
            </a:r>
          </a:p>
        </p:txBody>
      </p:sp>
      <p:sp>
        <p:nvSpPr>
          <p:cNvPr id="17" name="TextBox 16"/>
          <p:cNvSpPr txBox="1"/>
          <p:nvPr/>
        </p:nvSpPr>
        <p:spPr>
          <a:xfrm>
            <a:off x="0" y="2514600"/>
            <a:ext cx="9144000" cy="3304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200" rtlCol="0">
            <a:spAutoFit/>
          </a:bodyPr>
          <a:lstStyle/>
          <a:p>
            <a:pPr algn="l"/>
            <a:r>
              <a:rPr lang="en-US" dirty="0" smtClean="0">
                <a:solidFill>
                  <a:srgbClr val="0000FF"/>
                </a:solidFill>
              </a:rPr>
              <a:t>3)  SET 4, 2 – 1.  FIRE ALARM SOUNDED AND FACILITY EVACUATED.  TEAM A  </a:t>
            </a:r>
          </a:p>
        </p:txBody>
      </p:sp>
      <p:sp>
        <p:nvSpPr>
          <p:cNvPr id="18" name="TextBox 17"/>
          <p:cNvSpPr txBox="1"/>
          <p:nvPr/>
        </p:nvSpPr>
        <p:spPr>
          <a:xfrm>
            <a:off x="0" y="2743200"/>
            <a:ext cx="9144000" cy="37769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54000" rtlCol="0">
            <a:spAutoFit/>
          </a:bodyPr>
          <a:lstStyle/>
          <a:p>
            <a:pPr algn="l"/>
            <a:r>
              <a:rPr lang="en-US" dirty="0" smtClean="0">
                <a:solidFill>
                  <a:srgbClr val="0000FF"/>
                </a:solidFill>
              </a:rPr>
              <a:t>CURRENT SERVER #8.  TEAM B NEXT SERVER #2.</a:t>
            </a:r>
            <a:r>
              <a:rPr lang="en-US" sz="1200" dirty="0" smtClean="0">
                <a:solidFill>
                  <a:srgbClr val="0000FF"/>
                </a:solidFill>
              </a:rPr>
              <a:t>  </a:t>
            </a:r>
            <a:r>
              <a:rPr lang="en-US" dirty="0" smtClean="0">
                <a:solidFill>
                  <a:srgbClr val="0000FF"/>
                </a:solidFill>
              </a:rPr>
              <a:t>MATCH DELAYED 12 MINUTES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55" presetClass="entr" presetSubtype="0" fill="hold" grpId="0" nodeType="afterEffect">
                                  <p:stCondLst>
                                    <p:cond delay="75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0.7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par>
                                <p:cTn id="16" presetID="55" presetClass="entr" presetSubtype="0" fill="hold" grpId="0" nodeType="withEffect">
                                  <p:stCondLst>
                                    <p:cond delay="75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grpId="0" nodeType="withEffect">
                                  <p:stCondLst>
                                    <p:cond delay="75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strVal val="#ppt_w*0.70"/>
                                          </p:val>
                                        </p:tav>
                                        <p:tav tm="100000">
                                          <p:val>
                                            <p:strVal val="#ppt_w"/>
                                          </p:val>
                                        </p:tav>
                                      </p:tavLst>
                                    </p:anim>
                                    <p:anim calcmode="lin" valueType="num">
                                      <p:cBhvr>
                                        <p:cTn id="24" dur="1000" fill="hold"/>
                                        <p:tgtEl>
                                          <p:spTgt spid="15"/>
                                        </p:tgtEl>
                                        <p:attrNameLst>
                                          <p:attrName>ppt_h</p:attrName>
                                        </p:attrNameLst>
                                      </p:cBhvr>
                                      <p:tavLst>
                                        <p:tav tm="0">
                                          <p:val>
                                            <p:strVal val="#ppt_h"/>
                                          </p:val>
                                        </p:tav>
                                        <p:tav tm="100000">
                                          <p:val>
                                            <p:strVal val="#ppt_h"/>
                                          </p:val>
                                        </p:tav>
                                      </p:tavLst>
                                    </p:anim>
                                    <p:animEffect transition="in" filter="fade">
                                      <p:cBhvr>
                                        <p:cTn id="25" dur="1000"/>
                                        <p:tgtEl>
                                          <p:spTgt spid="15"/>
                                        </p:tgtEl>
                                      </p:cBhvr>
                                    </p:animEffect>
                                  </p:childTnLst>
                                </p:cTn>
                              </p:par>
                              <p:par>
                                <p:cTn id="26" presetID="55" presetClass="entr" presetSubtype="0" fill="hold" grpId="0" nodeType="withEffect">
                                  <p:stCondLst>
                                    <p:cond delay="75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strVal val="#ppt_w*0.70"/>
                                          </p:val>
                                        </p:tav>
                                        <p:tav tm="100000">
                                          <p:val>
                                            <p:strVal val="#ppt_w"/>
                                          </p:val>
                                        </p:tav>
                                      </p:tavLst>
                                    </p:anim>
                                    <p:anim calcmode="lin" valueType="num">
                                      <p:cBhvr>
                                        <p:cTn id="29" dur="1000" fill="hold"/>
                                        <p:tgtEl>
                                          <p:spTgt spid="16"/>
                                        </p:tgtEl>
                                        <p:attrNameLst>
                                          <p:attrName>ppt_h</p:attrName>
                                        </p:attrNameLst>
                                      </p:cBhvr>
                                      <p:tavLst>
                                        <p:tav tm="0">
                                          <p:val>
                                            <p:strVal val="#ppt_h"/>
                                          </p:val>
                                        </p:tav>
                                        <p:tav tm="100000">
                                          <p:val>
                                            <p:strVal val="#ppt_h"/>
                                          </p:val>
                                        </p:tav>
                                      </p:tavLst>
                                    </p:anim>
                                    <p:animEffect transition="in" filter="fade">
                                      <p:cBhvr>
                                        <p:cTn id="30" dur="1000"/>
                                        <p:tgtEl>
                                          <p:spTgt spid="16"/>
                                        </p:tgtEl>
                                      </p:cBhvr>
                                    </p:animEffect>
                                  </p:childTnLst>
                                </p:cTn>
                              </p:par>
                            </p:childTnLst>
                          </p:cTn>
                        </p:par>
                        <p:par>
                          <p:cTn id="31" fill="hold">
                            <p:stCondLst>
                              <p:cond delay="2750"/>
                            </p:stCondLst>
                            <p:childTnLst>
                              <p:par>
                                <p:cTn id="32" presetID="55" presetClass="entr" presetSubtype="0" fill="hold" grpId="0" nodeType="afterEffect">
                                  <p:stCondLst>
                                    <p:cond delay="75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0.70"/>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par>
                                <p:cTn id="37" presetID="55" presetClass="entr" presetSubtype="0" fill="hold" grpId="0" nodeType="withEffect">
                                  <p:stCondLst>
                                    <p:cond delay="75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strVal val="#ppt_w*0.70"/>
                                          </p:val>
                                        </p:tav>
                                        <p:tav tm="100000">
                                          <p:val>
                                            <p:strVal val="#ppt_w"/>
                                          </p:val>
                                        </p:tav>
                                      </p:tavLst>
                                    </p:anim>
                                    <p:anim calcmode="lin" valueType="num">
                                      <p:cBhvr>
                                        <p:cTn id="40" dur="1000" fill="hold"/>
                                        <p:tgtEl>
                                          <p:spTgt spid="18"/>
                                        </p:tgtEl>
                                        <p:attrNameLst>
                                          <p:attrName>ppt_h</p:attrName>
                                        </p:attrNameLst>
                                      </p:cBhvr>
                                      <p:tavLst>
                                        <p:tav tm="0">
                                          <p:val>
                                            <p:strVal val="#ppt_h"/>
                                          </p:val>
                                        </p:tav>
                                        <p:tav tm="100000">
                                          <p:val>
                                            <p:strVal val="#ppt_h"/>
                                          </p:val>
                                        </p:tav>
                                      </p:tavLst>
                                    </p:anim>
                                    <p:animEffect transition="in" filter="fade">
                                      <p:cBhvr>
                                        <p:cTn id="4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1066800"/>
            <a:ext cx="9144000" cy="2057400"/>
          </a:xfrm>
          <a:prstGeom prst="rect">
            <a:avLst/>
          </a:prstGeom>
        </p:spPr>
      </p:pic>
      <p:sp>
        <p:nvSpPr>
          <p:cNvPr id="12" name="TextBox 11"/>
          <p:cNvSpPr txBox="1"/>
          <p:nvPr/>
        </p:nvSpPr>
        <p:spPr>
          <a:xfrm>
            <a:off x="1524000" y="990600"/>
            <a:ext cx="7620000" cy="40313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9200" rtlCol="0">
            <a:spAutoFit/>
          </a:bodyPr>
          <a:lstStyle/>
          <a:p>
            <a:pPr algn="l"/>
            <a:r>
              <a:rPr lang="en-US" dirty="0" smtClean="0">
                <a:solidFill>
                  <a:srgbClr val="0000FF"/>
                </a:solidFill>
              </a:rPr>
              <a:t>1)  IMPROPER REQUEST (LATE SUBSTITUTION), TEAM A, SET 1 </a:t>
            </a:r>
          </a:p>
        </p:txBody>
      </p:sp>
      <p:sp>
        <p:nvSpPr>
          <p:cNvPr id="7" name="Title 1"/>
          <p:cNvSpPr>
            <a:spLocks noGrp="1"/>
          </p:cNvSpPr>
          <p:nvPr>
            <p:ph type="title"/>
          </p:nvPr>
        </p:nvSpPr>
        <p:spPr>
          <a:xfrm>
            <a:off x="0" y="0"/>
            <a:ext cx="9144000" cy="914400"/>
          </a:xfrm>
        </p:spPr>
        <p:txBody>
          <a:bodyPr/>
          <a:lstStyle/>
          <a:p>
            <a:pPr>
              <a:defRPr/>
            </a:pPr>
            <a:r>
              <a:rPr lang="en-US" sz="4800" dirty="0" smtClean="0">
                <a:ea typeface="+mj-ea"/>
                <a:cs typeface="+mj-cs"/>
              </a:rPr>
              <a:t>Recording Remarks</a:t>
            </a:r>
            <a:endParaRPr lang="en-US" sz="4800" dirty="0">
              <a:ea typeface="+mj-ea"/>
              <a:cs typeface="+mj-cs"/>
            </a:endParaRPr>
          </a:p>
        </p:txBody>
      </p:sp>
      <p:sp>
        <p:nvSpPr>
          <p:cNvPr id="13" name="TextBox 12"/>
          <p:cNvSpPr txBox="1"/>
          <p:nvPr/>
        </p:nvSpPr>
        <p:spPr>
          <a:xfrm>
            <a:off x="1524000" y="1295400"/>
            <a:ext cx="7620000" cy="3849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61200" rtlCol="0">
            <a:spAutoFit/>
          </a:bodyPr>
          <a:lstStyle/>
          <a:p>
            <a:pPr algn="l"/>
            <a:r>
              <a:rPr lang="en-US" dirty="0" smtClean="0">
                <a:solidFill>
                  <a:srgbClr val="0000FF"/>
                </a:solidFill>
              </a:rPr>
              <a:t>2)  1 MINUTE TTO APPLIED IN SET 3 AT 22 – 18, TEAM B PLAYER #7  </a:t>
            </a:r>
          </a:p>
        </p:txBody>
      </p:sp>
      <p:sp>
        <p:nvSpPr>
          <p:cNvPr id="14" name="TextBox 13"/>
          <p:cNvSpPr txBox="1"/>
          <p:nvPr/>
        </p:nvSpPr>
        <p:spPr>
          <a:xfrm>
            <a:off x="0" y="1600200"/>
            <a:ext cx="9144000" cy="3958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2000" rtlCol="0">
            <a:spAutoFit/>
          </a:bodyPr>
          <a:lstStyle/>
          <a:p>
            <a:pPr algn="l"/>
            <a:r>
              <a:rPr lang="en-US" dirty="0" smtClean="0">
                <a:solidFill>
                  <a:srgbClr val="0000FF"/>
                </a:solidFill>
              </a:rPr>
              <a:t>BLEEDING.  LEGAL SUBSTITUTION NOT POSSIBLE DUE TO LIMITATIONS OF</a:t>
            </a:r>
          </a:p>
        </p:txBody>
      </p:sp>
      <p:sp>
        <p:nvSpPr>
          <p:cNvPr id="15" name="TextBox 14"/>
          <p:cNvSpPr txBox="1"/>
          <p:nvPr/>
        </p:nvSpPr>
        <p:spPr>
          <a:xfrm>
            <a:off x="0" y="1905000"/>
            <a:ext cx="9144000" cy="38132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57600" rtlCol="0">
            <a:spAutoFit/>
          </a:bodyPr>
          <a:lstStyle/>
          <a:p>
            <a:pPr algn="l"/>
            <a:r>
              <a:rPr lang="en-US" dirty="0" smtClean="0">
                <a:solidFill>
                  <a:srgbClr val="0000FF"/>
                </a:solidFill>
              </a:rPr>
              <a:t>SUBSTITUTIONS (RULE 15.6).  EXCEPTIONAL SUBSTITUTION APPLIED – PLAYER </a:t>
            </a:r>
          </a:p>
        </p:txBody>
      </p:sp>
      <p:sp>
        <p:nvSpPr>
          <p:cNvPr id="16" name="TextBox 15"/>
          <p:cNvSpPr txBox="1"/>
          <p:nvPr/>
        </p:nvSpPr>
        <p:spPr>
          <a:xfrm>
            <a:off x="0" y="2209800"/>
            <a:ext cx="9144000" cy="3595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36000" rtlCol="0">
            <a:spAutoFit/>
          </a:bodyPr>
          <a:lstStyle/>
          <a:p>
            <a:pPr algn="l"/>
            <a:r>
              <a:rPr lang="en-US" dirty="0" smtClean="0">
                <a:solidFill>
                  <a:srgbClr val="0000FF"/>
                </a:solidFill>
              </a:rPr>
              <a:t>#7 REPLACED BY PLAYER #15 (RULE 29.1.2/RULE 15.7) </a:t>
            </a:r>
          </a:p>
        </p:txBody>
      </p:sp>
      <p:sp>
        <p:nvSpPr>
          <p:cNvPr id="17" name="TextBox 16"/>
          <p:cNvSpPr txBox="1"/>
          <p:nvPr/>
        </p:nvSpPr>
        <p:spPr>
          <a:xfrm>
            <a:off x="0" y="2514600"/>
            <a:ext cx="9144000" cy="3304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7200" rtlCol="0">
            <a:spAutoFit/>
          </a:bodyPr>
          <a:lstStyle/>
          <a:p>
            <a:pPr algn="l"/>
            <a:r>
              <a:rPr lang="en-US" dirty="0" smtClean="0">
                <a:solidFill>
                  <a:srgbClr val="0000FF"/>
                </a:solidFill>
              </a:rPr>
              <a:t>3)  SET 4, 2 – 1.  FIRE ALARM SOUNDED AND FACILITY EVACUATED.  TEAM A  </a:t>
            </a:r>
          </a:p>
        </p:txBody>
      </p:sp>
      <p:sp>
        <p:nvSpPr>
          <p:cNvPr id="18" name="TextBox 17"/>
          <p:cNvSpPr txBox="1"/>
          <p:nvPr/>
        </p:nvSpPr>
        <p:spPr>
          <a:xfrm>
            <a:off x="0" y="2743200"/>
            <a:ext cx="9144000" cy="37769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44000" tIns="54000" rtlCol="0">
            <a:spAutoFit/>
          </a:bodyPr>
          <a:lstStyle/>
          <a:p>
            <a:pPr algn="l"/>
            <a:r>
              <a:rPr lang="en-US" dirty="0" smtClean="0">
                <a:solidFill>
                  <a:srgbClr val="0000FF"/>
                </a:solidFill>
              </a:rPr>
              <a:t>CURRENT SERVER #8.  TEAM B NEXT SERVER #2.</a:t>
            </a:r>
            <a:r>
              <a:rPr lang="en-US" sz="1200" dirty="0" smtClean="0">
                <a:solidFill>
                  <a:srgbClr val="0000FF"/>
                </a:solidFill>
              </a:rPr>
              <a:t>  </a:t>
            </a:r>
            <a:r>
              <a:rPr lang="en-US" dirty="0" smtClean="0">
                <a:solidFill>
                  <a:srgbClr val="0000FF"/>
                </a:solidFill>
              </a:rPr>
              <a:t>MATCH DELAYED 12 MINUTES </a:t>
            </a:r>
          </a:p>
        </p:txBody>
      </p:sp>
      <p:sp>
        <p:nvSpPr>
          <p:cNvPr id="19" name="TextBox 18"/>
          <p:cNvSpPr txBox="1"/>
          <p:nvPr/>
        </p:nvSpPr>
        <p:spPr>
          <a:xfrm>
            <a:off x="0" y="4419600"/>
            <a:ext cx="9144000" cy="156966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3200" dirty="0">
                <a:solidFill>
                  <a:schemeClr val="tx1"/>
                </a:solidFill>
              </a:rPr>
              <a:t>At the end of the match, the first referee will </a:t>
            </a:r>
            <a:r>
              <a:rPr lang="en-US" sz="3200" dirty="0" smtClean="0">
                <a:solidFill>
                  <a:schemeClr val="tx1"/>
                </a:solidFill>
              </a:rPr>
              <a:t>only initial </a:t>
            </a:r>
            <a:r>
              <a:rPr lang="en-US" sz="3200" dirty="0">
                <a:solidFill>
                  <a:schemeClr val="tx1"/>
                </a:solidFill>
              </a:rPr>
              <a:t>the Remarks Section if any information has been recorded.</a:t>
            </a:r>
          </a:p>
        </p:txBody>
      </p:sp>
      <p:sp>
        <p:nvSpPr>
          <p:cNvPr id="20" name="TextBox 19"/>
          <p:cNvSpPr txBox="1"/>
          <p:nvPr/>
        </p:nvSpPr>
        <p:spPr>
          <a:xfrm>
            <a:off x="6400800" y="2819400"/>
            <a:ext cx="2971800" cy="1323439"/>
          </a:xfrm>
          <a:prstGeom prst="rect">
            <a:avLst/>
          </a:prstGeom>
          <a:noFill/>
          <a:ln>
            <a:noFill/>
          </a:ln>
          <a:scene3d>
            <a:camera prst="orthographicFront">
              <a:rot lat="0" lon="0" rev="900000"/>
            </a:camera>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8000" b="1" dirty="0">
                <a:solidFill>
                  <a:srgbClr val="0000FF"/>
                </a:solidFill>
                <a:latin typeface="Arial Rounded MT Bold"/>
                <a:cs typeface="Arial Rounded MT Bold"/>
              </a:rPr>
              <a:t>F 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1000"/>
                                  </p:stCondLst>
                                  <p:iterate type="lt">
                                    <p:tmPct val="50000"/>
                                  </p:iterate>
                                  <p:childTnLst>
                                    <p:set>
                                      <p:cBhvr>
                                        <p:cTn id="6" dur="1" fill="hold">
                                          <p:stCondLst>
                                            <p:cond delay="0"/>
                                          </p:stCondLst>
                                        </p:cTn>
                                        <p:tgtEl>
                                          <p:spTgt spid="20"/>
                                        </p:tgtEl>
                                        <p:attrNameLst>
                                          <p:attrName>style.visibility</p:attrName>
                                        </p:attrNameLst>
                                      </p:cBhvr>
                                      <p:to>
                                        <p:strVal val="visible"/>
                                      </p:to>
                                    </p:set>
                                    <p:set>
                                      <p:cBhvr>
                                        <p:cTn id="7" dur="910" fill="hold">
                                          <p:stCondLst>
                                            <p:cond delay="0"/>
                                          </p:stCondLst>
                                        </p:cTn>
                                        <p:tgtEl>
                                          <p:spTgt spid="20"/>
                                        </p:tgtEl>
                                        <p:attrNameLst>
                                          <p:attrName>style.rotation</p:attrName>
                                        </p:attrNameLst>
                                      </p:cBhvr>
                                      <p:to>
                                        <p:strVal val="-45.0"/>
                                      </p:to>
                                    </p:set>
                                    <p:anim calcmode="lin" valueType="num">
                                      <p:cBhvr>
                                        <p:cTn id="8" dur="910" fill="hold">
                                          <p:stCondLst>
                                            <p:cond delay="910"/>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20"/>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ctrTitle"/>
          </p:nvPr>
        </p:nvSpPr>
        <p:spPr/>
        <p:txBody>
          <a:bodyPr/>
          <a:lstStyle/>
          <a:p>
            <a:pPr eaLnBrk="1" fontAlgn="auto" hangingPunct="1">
              <a:spcAft>
                <a:spcPts val="0"/>
              </a:spcAft>
              <a:defRPr/>
            </a:pPr>
            <a:r>
              <a:rPr lang="en-US" sz="6000" dirty="0" smtClean="0">
                <a:ea typeface="+mj-ea"/>
                <a:cs typeface="+mj-cs"/>
              </a:rPr>
              <a:t>Signatures</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p:cNvPicPr>
            <a:picLocks noGrp="1" noChangeAspect="1" noChangeArrowheads="1"/>
          </p:cNvPicPr>
          <p:nvPr>
            <p:ph idx="1"/>
          </p:nvPr>
        </p:nvPicPr>
        <p:blipFill>
          <a:blip r:embed="rId3"/>
          <a:srcRect/>
          <a:stretch>
            <a:fillRect/>
          </a:stretch>
        </p:blipFill>
        <p:spPr>
          <a:xfrm>
            <a:off x="4762"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153400" y="3810000"/>
            <a:ext cx="762000" cy="2554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37160" tIns="54864">
            <a:spAutoFit/>
          </a:bodyPr>
          <a:lstStyle/>
          <a:p>
            <a:pPr>
              <a:defRPr/>
            </a:pPr>
            <a:r>
              <a:rPr lang="en-US" sz="1000" dirty="0" smtClean="0">
                <a:solidFill>
                  <a:srgbClr val="0000FF"/>
                </a:solidFill>
              </a:rPr>
              <a:t>  U </a:t>
            </a:r>
            <a:r>
              <a:rPr lang="en-US" sz="1000" dirty="0">
                <a:solidFill>
                  <a:srgbClr val="0000FF"/>
                </a:solidFill>
              </a:rPr>
              <a:t>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7" name="Oval 56"/>
          <p:cNvSpPr/>
          <p:nvPr/>
        </p:nvSpPr>
        <p:spPr>
          <a:xfrm>
            <a:off x="7162800" y="44958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8" name="Oval 57"/>
          <p:cNvSpPr/>
          <p:nvPr/>
        </p:nvSpPr>
        <p:spPr>
          <a:xfrm>
            <a:off x="8153400" y="4267200"/>
            <a:ext cx="1524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2971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72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80" name="Diagonal Stripe 79"/>
          <p:cNvSpPr/>
          <p:nvPr/>
        </p:nvSpPr>
        <p:spPr>
          <a:xfrm>
            <a:off x="2667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Diagonal Stripe 80"/>
          <p:cNvSpPr/>
          <p:nvPr/>
        </p:nvSpPr>
        <p:spPr>
          <a:xfrm>
            <a:off x="2667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Diagonal Stripe 81"/>
          <p:cNvSpPr/>
          <p:nvPr/>
        </p:nvSpPr>
        <p:spPr>
          <a:xfrm>
            <a:off x="2667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3" name="Diagonal Stripe 82"/>
          <p:cNvSpPr/>
          <p:nvPr/>
        </p:nvSpPr>
        <p:spPr>
          <a:xfrm>
            <a:off x="2667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4" name="Diagonal Stripe 83"/>
          <p:cNvSpPr/>
          <p:nvPr/>
        </p:nvSpPr>
        <p:spPr>
          <a:xfrm>
            <a:off x="2667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Diagonal Stripe 84"/>
          <p:cNvSpPr/>
          <p:nvPr/>
        </p:nvSpPr>
        <p:spPr>
          <a:xfrm>
            <a:off x="2667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 name="Diagonal Stripe 85"/>
          <p:cNvSpPr/>
          <p:nvPr/>
        </p:nvSpPr>
        <p:spPr>
          <a:xfrm>
            <a:off x="2667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Diagonal Stripe 86"/>
          <p:cNvSpPr/>
          <p:nvPr/>
        </p:nvSpPr>
        <p:spPr>
          <a:xfrm>
            <a:off x="2667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8" name="Diagonal Stripe 87"/>
          <p:cNvSpPr/>
          <p:nvPr/>
        </p:nvSpPr>
        <p:spPr>
          <a:xfrm>
            <a:off x="2667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2667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2667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rot="10800000">
            <a:off x="2743200" y="1066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rot="10800000">
            <a:off x="2743200" y="11429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Diagonal Stripe 92"/>
          <p:cNvSpPr/>
          <p:nvPr/>
        </p:nvSpPr>
        <p:spPr>
          <a:xfrm rot="10800000">
            <a:off x="2743200" y="12191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Diagonal Stripe 93"/>
          <p:cNvSpPr/>
          <p:nvPr/>
        </p:nvSpPr>
        <p:spPr>
          <a:xfrm rot="10800000">
            <a:off x="2743200" y="12953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Diagonal Stripe 94"/>
          <p:cNvSpPr/>
          <p:nvPr/>
        </p:nvSpPr>
        <p:spPr>
          <a:xfrm rot="10800000">
            <a:off x="2743200" y="13715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Diagonal Stripe 95"/>
          <p:cNvSpPr/>
          <p:nvPr/>
        </p:nvSpPr>
        <p:spPr>
          <a:xfrm rot="10800000">
            <a:off x="2743200" y="1447799"/>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Diagonal Stripe 96"/>
          <p:cNvSpPr/>
          <p:nvPr/>
        </p:nvSpPr>
        <p:spPr>
          <a:xfrm>
            <a:off x="4572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Diagonal Stripe 98"/>
          <p:cNvSpPr/>
          <p:nvPr/>
        </p:nvSpPr>
        <p:spPr>
          <a:xfrm>
            <a:off x="4572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Diagonal Stripe 99"/>
          <p:cNvSpPr/>
          <p:nvPr/>
        </p:nvSpPr>
        <p:spPr>
          <a:xfrm>
            <a:off x="4572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572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Diagonal Stripe 108"/>
          <p:cNvSpPr/>
          <p:nvPr/>
        </p:nvSpPr>
        <p:spPr>
          <a:xfrm>
            <a:off x="4572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Diagonal Stripe 109"/>
          <p:cNvSpPr/>
          <p:nvPr/>
        </p:nvSpPr>
        <p:spPr>
          <a:xfrm>
            <a:off x="4572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Diagonal Stripe 110"/>
          <p:cNvSpPr/>
          <p:nvPr/>
        </p:nvSpPr>
        <p:spPr>
          <a:xfrm>
            <a:off x="4572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Diagonal Stripe 111"/>
          <p:cNvSpPr/>
          <p:nvPr/>
        </p:nvSpPr>
        <p:spPr>
          <a:xfrm>
            <a:off x="4572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Diagonal Stripe 112"/>
          <p:cNvSpPr/>
          <p:nvPr/>
        </p:nvSpPr>
        <p:spPr>
          <a:xfrm>
            <a:off x="4572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4" name="Diagonal Stripe 113"/>
          <p:cNvSpPr/>
          <p:nvPr/>
        </p:nvSpPr>
        <p:spPr>
          <a:xfrm>
            <a:off x="4572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4572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 name="Diagonal Stripe 122"/>
          <p:cNvSpPr/>
          <p:nvPr/>
        </p:nvSpPr>
        <p:spPr>
          <a:xfrm rot="10800000">
            <a:off x="46482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4" name="Diagonal Stripe 123"/>
          <p:cNvSpPr/>
          <p:nvPr/>
        </p:nvSpPr>
        <p:spPr>
          <a:xfrm rot="10800000">
            <a:off x="46482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5" name="Diagonal Stripe 124"/>
          <p:cNvSpPr/>
          <p:nvPr/>
        </p:nvSpPr>
        <p:spPr>
          <a:xfrm rot="10800000">
            <a:off x="46482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6" name="TextBox 125"/>
          <p:cNvSpPr txBox="1"/>
          <p:nvPr/>
        </p:nvSpPr>
        <p:spPr>
          <a:xfrm>
            <a:off x="3276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5</a:t>
            </a:r>
          </a:p>
        </p:txBody>
      </p:sp>
      <p:sp>
        <p:nvSpPr>
          <p:cNvPr id="127" name="TextBox 126"/>
          <p:cNvSpPr txBox="1"/>
          <p:nvPr/>
        </p:nvSpPr>
        <p:spPr>
          <a:xfrm>
            <a:off x="3505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6</a:t>
            </a:r>
          </a:p>
        </p:txBody>
      </p:sp>
      <p:sp>
        <p:nvSpPr>
          <p:cNvPr id="128" name="TextBox 127"/>
          <p:cNvSpPr txBox="1"/>
          <p:nvPr/>
        </p:nvSpPr>
        <p:spPr>
          <a:xfrm>
            <a:off x="3733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8</a:t>
            </a:r>
          </a:p>
        </p:txBody>
      </p:sp>
      <p:sp>
        <p:nvSpPr>
          <p:cNvPr id="129" name="Oval 128"/>
          <p:cNvSpPr/>
          <p:nvPr/>
        </p:nvSpPr>
        <p:spPr>
          <a:xfrm>
            <a:off x="3886200" y="1752600"/>
            <a:ext cx="76200" cy="46038"/>
          </a:xfrm>
          <a:prstGeom prst="ellipse">
            <a:avLst/>
          </a:prstGeom>
          <a:noFill/>
          <a:ln w="222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0" name="TextBox 129"/>
          <p:cNvSpPr txBox="1"/>
          <p:nvPr/>
        </p:nvSpPr>
        <p:spPr>
          <a:xfrm>
            <a:off x="4038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9</a:t>
            </a:r>
          </a:p>
        </p:txBody>
      </p:sp>
      <p:sp>
        <p:nvSpPr>
          <p:cNvPr id="131" name="TextBox 130"/>
          <p:cNvSpPr txBox="1"/>
          <p:nvPr/>
        </p:nvSpPr>
        <p:spPr>
          <a:xfrm>
            <a:off x="4267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132" name="TextBox 131"/>
          <p:cNvSpPr txBox="1"/>
          <p:nvPr/>
        </p:nvSpPr>
        <p:spPr>
          <a:xfrm>
            <a:off x="2971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000" dirty="0">
                <a:solidFill>
                  <a:srgbClr val="0000FF"/>
                </a:solidFill>
              </a:rPr>
              <a:t>11</a:t>
            </a:r>
          </a:p>
        </p:txBody>
      </p:sp>
      <p:sp>
        <p:nvSpPr>
          <p:cNvPr id="133" name="TextBox 132"/>
          <p:cNvSpPr txBox="1"/>
          <p:nvPr/>
        </p:nvSpPr>
        <p:spPr>
          <a:xfrm>
            <a:off x="3276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12</a:t>
            </a:r>
          </a:p>
        </p:txBody>
      </p:sp>
      <p:sp>
        <p:nvSpPr>
          <p:cNvPr id="134" name="TextBox 133"/>
          <p:cNvSpPr txBox="1"/>
          <p:nvPr/>
        </p:nvSpPr>
        <p:spPr>
          <a:xfrm>
            <a:off x="3505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a:solidFill>
                  <a:srgbClr val="0000FF"/>
                </a:solidFill>
              </a:rPr>
              <a:t>13</a:t>
            </a:r>
          </a:p>
        </p:txBody>
      </p:sp>
      <p:sp>
        <p:nvSpPr>
          <p:cNvPr id="136" name="TextBox 135"/>
          <p:cNvSpPr txBox="1"/>
          <p:nvPr/>
        </p:nvSpPr>
        <p:spPr>
          <a:xfrm>
            <a:off x="1143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3</a:t>
            </a:r>
          </a:p>
        </p:txBody>
      </p:sp>
      <p:sp>
        <p:nvSpPr>
          <p:cNvPr id="137" name="TextBox 136"/>
          <p:cNvSpPr txBox="1"/>
          <p:nvPr/>
        </p:nvSpPr>
        <p:spPr>
          <a:xfrm>
            <a:off x="1371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6</a:t>
            </a:r>
          </a:p>
        </p:txBody>
      </p:sp>
      <p:sp>
        <p:nvSpPr>
          <p:cNvPr id="139" name="TextBox 138"/>
          <p:cNvSpPr txBox="1"/>
          <p:nvPr/>
        </p:nvSpPr>
        <p:spPr>
          <a:xfrm>
            <a:off x="1600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4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140" name="TextBox 139"/>
          <p:cNvSpPr txBox="1"/>
          <p:nvPr/>
        </p:nvSpPr>
        <p:spPr>
          <a:xfrm>
            <a:off x="1905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9</a:t>
            </a:r>
          </a:p>
        </p:txBody>
      </p:sp>
      <p:sp>
        <p:nvSpPr>
          <p:cNvPr id="141" name="TextBox 140"/>
          <p:cNvSpPr txBox="1"/>
          <p:nvPr/>
        </p:nvSpPr>
        <p:spPr>
          <a:xfrm>
            <a:off x="21336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1000" dirty="0">
                <a:solidFill>
                  <a:srgbClr val="0000FF"/>
                </a:solidFill>
              </a:rPr>
              <a:t>10</a:t>
            </a:r>
          </a:p>
        </p:txBody>
      </p:sp>
      <p:sp>
        <p:nvSpPr>
          <p:cNvPr id="142" name="TextBox 141"/>
          <p:cNvSpPr txBox="1"/>
          <p:nvPr/>
        </p:nvSpPr>
        <p:spPr>
          <a:xfrm>
            <a:off x="2362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143" name="TextBox 142"/>
          <p:cNvSpPr txBox="1"/>
          <p:nvPr/>
        </p:nvSpPr>
        <p:spPr>
          <a:xfrm>
            <a:off x="1066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44" name="TextBox 143"/>
          <p:cNvSpPr txBox="1"/>
          <p:nvPr/>
        </p:nvSpPr>
        <p:spPr>
          <a:xfrm>
            <a:off x="1371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1000" dirty="0">
                <a:solidFill>
                  <a:srgbClr val="0000FF"/>
                </a:solidFill>
              </a:rPr>
              <a:t>16</a:t>
            </a:r>
          </a:p>
        </p:txBody>
      </p:sp>
      <p:sp>
        <p:nvSpPr>
          <p:cNvPr id="145" name="TextBox 144"/>
          <p:cNvSpPr txBox="1"/>
          <p:nvPr/>
        </p:nvSpPr>
        <p:spPr>
          <a:xfrm>
            <a:off x="1600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400" dirty="0" smtClean="0">
                <a:solidFill>
                  <a:srgbClr val="0000FF"/>
                </a:solidFill>
              </a:rPr>
              <a:t> </a:t>
            </a:r>
            <a:r>
              <a:rPr lang="en-US" sz="1000" dirty="0" smtClean="0">
                <a:solidFill>
                  <a:srgbClr val="0000FF"/>
                </a:solidFill>
              </a:rPr>
              <a:t>17</a:t>
            </a:r>
            <a:endParaRPr lang="en-US" sz="1000" dirty="0">
              <a:solidFill>
                <a:srgbClr val="0000FF"/>
              </a:solidFill>
            </a:endParaRPr>
          </a:p>
        </p:txBody>
      </p:sp>
      <p:sp>
        <p:nvSpPr>
          <p:cNvPr id="147" name="TextBox 146"/>
          <p:cNvSpPr txBox="1"/>
          <p:nvPr/>
        </p:nvSpPr>
        <p:spPr>
          <a:xfrm>
            <a:off x="1828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1000" dirty="0">
                <a:solidFill>
                  <a:srgbClr val="0000FF"/>
                </a:solidFill>
              </a:rPr>
              <a:t>18</a:t>
            </a:r>
          </a:p>
        </p:txBody>
      </p:sp>
      <p:sp>
        <p:nvSpPr>
          <p:cNvPr id="148" name="TextBox 147"/>
          <p:cNvSpPr txBox="1"/>
          <p:nvPr/>
        </p:nvSpPr>
        <p:spPr>
          <a:xfrm>
            <a:off x="13716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600" b="1" dirty="0">
                <a:solidFill>
                  <a:srgbClr val="0000FF"/>
                </a:solidFill>
              </a:rPr>
              <a:t>18 30</a:t>
            </a:r>
          </a:p>
        </p:txBody>
      </p:sp>
      <p:sp>
        <p:nvSpPr>
          <p:cNvPr id="122" name="TextBox 121"/>
          <p:cNvSpPr txBox="1"/>
          <p:nvPr/>
        </p:nvSpPr>
        <p:spPr>
          <a:xfrm>
            <a:off x="5410200" y="5257800"/>
            <a:ext cx="762000" cy="2730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1000" dirty="0" smtClean="0">
                <a:solidFill>
                  <a:srgbClr val="0000FF"/>
                </a:solidFill>
              </a:rPr>
              <a:t>U </a:t>
            </a:r>
            <a:r>
              <a:rPr lang="en-US" sz="1000" dirty="0">
                <a:solidFill>
                  <a:srgbClr val="0000FF"/>
                </a:solidFill>
              </a:rPr>
              <a:t>O C</a:t>
            </a:r>
          </a:p>
        </p:txBody>
      </p:sp>
      <p:sp>
        <p:nvSpPr>
          <p:cNvPr id="138" name="TextBox 137"/>
          <p:cNvSpPr txBox="1"/>
          <p:nvPr/>
        </p:nvSpPr>
        <p:spPr>
          <a:xfrm>
            <a:off x="1905000" y="5867400"/>
            <a:ext cx="12954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FIRST REFEREE</a:t>
            </a:r>
          </a:p>
        </p:txBody>
      </p:sp>
      <p:sp>
        <p:nvSpPr>
          <p:cNvPr id="146" name="TextBox 145"/>
          <p:cNvSpPr txBox="1"/>
          <p:nvPr/>
        </p:nvSpPr>
        <p:spPr>
          <a:xfrm>
            <a:off x="1905000" y="6019800"/>
            <a:ext cx="1295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SECOND REFEREE</a:t>
            </a:r>
          </a:p>
        </p:txBody>
      </p:sp>
      <p:sp>
        <p:nvSpPr>
          <p:cNvPr id="149" name="TextBox 148"/>
          <p:cNvSpPr txBox="1"/>
          <p:nvPr/>
        </p:nvSpPr>
        <p:spPr>
          <a:xfrm>
            <a:off x="1905000" y="6096000"/>
            <a:ext cx="12954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SCORE KEEPER</a:t>
            </a:r>
          </a:p>
        </p:txBody>
      </p:sp>
      <p:sp>
        <p:nvSpPr>
          <p:cNvPr id="150" name="TextBox 149"/>
          <p:cNvSpPr txBox="1"/>
          <p:nvPr/>
        </p:nvSpPr>
        <p:spPr>
          <a:xfrm>
            <a:off x="1905000" y="6248400"/>
            <a:ext cx="1295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ASSISTANT SCORER</a:t>
            </a:r>
          </a:p>
        </p:txBody>
      </p:sp>
      <p:sp>
        <p:nvSpPr>
          <p:cNvPr id="151" name="TextBox 150"/>
          <p:cNvSpPr txBox="1"/>
          <p:nvPr/>
        </p:nvSpPr>
        <p:spPr>
          <a:xfrm>
            <a:off x="3505200" y="5867400"/>
            <a:ext cx="4572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CAN</a:t>
            </a:r>
          </a:p>
        </p:txBody>
      </p:sp>
      <p:sp>
        <p:nvSpPr>
          <p:cNvPr id="152" name="TextBox 151"/>
          <p:cNvSpPr txBox="1"/>
          <p:nvPr/>
        </p:nvSpPr>
        <p:spPr>
          <a:xfrm>
            <a:off x="3505200" y="6019800"/>
            <a:ext cx="533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CAN</a:t>
            </a:r>
          </a:p>
        </p:txBody>
      </p:sp>
      <p:sp>
        <p:nvSpPr>
          <p:cNvPr id="153" name="TextBox 152"/>
          <p:cNvSpPr txBox="1"/>
          <p:nvPr/>
        </p:nvSpPr>
        <p:spPr>
          <a:xfrm>
            <a:off x="3505200" y="6096000"/>
            <a:ext cx="6096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CAN</a:t>
            </a:r>
          </a:p>
        </p:txBody>
      </p:sp>
      <p:sp>
        <p:nvSpPr>
          <p:cNvPr id="154" name="TextBox 153"/>
          <p:cNvSpPr txBox="1"/>
          <p:nvPr/>
        </p:nvSpPr>
        <p:spPr>
          <a:xfrm>
            <a:off x="3505200" y="6248400"/>
            <a:ext cx="533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CAN</a:t>
            </a:r>
          </a:p>
        </p:txBody>
      </p:sp>
      <p:sp>
        <p:nvSpPr>
          <p:cNvPr id="155" name="TextBox 154"/>
          <p:cNvSpPr txBox="1"/>
          <p:nvPr/>
        </p:nvSpPr>
        <p:spPr>
          <a:xfrm>
            <a:off x="18288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1</a:t>
            </a:r>
          </a:p>
        </p:txBody>
      </p:sp>
      <p:sp>
        <p:nvSpPr>
          <p:cNvPr id="156" name="TextBox 155"/>
          <p:cNvSpPr txBox="1"/>
          <p:nvPr/>
        </p:nvSpPr>
        <p:spPr>
          <a:xfrm>
            <a:off x="36576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2</a:t>
            </a:r>
          </a:p>
        </p:txBody>
      </p:sp>
      <p:sp>
        <p:nvSpPr>
          <p:cNvPr id="157" name="TextBox 156"/>
          <p:cNvSpPr txBox="1"/>
          <p:nvPr/>
        </p:nvSpPr>
        <p:spPr>
          <a:xfrm>
            <a:off x="18288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3</a:t>
            </a:r>
          </a:p>
        </p:txBody>
      </p:sp>
      <p:sp>
        <p:nvSpPr>
          <p:cNvPr id="158" name="TextBox 157"/>
          <p:cNvSpPr txBox="1"/>
          <p:nvPr/>
        </p:nvSpPr>
        <p:spPr>
          <a:xfrm>
            <a:off x="36576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4</a:t>
            </a:r>
          </a:p>
        </p:txBody>
      </p:sp>
      <p:sp>
        <p:nvSpPr>
          <p:cNvPr id="160" name="TextBox 159"/>
          <p:cNvSpPr txBox="1"/>
          <p:nvPr/>
        </p:nvSpPr>
        <p:spPr>
          <a:xfrm>
            <a:off x="2133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22</a:t>
            </a:r>
          </a:p>
        </p:txBody>
      </p:sp>
      <p:sp>
        <p:nvSpPr>
          <p:cNvPr id="162" name="TextBox 161"/>
          <p:cNvSpPr txBox="1"/>
          <p:nvPr/>
        </p:nvSpPr>
        <p:spPr>
          <a:xfrm>
            <a:off x="2362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000" dirty="0">
                <a:solidFill>
                  <a:srgbClr val="0000FF"/>
                </a:solidFill>
              </a:rPr>
              <a:t>23</a:t>
            </a:r>
          </a:p>
        </p:txBody>
      </p:sp>
      <p:sp>
        <p:nvSpPr>
          <p:cNvPr id="163" name="Diagonal Stripe 162"/>
          <p:cNvSpPr/>
          <p:nvPr/>
        </p:nvSpPr>
        <p:spPr>
          <a:xfrm rot="10800000">
            <a:off x="2743200" y="15240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4" name="Diagonal Stripe 163"/>
          <p:cNvSpPr/>
          <p:nvPr/>
        </p:nvSpPr>
        <p:spPr>
          <a:xfrm rot="10800000">
            <a:off x="2743200" y="16002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5" name="Diagonal Stripe 164"/>
          <p:cNvSpPr/>
          <p:nvPr/>
        </p:nvSpPr>
        <p:spPr>
          <a:xfrm rot="10800000">
            <a:off x="2743200" y="16764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6" name="Diagonal Stripe 165"/>
          <p:cNvSpPr/>
          <p:nvPr/>
        </p:nvSpPr>
        <p:spPr>
          <a:xfrm rot="10800000">
            <a:off x="2743200" y="17526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rot="10800000">
            <a:off x="46482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rot="10800000">
            <a:off x="46482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rot="10800000">
            <a:off x="46482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rot="10800000">
            <a:off x="46482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rot="10800000">
            <a:off x="46482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rot="10800000">
            <a:off x="46482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3" name="Diagonal Stripe 172"/>
          <p:cNvSpPr/>
          <p:nvPr/>
        </p:nvSpPr>
        <p:spPr>
          <a:xfrm rot="10800000">
            <a:off x="46482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 name="Diagonal Stripe 173"/>
          <p:cNvSpPr/>
          <p:nvPr/>
        </p:nvSpPr>
        <p:spPr>
          <a:xfrm rot="10800000">
            <a:off x="46482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5" name="Diagonal Stripe 174"/>
          <p:cNvSpPr/>
          <p:nvPr/>
        </p:nvSpPr>
        <p:spPr>
          <a:xfrm>
            <a:off x="48006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6" name="TextBox 175"/>
          <p:cNvSpPr txBox="1"/>
          <p:nvPr/>
        </p:nvSpPr>
        <p:spPr>
          <a:xfrm>
            <a:off x="38100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4000">
            <a:spAutoFit/>
          </a:bodyPr>
          <a:lstStyle/>
          <a:p>
            <a:pPr>
              <a:defRPr/>
            </a:pPr>
            <a:r>
              <a:rPr lang="en-US" sz="1000" dirty="0">
                <a:solidFill>
                  <a:srgbClr val="0000FF"/>
                </a:solidFill>
              </a:rPr>
              <a:t>14</a:t>
            </a:r>
          </a:p>
        </p:txBody>
      </p:sp>
      <p:sp>
        <p:nvSpPr>
          <p:cNvPr id="177" name="TextBox 176"/>
          <p:cNvSpPr txBox="1"/>
          <p:nvPr/>
        </p:nvSpPr>
        <p:spPr>
          <a:xfrm>
            <a:off x="40386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1000" dirty="0">
                <a:solidFill>
                  <a:srgbClr val="0000FF"/>
                </a:solidFill>
              </a:rPr>
              <a:t>19</a:t>
            </a:r>
          </a:p>
        </p:txBody>
      </p:sp>
      <p:sp>
        <p:nvSpPr>
          <p:cNvPr id="178" name="TextBox 177"/>
          <p:cNvSpPr txBox="1"/>
          <p:nvPr/>
        </p:nvSpPr>
        <p:spPr>
          <a:xfrm>
            <a:off x="4267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a:solidFill>
                  <a:srgbClr val="0000FF"/>
                </a:solidFill>
              </a:rPr>
              <a:t>24</a:t>
            </a:r>
          </a:p>
        </p:txBody>
      </p:sp>
      <p:sp>
        <p:nvSpPr>
          <p:cNvPr id="179" name="TextBox 178"/>
          <p:cNvSpPr txBox="1"/>
          <p:nvPr/>
        </p:nvSpPr>
        <p:spPr>
          <a:xfrm>
            <a:off x="3048000" y="1981200"/>
            <a:ext cx="304800" cy="242888"/>
          </a:xfrm>
          <a:prstGeom prst="rect">
            <a:avLst/>
          </a:prstGeom>
          <a:noFill/>
          <a:ln>
            <a:noFill/>
          </a:ln>
        </p:spPr>
        <p:style>
          <a:lnRef idx="2">
            <a:schemeClr val="dk1"/>
          </a:lnRef>
          <a:fillRef idx="1">
            <a:schemeClr val="lt1"/>
          </a:fillRef>
          <a:effectRef idx="0">
            <a:schemeClr val="dk1"/>
          </a:effectRef>
          <a:fontRef idx="minor">
            <a:schemeClr val="dk1"/>
          </a:fontRef>
        </p:style>
        <p:txBody>
          <a:bodyPr lIns="27432" tIns="43200">
            <a:spAutoFit/>
          </a:bodyPr>
          <a:lstStyle/>
          <a:p>
            <a:pPr>
              <a:defRPr/>
            </a:pPr>
            <a:r>
              <a:rPr lang="en-US" sz="1000" dirty="0">
                <a:solidFill>
                  <a:srgbClr val="0000FF"/>
                </a:solidFill>
              </a:rPr>
              <a:t>25</a:t>
            </a:r>
          </a:p>
        </p:txBody>
      </p:sp>
      <p:sp>
        <p:nvSpPr>
          <p:cNvPr id="180" name="Oval 179"/>
          <p:cNvSpPr/>
          <p:nvPr/>
        </p:nvSpPr>
        <p:spPr>
          <a:xfrm>
            <a:off x="23622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Oval 181"/>
          <p:cNvSpPr/>
          <p:nvPr/>
        </p:nvSpPr>
        <p:spPr>
          <a:xfrm>
            <a:off x="3048000" y="2057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9" name="Flowchart: Collate 193"/>
          <p:cNvSpPr/>
          <p:nvPr/>
        </p:nvSpPr>
        <p:spPr>
          <a:xfrm>
            <a:off x="2743200" y="1828800"/>
            <a:ext cx="152400" cy="76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1" name="Flowchart: Collate 224"/>
          <p:cNvSpPr/>
          <p:nvPr/>
        </p:nvSpPr>
        <p:spPr>
          <a:xfrm>
            <a:off x="28956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1" name="Flowchart: Collate 225"/>
          <p:cNvSpPr/>
          <p:nvPr/>
        </p:nvSpPr>
        <p:spPr>
          <a:xfrm>
            <a:off x="2971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3" name="Flowchart: Collate 226"/>
          <p:cNvSpPr/>
          <p:nvPr/>
        </p:nvSpPr>
        <p:spPr>
          <a:xfrm>
            <a:off x="4876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4" name="Flowchart: Collate 227"/>
          <p:cNvSpPr/>
          <p:nvPr/>
        </p:nvSpPr>
        <p:spPr>
          <a:xfrm>
            <a:off x="48006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5" name="TextBox 184"/>
          <p:cNvSpPr txBox="1"/>
          <p:nvPr/>
        </p:nvSpPr>
        <p:spPr>
          <a:xfrm>
            <a:off x="42672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prstTxWarp prst="textNoShape">
              <a:avLst/>
            </a:prstTxWarp>
            <a:spAutoFit/>
          </a:bodyPr>
          <a:lstStyle/>
          <a:p>
            <a:r>
              <a:rPr lang="en-US" sz="600" b="1" dirty="0">
                <a:solidFill>
                  <a:srgbClr val="0000FF"/>
                </a:solidFill>
              </a:rPr>
              <a:t>18 55</a:t>
            </a:r>
          </a:p>
        </p:txBody>
      </p:sp>
      <p:sp>
        <p:nvSpPr>
          <p:cNvPr id="186" name="TextBox 185"/>
          <p:cNvSpPr txBox="1"/>
          <p:nvPr/>
        </p:nvSpPr>
        <p:spPr>
          <a:xfrm>
            <a:off x="6019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87" name="TextBox 186"/>
          <p:cNvSpPr txBox="1"/>
          <p:nvPr/>
        </p:nvSpPr>
        <p:spPr>
          <a:xfrm>
            <a:off x="74676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189" name="TextBox 188"/>
          <p:cNvSpPr txBox="1"/>
          <p:nvPr/>
        </p:nvSpPr>
        <p:spPr>
          <a:xfrm>
            <a:off x="55626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600" b="1" dirty="0">
                <a:solidFill>
                  <a:srgbClr val="0000FF"/>
                </a:solidFill>
              </a:rPr>
              <a:t>18 58</a:t>
            </a:r>
          </a:p>
        </p:txBody>
      </p:sp>
      <p:sp>
        <p:nvSpPr>
          <p:cNvPr id="192" name="TextBox 191"/>
          <p:cNvSpPr txBox="1"/>
          <p:nvPr/>
        </p:nvSpPr>
        <p:spPr>
          <a:xfrm>
            <a:off x="6629400" y="762000"/>
            <a:ext cx="3048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57600">
            <a:spAutoFit/>
          </a:bodyPr>
          <a:lstStyle/>
          <a:p>
            <a:pPr>
              <a:defRPr/>
            </a:pPr>
            <a:r>
              <a:rPr lang="en-US" sz="800" b="1" dirty="0">
                <a:solidFill>
                  <a:srgbClr val="0000FF"/>
                </a:solidFill>
              </a:rPr>
              <a:t>X</a:t>
            </a:r>
          </a:p>
        </p:txBody>
      </p:sp>
      <p:sp>
        <p:nvSpPr>
          <p:cNvPr id="193" name="TextBox 192"/>
          <p:cNvSpPr txBox="1"/>
          <p:nvPr/>
        </p:nvSpPr>
        <p:spPr>
          <a:xfrm>
            <a:off x="7162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800" b="1" dirty="0">
                <a:solidFill>
                  <a:srgbClr val="0000FF"/>
                </a:solidFill>
              </a:rPr>
              <a:t>X</a:t>
            </a:r>
          </a:p>
        </p:txBody>
      </p:sp>
      <p:sp>
        <p:nvSpPr>
          <p:cNvPr id="194" name="TextBox 193"/>
          <p:cNvSpPr txBox="1"/>
          <p:nvPr/>
        </p:nvSpPr>
        <p:spPr>
          <a:xfrm>
            <a:off x="7162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b="1" dirty="0">
                <a:solidFill>
                  <a:srgbClr val="0000FF"/>
                </a:solidFill>
              </a:rPr>
              <a:t>X</a:t>
            </a:r>
          </a:p>
        </p:txBody>
      </p:sp>
      <p:sp>
        <p:nvSpPr>
          <p:cNvPr id="195" name="TextBox 194"/>
          <p:cNvSpPr txBox="1"/>
          <p:nvPr/>
        </p:nvSpPr>
        <p:spPr>
          <a:xfrm>
            <a:off x="26670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100" dirty="0">
                <a:solidFill>
                  <a:srgbClr val="0000FF"/>
                </a:solidFill>
              </a:rPr>
              <a:t>22 21</a:t>
            </a:r>
          </a:p>
        </p:txBody>
      </p:sp>
      <p:sp>
        <p:nvSpPr>
          <p:cNvPr id="196" name="TextBox 195"/>
          <p:cNvSpPr txBox="1"/>
          <p:nvPr/>
        </p:nvSpPr>
        <p:spPr>
          <a:xfrm>
            <a:off x="26670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100" dirty="0">
                <a:solidFill>
                  <a:srgbClr val="0000FF"/>
                </a:solidFill>
              </a:rPr>
              <a:t>22 23</a:t>
            </a:r>
          </a:p>
        </p:txBody>
      </p:sp>
      <p:sp>
        <p:nvSpPr>
          <p:cNvPr id="188" name="TextBox 187"/>
          <p:cNvSpPr txBox="1"/>
          <p:nvPr/>
        </p:nvSpPr>
        <p:spPr>
          <a:xfrm>
            <a:off x="1219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8</a:t>
            </a:r>
          </a:p>
        </p:txBody>
      </p:sp>
      <p:sp>
        <p:nvSpPr>
          <p:cNvPr id="190" name="TextBox 189"/>
          <p:cNvSpPr txBox="1"/>
          <p:nvPr/>
        </p:nvSpPr>
        <p:spPr>
          <a:xfrm>
            <a:off x="1371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200" dirty="0" smtClean="0">
                <a:solidFill>
                  <a:srgbClr val="0000FF"/>
                </a:solidFill>
              </a:rPr>
              <a:t>13</a:t>
            </a:r>
            <a:endParaRPr lang="en-US" sz="1200" dirty="0">
              <a:solidFill>
                <a:srgbClr val="0000FF"/>
              </a:solidFill>
            </a:endParaRPr>
          </a:p>
        </p:txBody>
      </p:sp>
      <p:sp>
        <p:nvSpPr>
          <p:cNvPr id="191" name="TextBox 190"/>
          <p:cNvSpPr txBox="1"/>
          <p:nvPr/>
        </p:nvSpPr>
        <p:spPr>
          <a:xfrm>
            <a:off x="16764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2</a:t>
            </a:r>
          </a:p>
        </p:txBody>
      </p:sp>
      <p:sp>
        <p:nvSpPr>
          <p:cNvPr id="197" name="TextBox 196"/>
          <p:cNvSpPr txBox="1"/>
          <p:nvPr/>
        </p:nvSpPr>
        <p:spPr>
          <a:xfrm>
            <a:off x="1905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3</a:t>
            </a:r>
          </a:p>
        </p:txBody>
      </p:sp>
      <p:sp>
        <p:nvSpPr>
          <p:cNvPr id="198" name="TextBox 197"/>
          <p:cNvSpPr txBox="1"/>
          <p:nvPr/>
        </p:nvSpPr>
        <p:spPr>
          <a:xfrm>
            <a:off x="22098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4</a:t>
            </a:r>
          </a:p>
        </p:txBody>
      </p:sp>
      <p:sp>
        <p:nvSpPr>
          <p:cNvPr id="199" name="TextBox 198"/>
          <p:cNvSpPr txBox="1"/>
          <p:nvPr/>
        </p:nvSpPr>
        <p:spPr>
          <a:xfrm>
            <a:off x="24384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1</a:t>
            </a:r>
          </a:p>
        </p:txBody>
      </p:sp>
      <p:sp>
        <p:nvSpPr>
          <p:cNvPr id="200" name="TextBox 199"/>
          <p:cNvSpPr txBox="1"/>
          <p:nvPr/>
        </p:nvSpPr>
        <p:spPr>
          <a:xfrm>
            <a:off x="3124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2</a:t>
            </a:r>
          </a:p>
        </p:txBody>
      </p:sp>
      <p:sp>
        <p:nvSpPr>
          <p:cNvPr id="201" name="TextBox 200"/>
          <p:cNvSpPr txBox="1"/>
          <p:nvPr/>
        </p:nvSpPr>
        <p:spPr>
          <a:xfrm>
            <a:off x="3352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02" name="TextBox 201"/>
          <p:cNvSpPr txBox="1"/>
          <p:nvPr/>
        </p:nvSpPr>
        <p:spPr>
          <a:xfrm>
            <a:off x="3581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1200" dirty="0" smtClean="0">
                <a:solidFill>
                  <a:srgbClr val="0000FF"/>
                </a:solidFill>
              </a:rPr>
              <a:t>1</a:t>
            </a:r>
          </a:p>
        </p:txBody>
      </p:sp>
      <p:sp>
        <p:nvSpPr>
          <p:cNvPr id="203" name="TextBox 202"/>
          <p:cNvSpPr txBox="1"/>
          <p:nvPr/>
        </p:nvSpPr>
        <p:spPr>
          <a:xfrm>
            <a:off x="3886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5</a:t>
            </a:r>
          </a:p>
        </p:txBody>
      </p:sp>
      <p:sp>
        <p:nvSpPr>
          <p:cNvPr id="204" name="TextBox 203"/>
          <p:cNvSpPr txBox="1"/>
          <p:nvPr/>
        </p:nvSpPr>
        <p:spPr>
          <a:xfrm>
            <a:off x="4114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05" name="TextBox 204"/>
          <p:cNvSpPr txBox="1"/>
          <p:nvPr/>
        </p:nvSpPr>
        <p:spPr>
          <a:xfrm>
            <a:off x="4343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4</a:t>
            </a:r>
          </a:p>
        </p:txBody>
      </p:sp>
      <p:sp>
        <p:nvSpPr>
          <p:cNvPr id="206" name="TextBox 205"/>
          <p:cNvSpPr txBox="1"/>
          <p:nvPr/>
        </p:nvSpPr>
        <p:spPr>
          <a:xfrm>
            <a:off x="2819400" y="2057400"/>
            <a:ext cx="6858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100" dirty="0">
                <a:solidFill>
                  <a:srgbClr val="0000FF"/>
                </a:solidFill>
              </a:rPr>
              <a:t>19</a:t>
            </a:r>
          </a:p>
        </p:txBody>
      </p:sp>
      <p:sp>
        <p:nvSpPr>
          <p:cNvPr id="207" name="TextBox 206"/>
          <p:cNvSpPr txBox="1"/>
          <p:nvPr/>
        </p:nvSpPr>
        <p:spPr>
          <a:xfrm>
            <a:off x="47244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8</a:t>
            </a:r>
          </a:p>
        </p:txBody>
      </p:sp>
      <p:sp>
        <p:nvSpPr>
          <p:cNvPr id="208" name="TextBox 207"/>
          <p:cNvSpPr txBox="1"/>
          <p:nvPr/>
        </p:nvSpPr>
        <p:spPr>
          <a:xfrm>
            <a:off x="40386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1200" dirty="0" smtClean="0">
                <a:solidFill>
                  <a:srgbClr val="0000FF"/>
                </a:solidFill>
              </a:rPr>
              <a:t>12</a:t>
            </a:r>
          </a:p>
        </p:txBody>
      </p:sp>
      <p:sp>
        <p:nvSpPr>
          <p:cNvPr id="210" name="TextBox 209"/>
          <p:cNvSpPr txBox="1"/>
          <p:nvPr/>
        </p:nvSpPr>
        <p:spPr>
          <a:xfrm>
            <a:off x="40386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4000" rtlCol="0">
            <a:spAutoFit/>
          </a:bodyPr>
          <a:lstStyle/>
          <a:p>
            <a:pPr algn="l"/>
            <a:r>
              <a:rPr lang="en-US" sz="400" dirty="0">
                <a:solidFill>
                  <a:srgbClr val="0000FF"/>
                </a:solidFill>
              </a:rPr>
              <a:t> </a:t>
            </a:r>
            <a:r>
              <a:rPr lang="en-US" sz="800" dirty="0" smtClean="0">
                <a:solidFill>
                  <a:srgbClr val="0000FF"/>
                </a:solidFill>
              </a:rPr>
              <a:t>15 18</a:t>
            </a:r>
          </a:p>
        </p:txBody>
      </p:sp>
      <p:sp>
        <p:nvSpPr>
          <p:cNvPr id="211" name="TextBox 210"/>
          <p:cNvSpPr txBox="1"/>
          <p:nvPr/>
        </p:nvSpPr>
        <p:spPr>
          <a:xfrm>
            <a:off x="40386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rtlCol="0">
            <a:spAutoFit/>
          </a:bodyPr>
          <a:lstStyle/>
          <a:p>
            <a:pPr algn="l"/>
            <a:r>
              <a:rPr lang="en-US" sz="400" dirty="0" smtClean="0">
                <a:solidFill>
                  <a:srgbClr val="0000FF"/>
                </a:solidFill>
              </a:rPr>
              <a:t> </a:t>
            </a:r>
            <a:r>
              <a:rPr lang="en-US" sz="800" dirty="0" smtClean="0">
                <a:solidFill>
                  <a:srgbClr val="0000FF"/>
                </a:solidFill>
              </a:rPr>
              <a:t>20 22</a:t>
            </a:r>
          </a:p>
        </p:txBody>
      </p:sp>
      <p:sp>
        <p:nvSpPr>
          <p:cNvPr id="212" name="Oval 211"/>
          <p:cNvSpPr/>
          <p:nvPr/>
        </p:nvSpPr>
        <p:spPr>
          <a:xfrm>
            <a:off x="40386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9" name="TextBox 208"/>
          <p:cNvSpPr txBox="1"/>
          <p:nvPr/>
        </p:nvSpPr>
        <p:spPr>
          <a:xfrm>
            <a:off x="5181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a:t>
            </a:r>
          </a:p>
        </p:txBody>
      </p:sp>
      <p:sp>
        <p:nvSpPr>
          <p:cNvPr id="213" name="TextBox 212"/>
          <p:cNvSpPr txBox="1"/>
          <p:nvPr/>
        </p:nvSpPr>
        <p:spPr>
          <a:xfrm>
            <a:off x="5181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14" name="TextBox 213"/>
          <p:cNvSpPr txBox="1"/>
          <p:nvPr/>
        </p:nvSpPr>
        <p:spPr>
          <a:xfrm>
            <a:off x="51816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a:t>
            </a:r>
          </a:p>
        </p:txBody>
      </p:sp>
      <p:sp>
        <p:nvSpPr>
          <p:cNvPr id="215" name="TextBox 214"/>
          <p:cNvSpPr txBox="1"/>
          <p:nvPr/>
        </p:nvSpPr>
        <p:spPr>
          <a:xfrm>
            <a:off x="5181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16" name="TextBox 215"/>
          <p:cNvSpPr txBox="1"/>
          <p:nvPr/>
        </p:nvSpPr>
        <p:spPr>
          <a:xfrm>
            <a:off x="5181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2</a:t>
            </a:r>
          </a:p>
        </p:txBody>
      </p:sp>
      <p:sp>
        <p:nvSpPr>
          <p:cNvPr id="217" name="TextBox 216"/>
          <p:cNvSpPr txBox="1"/>
          <p:nvPr/>
        </p:nvSpPr>
        <p:spPr>
          <a:xfrm>
            <a:off x="5334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8" name="TextBox 217"/>
          <p:cNvSpPr txBox="1"/>
          <p:nvPr/>
        </p:nvSpPr>
        <p:spPr>
          <a:xfrm>
            <a:off x="54864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9" name="TextBox 218"/>
          <p:cNvSpPr txBox="1"/>
          <p:nvPr/>
        </p:nvSpPr>
        <p:spPr>
          <a:xfrm>
            <a:off x="5638800" y="55626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23</a:t>
            </a:r>
          </a:p>
        </p:txBody>
      </p:sp>
      <p:sp>
        <p:nvSpPr>
          <p:cNvPr id="220" name="TextBox 219"/>
          <p:cNvSpPr txBox="1"/>
          <p:nvPr/>
        </p:nvSpPr>
        <p:spPr>
          <a:xfrm>
            <a:off x="64008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25</a:t>
            </a:r>
          </a:p>
        </p:txBody>
      </p:sp>
      <p:sp>
        <p:nvSpPr>
          <p:cNvPr id="221" name="TextBox 220"/>
          <p:cNvSpPr txBox="1"/>
          <p:nvPr/>
        </p:nvSpPr>
        <p:spPr>
          <a:xfrm>
            <a:off x="65532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23" name="TextBox 222"/>
          <p:cNvSpPr txBox="1"/>
          <p:nvPr/>
        </p:nvSpPr>
        <p:spPr>
          <a:xfrm>
            <a:off x="6705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24" name="TextBox 223"/>
          <p:cNvSpPr txBox="1"/>
          <p:nvPr/>
        </p:nvSpPr>
        <p:spPr>
          <a:xfrm>
            <a:off x="6858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25" name="TextBox 224"/>
          <p:cNvSpPr txBox="1"/>
          <p:nvPr/>
        </p:nvSpPr>
        <p:spPr>
          <a:xfrm>
            <a:off x="5334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26" name="TextBox 225"/>
          <p:cNvSpPr txBox="1"/>
          <p:nvPr/>
        </p:nvSpPr>
        <p:spPr>
          <a:xfrm>
            <a:off x="54864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a:t>
            </a:r>
          </a:p>
        </p:txBody>
      </p:sp>
      <p:sp>
        <p:nvSpPr>
          <p:cNvPr id="227" name="TextBox 226"/>
          <p:cNvSpPr txBox="1"/>
          <p:nvPr/>
        </p:nvSpPr>
        <p:spPr>
          <a:xfrm>
            <a:off x="5638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25</a:t>
            </a:r>
          </a:p>
        </p:txBody>
      </p:sp>
      <p:sp>
        <p:nvSpPr>
          <p:cNvPr id="228" name="TextBox 227"/>
          <p:cNvSpPr txBox="1"/>
          <p:nvPr/>
        </p:nvSpPr>
        <p:spPr>
          <a:xfrm>
            <a:off x="6400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15</a:t>
            </a:r>
          </a:p>
        </p:txBody>
      </p:sp>
      <p:sp>
        <p:nvSpPr>
          <p:cNvPr id="229" name="TextBox 228"/>
          <p:cNvSpPr txBox="1"/>
          <p:nvPr/>
        </p:nvSpPr>
        <p:spPr>
          <a:xfrm>
            <a:off x="65532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30" name="TextBox 229"/>
          <p:cNvSpPr txBox="1"/>
          <p:nvPr/>
        </p:nvSpPr>
        <p:spPr>
          <a:xfrm>
            <a:off x="6705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1" name="TextBox 230"/>
          <p:cNvSpPr txBox="1"/>
          <p:nvPr/>
        </p:nvSpPr>
        <p:spPr>
          <a:xfrm>
            <a:off x="6858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2" name="TextBox 231"/>
          <p:cNvSpPr txBox="1"/>
          <p:nvPr/>
        </p:nvSpPr>
        <p:spPr>
          <a:xfrm>
            <a:off x="53340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3" name="TextBox 232"/>
          <p:cNvSpPr txBox="1"/>
          <p:nvPr/>
        </p:nvSpPr>
        <p:spPr>
          <a:xfrm>
            <a:off x="54864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4" name="TextBox 233"/>
          <p:cNvSpPr txBox="1"/>
          <p:nvPr/>
        </p:nvSpPr>
        <p:spPr>
          <a:xfrm>
            <a:off x="5638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21</a:t>
            </a:r>
          </a:p>
        </p:txBody>
      </p:sp>
      <p:sp>
        <p:nvSpPr>
          <p:cNvPr id="236" name="TextBox 235"/>
          <p:cNvSpPr txBox="1"/>
          <p:nvPr/>
        </p:nvSpPr>
        <p:spPr>
          <a:xfrm>
            <a:off x="6400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25</a:t>
            </a:r>
          </a:p>
        </p:txBody>
      </p:sp>
      <p:sp>
        <p:nvSpPr>
          <p:cNvPr id="237" name="TextBox 236"/>
          <p:cNvSpPr txBox="1"/>
          <p:nvPr/>
        </p:nvSpPr>
        <p:spPr>
          <a:xfrm>
            <a:off x="65532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38" name="TextBox 237"/>
          <p:cNvSpPr txBox="1"/>
          <p:nvPr/>
        </p:nvSpPr>
        <p:spPr>
          <a:xfrm>
            <a:off x="67056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39" name="TextBox 238"/>
          <p:cNvSpPr txBox="1"/>
          <p:nvPr/>
        </p:nvSpPr>
        <p:spPr>
          <a:xfrm>
            <a:off x="68580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40" name="TextBox 239"/>
          <p:cNvSpPr txBox="1"/>
          <p:nvPr/>
        </p:nvSpPr>
        <p:spPr>
          <a:xfrm>
            <a:off x="5334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41" name="TextBox 240"/>
          <p:cNvSpPr txBox="1"/>
          <p:nvPr/>
        </p:nvSpPr>
        <p:spPr>
          <a:xfrm>
            <a:off x="54864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a:t>
            </a:r>
          </a:p>
        </p:txBody>
      </p:sp>
      <p:sp>
        <p:nvSpPr>
          <p:cNvPr id="242" name="TextBox 241"/>
          <p:cNvSpPr txBox="1"/>
          <p:nvPr/>
        </p:nvSpPr>
        <p:spPr>
          <a:xfrm>
            <a:off x="5638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25</a:t>
            </a:r>
          </a:p>
        </p:txBody>
      </p:sp>
      <p:sp>
        <p:nvSpPr>
          <p:cNvPr id="243" name="TextBox 242"/>
          <p:cNvSpPr txBox="1"/>
          <p:nvPr/>
        </p:nvSpPr>
        <p:spPr>
          <a:xfrm>
            <a:off x="6400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19</a:t>
            </a:r>
          </a:p>
        </p:txBody>
      </p:sp>
      <p:sp>
        <p:nvSpPr>
          <p:cNvPr id="246" name="TextBox 245"/>
          <p:cNvSpPr txBox="1"/>
          <p:nvPr/>
        </p:nvSpPr>
        <p:spPr>
          <a:xfrm>
            <a:off x="65532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47" name="TextBox 246"/>
          <p:cNvSpPr txBox="1"/>
          <p:nvPr/>
        </p:nvSpPr>
        <p:spPr>
          <a:xfrm>
            <a:off x="6705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8" name="TextBox 247"/>
          <p:cNvSpPr txBox="1"/>
          <p:nvPr/>
        </p:nvSpPr>
        <p:spPr>
          <a:xfrm>
            <a:off x="6858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9" name="TextBox 248"/>
          <p:cNvSpPr txBox="1"/>
          <p:nvPr/>
        </p:nvSpPr>
        <p:spPr>
          <a:xfrm>
            <a:off x="5334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0" name="TextBox 249"/>
          <p:cNvSpPr txBox="1"/>
          <p:nvPr/>
        </p:nvSpPr>
        <p:spPr>
          <a:xfrm>
            <a:off x="54864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1" name="TextBox 250"/>
          <p:cNvSpPr txBox="1"/>
          <p:nvPr/>
        </p:nvSpPr>
        <p:spPr>
          <a:xfrm>
            <a:off x="5638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17</a:t>
            </a:r>
          </a:p>
        </p:txBody>
      </p:sp>
      <p:sp>
        <p:nvSpPr>
          <p:cNvPr id="252" name="TextBox 251"/>
          <p:cNvSpPr txBox="1"/>
          <p:nvPr/>
        </p:nvSpPr>
        <p:spPr>
          <a:xfrm>
            <a:off x="6400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19</a:t>
            </a:r>
          </a:p>
        </p:txBody>
      </p:sp>
      <p:sp>
        <p:nvSpPr>
          <p:cNvPr id="253" name="TextBox 252"/>
          <p:cNvSpPr txBox="1"/>
          <p:nvPr/>
        </p:nvSpPr>
        <p:spPr>
          <a:xfrm>
            <a:off x="6553200" y="6096000"/>
            <a:ext cx="304800" cy="2400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54" name="TextBox 253"/>
          <p:cNvSpPr txBox="1"/>
          <p:nvPr/>
        </p:nvSpPr>
        <p:spPr>
          <a:xfrm>
            <a:off x="6705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55" name="TextBox 254"/>
          <p:cNvSpPr txBox="1"/>
          <p:nvPr/>
        </p:nvSpPr>
        <p:spPr>
          <a:xfrm>
            <a:off x="6858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56" name="TextBox 255"/>
          <p:cNvSpPr txBox="1"/>
          <p:nvPr/>
        </p:nvSpPr>
        <p:spPr>
          <a:xfrm>
            <a:off x="5943600" y="5638800"/>
            <a:ext cx="6858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rtlCol="0">
            <a:spAutoFit/>
          </a:bodyPr>
          <a:lstStyle/>
          <a:p>
            <a:pPr algn="l"/>
            <a:r>
              <a:rPr lang="en-US" sz="800" dirty="0" smtClean="0">
                <a:solidFill>
                  <a:srgbClr val="0000FF"/>
                </a:solidFill>
              </a:rPr>
              <a:t> 25min</a:t>
            </a:r>
          </a:p>
        </p:txBody>
      </p:sp>
      <p:sp>
        <p:nvSpPr>
          <p:cNvPr id="257" name="TextBox 256"/>
          <p:cNvSpPr txBox="1"/>
          <p:nvPr/>
        </p:nvSpPr>
        <p:spPr>
          <a:xfrm>
            <a:off x="5943600" y="5715000"/>
            <a:ext cx="685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43200" rtlCol="0">
            <a:spAutoFit/>
          </a:bodyPr>
          <a:lstStyle/>
          <a:p>
            <a:pPr algn="l"/>
            <a:r>
              <a:rPr lang="en-US" sz="800" dirty="0" smtClean="0">
                <a:solidFill>
                  <a:srgbClr val="0000FF"/>
                </a:solidFill>
              </a:rPr>
              <a:t> 19min</a:t>
            </a:r>
          </a:p>
        </p:txBody>
      </p:sp>
      <p:sp>
        <p:nvSpPr>
          <p:cNvPr id="258" name="TextBox 257"/>
          <p:cNvSpPr txBox="1"/>
          <p:nvPr/>
        </p:nvSpPr>
        <p:spPr>
          <a:xfrm>
            <a:off x="5943600" y="5867400"/>
            <a:ext cx="685800" cy="19835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800" dirty="0" smtClean="0">
                <a:solidFill>
                  <a:srgbClr val="0000FF"/>
                </a:solidFill>
              </a:rPr>
              <a:t> 24min</a:t>
            </a:r>
          </a:p>
        </p:txBody>
      </p:sp>
      <p:sp>
        <p:nvSpPr>
          <p:cNvPr id="259" name="TextBox 258"/>
          <p:cNvSpPr txBox="1"/>
          <p:nvPr/>
        </p:nvSpPr>
        <p:spPr>
          <a:xfrm>
            <a:off x="5943600" y="6019800"/>
            <a:ext cx="6858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7200" rtlCol="0">
            <a:spAutoFit/>
          </a:bodyPr>
          <a:lstStyle/>
          <a:p>
            <a:pPr algn="l"/>
            <a:r>
              <a:rPr lang="en-US" sz="800" dirty="0" smtClean="0">
                <a:solidFill>
                  <a:srgbClr val="0000FF"/>
                </a:solidFill>
              </a:rPr>
              <a:t> 22min</a:t>
            </a:r>
          </a:p>
        </p:txBody>
      </p:sp>
      <p:sp>
        <p:nvSpPr>
          <p:cNvPr id="260" name="TextBox 259"/>
          <p:cNvSpPr txBox="1"/>
          <p:nvPr/>
        </p:nvSpPr>
        <p:spPr>
          <a:xfrm>
            <a:off x="5943600" y="6096000"/>
            <a:ext cx="685800" cy="2310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1200" rtlCol="0">
            <a:spAutoFit/>
          </a:bodyPr>
          <a:lstStyle/>
          <a:p>
            <a:pPr algn="l"/>
            <a:r>
              <a:rPr lang="en-US" sz="800" dirty="0" smtClean="0">
                <a:solidFill>
                  <a:srgbClr val="0000FF"/>
                </a:solidFill>
              </a:rPr>
              <a:t> 17min</a:t>
            </a:r>
          </a:p>
        </p:txBody>
      </p:sp>
      <p:sp>
        <p:nvSpPr>
          <p:cNvPr id="261" name="TextBox 260"/>
          <p:cNvSpPr txBox="1"/>
          <p:nvPr/>
        </p:nvSpPr>
        <p:spPr>
          <a:xfrm>
            <a:off x="51816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6</a:t>
            </a:r>
          </a:p>
        </p:txBody>
      </p:sp>
      <p:sp>
        <p:nvSpPr>
          <p:cNvPr id="262" name="TextBox 261"/>
          <p:cNvSpPr txBox="1"/>
          <p:nvPr/>
        </p:nvSpPr>
        <p:spPr>
          <a:xfrm>
            <a:off x="53340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2</a:t>
            </a:r>
          </a:p>
        </p:txBody>
      </p:sp>
      <p:sp>
        <p:nvSpPr>
          <p:cNvPr id="263" name="TextBox 262"/>
          <p:cNvSpPr txBox="1"/>
          <p:nvPr/>
        </p:nvSpPr>
        <p:spPr>
          <a:xfrm>
            <a:off x="5486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2</a:t>
            </a:r>
          </a:p>
        </p:txBody>
      </p:sp>
      <p:sp>
        <p:nvSpPr>
          <p:cNvPr id="264" name="TextBox 263"/>
          <p:cNvSpPr txBox="1"/>
          <p:nvPr/>
        </p:nvSpPr>
        <p:spPr>
          <a:xfrm>
            <a:off x="5562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600" dirty="0" smtClean="0">
                <a:solidFill>
                  <a:srgbClr val="0000FF"/>
                </a:solidFill>
              </a:rPr>
              <a:t> </a:t>
            </a:r>
            <a:r>
              <a:rPr lang="en-US" sz="1000" dirty="0" smtClean="0">
                <a:solidFill>
                  <a:srgbClr val="0000FF"/>
                </a:solidFill>
              </a:rPr>
              <a:t>111</a:t>
            </a:r>
          </a:p>
        </p:txBody>
      </p:sp>
      <p:sp>
        <p:nvSpPr>
          <p:cNvPr id="265" name="TextBox 264"/>
          <p:cNvSpPr txBox="1"/>
          <p:nvPr/>
        </p:nvSpPr>
        <p:spPr>
          <a:xfrm>
            <a:off x="6324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1000" dirty="0" smtClean="0">
                <a:solidFill>
                  <a:srgbClr val="0000FF"/>
                </a:solidFill>
              </a:rPr>
              <a:t>103</a:t>
            </a:r>
          </a:p>
        </p:txBody>
      </p:sp>
      <p:sp>
        <p:nvSpPr>
          <p:cNvPr id="266" name="TextBox 265"/>
          <p:cNvSpPr txBox="1"/>
          <p:nvPr/>
        </p:nvSpPr>
        <p:spPr>
          <a:xfrm>
            <a:off x="6629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3</a:t>
            </a:r>
          </a:p>
        </p:txBody>
      </p:sp>
      <p:sp>
        <p:nvSpPr>
          <p:cNvPr id="267" name="TextBox 266"/>
          <p:cNvSpPr txBox="1"/>
          <p:nvPr/>
        </p:nvSpPr>
        <p:spPr>
          <a:xfrm>
            <a:off x="6705600" y="62484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400" dirty="0" smtClean="0">
                <a:solidFill>
                  <a:srgbClr val="0000FF"/>
                </a:solidFill>
              </a:rPr>
              <a:t>  </a:t>
            </a:r>
            <a:r>
              <a:rPr lang="en-US" sz="1000" dirty="0" smtClean="0">
                <a:solidFill>
                  <a:srgbClr val="0000FF"/>
                </a:solidFill>
              </a:rPr>
              <a:t>12</a:t>
            </a:r>
          </a:p>
        </p:txBody>
      </p:sp>
      <p:sp>
        <p:nvSpPr>
          <p:cNvPr id="268" name="TextBox 267"/>
          <p:cNvSpPr txBox="1"/>
          <p:nvPr/>
        </p:nvSpPr>
        <p:spPr>
          <a:xfrm>
            <a:off x="69342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7</a:t>
            </a:r>
          </a:p>
        </p:txBody>
      </p:sp>
      <p:sp>
        <p:nvSpPr>
          <p:cNvPr id="269" name="TextBox 268"/>
          <p:cNvSpPr txBox="1"/>
          <p:nvPr/>
        </p:nvSpPr>
        <p:spPr>
          <a:xfrm>
            <a:off x="5943600" y="62484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4800" rtlCol="0">
            <a:spAutoFit/>
          </a:bodyPr>
          <a:lstStyle/>
          <a:p>
            <a:pPr algn="l"/>
            <a:r>
              <a:rPr lang="en-US" sz="800" dirty="0" smtClean="0">
                <a:solidFill>
                  <a:srgbClr val="0000FF"/>
                </a:solidFill>
              </a:rPr>
              <a:t>107</a:t>
            </a:r>
          </a:p>
        </p:txBody>
      </p:sp>
      <p:sp>
        <p:nvSpPr>
          <p:cNvPr id="270" name="TextBox 269"/>
          <p:cNvSpPr txBox="1"/>
          <p:nvPr/>
        </p:nvSpPr>
        <p:spPr>
          <a:xfrm>
            <a:off x="5791200" y="6553200"/>
            <a:ext cx="6096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21600">
            <a:prstTxWarp prst="textNoShape">
              <a:avLst/>
            </a:prstTxWarp>
            <a:spAutoFit/>
          </a:bodyPr>
          <a:lstStyle/>
          <a:p>
            <a:pPr>
              <a:defRPr/>
            </a:pPr>
            <a:r>
              <a:rPr lang="en-US" sz="1000" dirty="0">
                <a:solidFill>
                  <a:srgbClr val="0000FF"/>
                </a:solidFill>
              </a:rPr>
              <a:t>U O A</a:t>
            </a:r>
          </a:p>
        </p:txBody>
      </p:sp>
      <p:sp>
        <p:nvSpPr>
          <p:cNvPr id="271" name="TextBox 270"/>
          <p:cNvSpPr txBox="1"/>
          <p:nvPr/>
        </p:nvSpPr>
        <p:spPr>
          <a:xfrm>
            <a:off x="6629400" y="6553200"/>
            <a:ext cx="3810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1600">
            <a:prstTxWarp prst="textNoShape">
              <a:avLst/>
            </a:prstTxWarp>
            <a:spAutoFit/>
          </a:bodyPr>
          <a:lstStyle/>
          <a:p>
            <a:pPr>
              <a:defRPr/>
            </a:pPr>
            <a:r>
              <a:rPr lang="en-US" sz="1000" dirty="0" smtClean="0">
                <a:solidFill>
                  <a:srgbClr val="0000FF"/>
                </a:solidFill>
              </a:rPr>
              <a:t>   2</a:t>
            </a:r>
            <a:endParaRPr lang="en-US" sz="1000" dirty="0">
              <a:solidFill>
                <a:srgbClr val="0000FF"/>
              </a:solidFill>
            </a:endParaRPr>
          </a:p>
        </p:txBody>
      </p:sp>
      <p:sp>
        <p:nvSpPr>
          <p:cNvPr id="272" name="TextBox 271"/>
          <p:cNvSpPr txBox="1"/>
          <p:nvPr/>
        </p:nvSpPr>
        <p:spPr>
          <a:xfrm>
            <a:off x="5257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18</a:t>
            </a:r>
          </a:p>
        </p:txBody>
      </p:sp>
      <p:sp>
        <p:nvSpPr>
          <p:cNvPr id="273" name="TextBox 272"/>
          <p:cNvSpPr txBox="1"/>
          <p:nvPr/>
        </p:nvSpPr>
        <p:spPr>
          <a:xfrm>
            <a:off x="54102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30</a:t>
            </a:r>
          </a:p>
        </p:txBody>
      </p:sp>
      <p:sp>
        <p:nvSpPr>
          <p:cNvPr id="274" name="TextBox 273"/>
          <p:cNvSpPr txBox="1"/>
          <p:nvPr/>
        </p:nvSpPr>
        <p:spPr>
          <a:xfrm>
            <a:off x="5867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20</a:t>
            </a:r>
          </a:p>
        </p:txBody>
      </p:sp>
      <p:sp>
        <p:nvSpPr>
          <p:cNvPr id="275" name="TextBox 274"/>
          <p:cNvSpPr txBox="1"/>
          <p:nvPr/>
        </p:nvSpPr>
        <p:spPr>
          <a:xfrm>
            <a:off x="6019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 29</a:t>
            </a:r>
          </a:p>
        </p:txBody>
      </p:sp>
      <p:sp>
        <p:nvSpPr>
          <p:cNvPr id="276" name="TextBox 275"/>
          <p:cNvSpPr txBox="1"/>
          <p:nvPr/>
        </p:nvSpPr>
        <p:spPr>
          <a:xfrm>
            <a:off x="64770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600" dirty="0" smtClean="0">
                <a:solidFill>
                  <a:srgbClr val="0000FF"/>
                </a:solidFill>
              </a:rPr>
              <a:t> </a:t>
            </a:r>
            <a:r>
              <a:rPr lang="en-US" sz="800" dirty="0" smtClean="0">
                <a:solidFill>
                  <a:srgbClr val="0000FF"/>
                </a:solidFill>
              </a:rPr>
              <a:t>1</a:t>
            </a:r>
          </a:p>
        </p:txBody>
      </p:sp>
      <p:sp>
        <p:nvSpPr>
          <p:cNvPr id="277" name="TextBox 276"/>
          <p:cNvSpPr txBox="1"/>
          <p:nvPr/>
        </p:nvSpPr>
        <p:spPr>
          <a:xfrm>
            <a:off x="6629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59</a:t>
            </a:r>
          </a:p>
        </p:txBody>
      </p:sp>
      <p:sp>
        <p:nvSpPr>
          <p:cNvPr id="278" name="TextBox 277"/>
          <p:cNvSpPr txBox="1"/>
          <p:nvPr/>
        </p:nvSpPr>
        <p:spPr>
          <a:xfrm>
            <a:off x="5334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279" name="TextBox 278"/>
          <p:cNvSpPr txBox="1"/>
          <p:nvPr/>
        </p:nvSpPr>
        <p:spPr>
          <a:xfrm>
            <a:off x="55626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280" name="TextBox 279"/>
          <p:cNvSpPr txBox="1"/>
          <p:nvPr/>
        </p:nvSpPr>
        <p:spPr>
          <a:xfrm>
            <a:off x="5791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81" name="TextBox 280"/>
          <p:cNvSpPr txBox="1"/>
          <p:nvPr/>
        </p:nvSpPr>
        <p:spPr>
          <a:xfrm>
            <a:off x="6096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282" name="TextBox 281"/>
          <p:cNvSpPr txBox="1"/>
          <p:nvPr/>
        </p:nvSpPr>
        <p:spPr>
          <a:xfrm>
            <a:off x="63246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5</a:t>
            </a:r>
          </a:p>
        </p:txBody>
      </p:sp>
      <p:sp>
        <p:nvSpPr>
          <p:cNvPr id="283" name="TextBox 282"/>
          <p:cNvSpPr txBox="1"/>
          <p:nvPr/>
        </p:nvSpPr>
        <p:spPr>
          <a:xfrm>
            <a:off x="6553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84" name="TextBox 283"/>
          <p:cNvSpPr txBox="1"/>
          <p:nvPr/>
        </p:nvSpPr>
        <p:spPr>
          <a:xfrm>
            <a:off x="69342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 8</a:t>
            </a:r>
          </a:p>
        </p:txBody>
      </p:sp>
      <p:sp>
        <p:nvSpPr>
          <p:cNvPr id="285" name="TextBox 284"/>
          <p:cNvSpPr txBox="1"/>
          <p:nvPr/>
        </p:nvSpPr>
        <p:spPr>
          <a:xfrm>
            <a:off x="7239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8</a:t>
            </a:r>
          </a:p>
        </p:txBody>
      </p:sp>
      <p:sp>
        <p:nvSpPr>
          <p:cNvPr id="286" name="TextBox 285"/>
          <p:cNvSpPr txBox="1"/>
          <p:nvPr/>
        </p:nvSpPr>
        <p:spPr>
          <a:xfrm>
            <a:off x="7467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287" name="TextBox 286"/>
          <p:cNvSpPr txBox="1"/>
          <p:nvPr/>
        </p:nvSpPr>
        <p:spPr>
          <a:xfrm>
            <a:off x="7696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2</a:t>
            </a:r>
          </a:p>
        </p:txBody>
      </p:sp>
      <p:sp>
        <p:nvSpPr>
          <p:cNvPr id="288" name="TextBox 287"/>
          <p:cNvSpPr txBox="1"/>
          <p:nvPr/>
        </p:nvSpPr>
        <p:spPr>
          <a:xfrm>
            <a:off x="79248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289" name="TextBox 288"/>
          <p:cNvSpPr txBox="1"/>
          <p:nvPr/>
        </p:nvSpPr>
        <p:spPr>
          <a:xfrm>
            <a:off x="8229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4</a:t>
            </a:r>
          </a:p>
        </p:txBody>
      </p:sp>
      <p:sp>
        <p:nvSpPr>
          <p:cNvPr id="290" name="TextBox 289"/>
          <p:cNvSpPr txBox="1"/>
          <p:nvPr/>
        </p:nvSpPr>
        <p:spPr>
          <a:xfrm>
            <a:off x="8458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291" name="TextBox 290"/>
          <p:cNvSpPr txBox="1"/>
          <p:nvPr/>
        </p:nvSpPr>
        <p:spPr>
          <a:xfrm>
            <a:off x="8839200" y="2057400"/>
            <a:ext cx="6096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a:spAutoFit/>
          </a:bodyPr>
          <a:lstStyle/>
          <a:p>
            <a:pPr>
              <a:defRPr/>
            </a:pPr>
            <a:r>
              <a:rPr lang="en-US" sz="1100" dirty="0" smtClean="0">
                <a:solidFill>
                  <a:srgbClr val="0000FF"/>
                </a:solidFill>
              </a:rPr>
              <a:t> 19</a:t>
            </a:r>
            <a:endParaRPr lang="en-US" sz="1100" dirty="0">
              <a:solidFill>
                <a:srgbClr val="0000FF"/>
              </a:solidFill>
            </a:endParaRPr>
          </a:p>
        </p:txBody>
      </p:sp>
      <p:sp>
        <p:nvSpPr>
          <p:cNvPr id="303" name="Diagonal Stripe 302"/>
          <p:cNvSpPr/>
          <p:nvPr/>
        </p:nvSpPr>
        <p:spPr>
          <a:xfrm>
            <a:off x="8763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4" name="Diagonal Stripe 303"/>
          <p:cNvSpPr/>
          <p:nvPr/>
        </p:nvSpPr>
        <p:spPr>
          <a:xfrm>
            <a:off x="8763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5" name="Diagonal Stripe 304"/>
          <p:cNvSpPr/>
          <p:nvPr/>
        </p:nvSpPr>
        <p:spPr>
          <a:xfrm>
            <a:off x="8763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6" name="Diagonal Stripe 305"/>
          <p:cNvSpPr/>
          <p:nvPr/>
        </p:nvSpPr>
        <p:spPr>
          <a:xfrm>
            <a:off x="8763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7" name="Diagonal Stripe 306"/>
          <p:cNvSpPr/>
          <p:nvPr/>
        </p:nvSpPr>
        <p:spPr>
          <a:xfrm>
            <a:off x="8763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8" name="Diagonal Stripe 307"/>
          <p:cNvSpPr/>
          <p:nvPr/>
        </p:nvSpPr>
        <p:spPr>
          <a:xfrm>
            <a:off x="8763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9" name="Diagonal Stripe 308"/>
          <p:cNvSpPr/>
          <p:nvPr/>
        </p:nvSpPr>
        <p:spPr>
          <a:xfrm>
            <a:off x="8763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0" name="Diagonal Stripe 309"/>
          <p:cNvSpPr/>
          <p:nvPr/>
        </p:nvSpPr>
        <p:spPr>
          <a:xfrm>
            <a:off x="8763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1" name="Diagonal Stripe 310"/>
          <p:cNvSpPr/>
          <p:nvPr/>
        </p:nvSpPr>
        <p:spPr>
          <a:xfrm>
            <a:off x="8763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2" name="Diagonal Stripe 311"/>
          <p:cNvSpPr/>
          <p:nvPr/>
        </p:nvSpPr>
        <p:spPr>
          <a:xfrm>
            <a:off x="8763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3" name="Diagonal Stripe 312"/>
          <p:cNvSpPr/>
          <p:nvPr/>
        </p:nvSpPr>
        <p:spPr>
          <a:xfrm>
            <a:off x="8763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5" name="Diagonal Stripe 314"/>
          <p:cNvSpPr/>
          <p:nvPr/>
        </p:nvSpPr>
        <p:spPr>
          <a:xfrm>
            <a:off x="8839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6" name="Diagonal Stripe 315"/>
          <p:cNvSpPr/>
          <p:nvPr/>
        </p:nvSpPr>
        <p:spPr>
          <a:xfrm>
            <a:off x="8839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7" name="Diagonal Stripe 316"/>
          <p:cNvSpPr/>
          <p:nvPr/>
        </p:nvSpPr>
        <p:spPr>
          <a:xfrm>
            <a:off x="8839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8" name="Donut 317"/>
          <p:cNvSpPr/>
          <p:nvPr/>
        </p:nvSpPr>
        <p:spPr>
          <a:xfrm>
            <a:off x="8839200" y="1295400"/>
            <a:ext cx="76200" cy="152400"/>
          </a:xfrm>
          <a:prstGeom prst="donut">
            <a:avLst/>
          </a:prstGeom>
          <a:solidFill>
            <a:srgbClr val="0000FF"/>
          </a:solidFill>
          <a:ln w="31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9" name="Diagonal Stripe 318"/>
          <p:cNvSpPr/>
          <p:nvPr/>
        </p:nvSpPr>
        <p:spPr>
          <a:xfrm>
            <a:off x="88392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0" name="Diagonal Stripe 319"/>
          <p:cNvSpPr/>
          <p:nvPr/>
        </p:nvSpPr>
        <p:spPr>
          <a:xfrm>
            <a:off x="88392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1" name="Diagonal Stripe 320"/>
          <p:cNvSpPr/>
          <p:nvPr/>
        </p:nvSpPr>
        <p:spPr>
          <a:xfrm>
            <a:off x="88392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2" name="Diagonal Stripe 321"/>
          <p:cNvSpPr/>
          <p:nvPr/>
        </p:nvSpPr>
        <p:spPr>
          <a:xfrm>
            <a:off x="88392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3" name="Diagonal Stripe 322"/>
          <p:cNvSpPr/>
          <p:nvPr/>
        </p:nvSpPr>
        <p:spPr>
          <a:xfrm>
            <a:off x="88392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4" name="Diagonal Stripe 323"/>
          <p:cNvSpPr/>
          <p:nvPr/>
        </p:nvSpPr>
        <p:spPr>
          <a:xfrm>
            <a:off x="88392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5" name="Diagonal Stripe 324"/>
          <p:cNvSpPr/>
          <p:nvPr/>
        </p:nvSpPr>
        <p:spPr>
          <a:xfrm>
            <a:off x="8915400" y="1066800"/>
            <a:ext cx="76200" cy="76200"/>
          </a:xfrm>
          <a:prstGeom prst="diagStrip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6" name="Diagonal Stripe 325"/>
          <p:cNvSpPr/>
          <p:nvPr/>
        </p:nvSpPr>
        <p:spPr>
          <a:xfrm>
            <a:off x="6858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7" name="Diagonal Stripe 326"/>
          <p:cNvSpPr/>
          <p:nvPr/>
        </p:nvSpPr>
        <p:spPr>
          <a:xfrm>
            <a:off x="6858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8" name="Diagonal Stripe 327"/>
          <p:cNvSpPr/>
          <p:nvPr/>
        </p:nvSpPr>
        <p:spPr>
          <a:xfrm>
            <a:off x="6858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9" name="Diagonal Stripe 328"/>
          <p:cNvSpPr/>
          <p:nvPr/>
        </p:nvSpPr>
        <p:spPr>
          <a:xfrm>
            <a:off x="6858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0" name="Diagonal Stripe 329"/>
          <p:cNvSpPr/>
          <p:nvPr/>
        </p:nvSpPr>
        <p:spPr>
          <a:xfrm>
            <a:off x="6858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1" name="Diagonal Stripe 330"/>
          <p:cNvSpPr/>
          <p:nvPr/>
        </p:nvSpPr>
        <p:spPr>
          <a:xfrm>
            <a:off x="6858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2" name="Diagonal Stripe 331"/>
          <p:cNvSpPr/>
          <p:nvPr/>
        </p:nvSpPr>
        <p:spPr>
          <a:xfrm>
            <a:off x="6858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3" name="Diagonal Stripe 332"/>
          <p:cNvSpPr/>
          <p:nvPr/>
        </p:nvSpPr>
        <p:spPr>
          <a:xfrm>
            <a:off x="6858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4" name="Diagonal Stripe 333"/>
          <p:cNvSpPr/>
          <p:nvPr/>
        </p:nvSpPr>
        <p:spPr>
          <a:xfrm>
            <a:off x="6858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5" name="Diagonal Stripe 334"/>
          <p:cNvSpPr/>
          <p:nvPr/>
        </p:nvSpPr>
        <p:spPr>
          <a:xfrm>
            <a:off x="6858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6" name="Diagonal Stripe 335"/>
          <p:cNvSpPr/>
          <p:nvPr/>
        </p:nvSpPr>
        <p:spPr>
          <a:xfrm>
            <a:off x="6858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7" name="Diagonal Stripe 336"/>
          <p:cNvSpPr/>
          <p:nvPr/>
        </p:nvSpPr>
        <p:spPr>
          <a:xfrm>
            <a:off x="6934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8" name="Diagonal Stripe 337"/>
          <p:cNvSpPr/>
          <p:nvPr/>
        </p:nvSpPr>
        <p:spPr>
          <a:xfrm>
            <a:off x="6934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9" name="Diagonal Stripe 338"/>
          <p:cNvSpPr/>
          <p:nvPr/>
        </p:nvSpPr>
        <p:spPr>
          <a:xfrm>
            <a:off x="6934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0" name="TextBox 339"/>
          <p:cNvSpPr txBox="1"/>
          <p:nvPr/>
        </p:nvSpPr>
        <p:spPr>
          <a:xfrm>
            <a:off x="84582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19 17</a:t>
            </a:r>
            <a:endParaRPr lang="en-US" sz="600" b="1" dirty="0">
              <a:solidFill>
                <a:srgbClr val="0000FF"/>
              </a:solidFill>
            </a:endParaRPr>
          </a:p>
        </p:txBody>
      </p:sp>
      <p:sp>
        <p:nvSpPr>
          <p:cNvPr id="341" name="Collate 340"/>
          <p:cNvSpPr/>
          <p:nvPr/>
        </p:nvSpPr>
        <p:spPr>
          <a:xfrm>
            <a:off x="6934200" y="1295400"/>
            <a:ext cx="76200" cy="6096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4" name="Collate 343"/>
          <p:cNvSpPr/>
          <p:nvPr/>
        </p:nvSpPr>
        <p:spPr>
          <a:xfrm>
            <a:off x="70104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5" name="Collate 344"/>
          <p:cNvSpPr/>
          <p:nvPr/>
        </p:nvSpPr>
        <p:spPr>
          <a:xfrm>
            <a:off x="7086600" y="1066800"/>
            <a:ext cx="1080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346" name="Collate 345"/>
          <p:cNvSpPr/>
          <p:nvPr/>
        </p:nvSpPr>
        <p:spPr>
          <a:xfrm>
            <a:off x="89154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7" name="Collate 346"/>
          <p:cNvSpPr/>
          <p:nvPr/>
        </p:nvSpPr>
        <p:spPr>
          <a:xfrm>
            <a:off x="8991600" y="1066800"/>
            <a:ext cx="1164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8" name="TextBox 347"/>
          <p:cNvSpPr txBox="1"/>
          <p:nvPr/>
        </p:nvSpPr>
        <p:spPr>
          <a:xfrm>
            <a:off x="5257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349" name="TextBox 348"/>
          <p:cNvSpPr txBox="1"/>
          <p:nvPr/>
        </p:nvSpPr>
        <p:spPr>
          <a:xfrm>
            <a:off x="548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smtClean="0">
                <a:solidFill>
                  <a:srgbClr val="0000FF"/>
                </a:solidFill>
              </a:rPr>
              <a:t>3</a:t>
            </a:r>
            <a:endParaRPr lang="en-US" sz="1200" dirty="0">
              <a:solidFill>
                <a:srgbClr val="0000FF"/>
              </a:solidFill>
            </a:endParaRPr>
          </a:p>
        </p:txBody>
      </p:sp>
      <p:sp>
        <p:nvSpPr>
          <p:cNvPr id="350" name="TextBox 349"/>
          <p:cNvSpPr txBox="1"/>
          <p:nvPr/>
        </p:nvSpPr>
        <p:spPr>
          <a:xfrm>
            <a:off x="5791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5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351" name="TextBox 350"/>
          <p:cNvSpPr txBox="1"/>
          <p:nvPr/>
        </p:nvSpPr>
        <p:spPr>
          <a:xfrm>
            <a:off x="6019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8</a:t>
            </a:r>
          </a:p>
        </p:txBody>
      </p:sp>
      <p:sp>
        <p:nvSpPr>
          <p:cNvPr id="352" name="TextBox 351"/>
          <p:cNvSpPr txBox="1"/>
          <p:nvPr/>
        </p:nvSpPr>
        <p:spPr>
          <a:xfrm>
            <a:off x="6248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9</a:t>
            </a:r>
          </a:p>
        </p:txBody>
      </p:sp>
      <p:sp>
        <p:nvSpPr>
          <p:cNvPr id="353" name="TextBox 352"/>
          <p:cNvSpPr txBox="1"/>
          <p:nvPr/>
        </p:nvSpPr>
        <p:spPr>
          <a:xfrm>
            <a:off x="6477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354" name="TextBox 353"/>
          <p:cNvSpPr txBox="1"/>
          <p:nvPr/>
        </p:nvSpPr>
        <p:spPr>
          <a:xfrm>
            <a:off x="5257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smtClean="0">
                <a:solidFill>
                  <a:srgbClr val="0000FF"/>
                </a:solidFill>
              </a:rPr>
              <a:t>11</a:t>
            </a:r>
            <a:endParaRPr lang="en-US" sz="1000" dirty="0">
              <a:solidFill>
                <a:srgbClr val="0000FF"/>
              </a:solidFill>
            </a:endParaRPr>
          </a:p>
        </p:txBody>
      </p:sp>
      <p:sp>
        <p:nvSpPr>
          <p:cNvPr id="355" name="TextBox 354"/>
          <p:cNvSpPr txBox="1"/>
          <p:nvPr/>
        </p:nvSpPr>
        <p:spPr>
          <a:xfrm>
            <a:off x="5486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56" name="TextBox 355"/>
          <p:cNvSpPr txBox="1"/>
          <p:nvPr/>
        </p:nvSpPr>
        <p:spPr>
          <a:xfrm>
            <a:off x="5715000" y="18288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600" dirty="0" smtClean="0">
                <a:solidFill>
                  <a:srgbClr val="0000FF"/>
                </a:solidFill>
              </a:rPr>
              <a:t> </a:t>
            </a:r>
            <a:r>
              <a:rPr lang="en-US" sz="1000" dirty="0" smtClean="0">
                <a:solidFill>
                  <a:srgbClr val="0000FF"/>
                </a:solidFill>
              </a:rPr>
              <a:t>14</a:t>
            </a:r>
            <a:endParaRPr lang="en-US" sz="1000" dirty="0">
              <a:solidFill>
                <a:srgbClr val="0000FF"/>
              </a:solidFill>
            </a:endParaRPr>
          </a:p>
        </p:txBody>
      </p:sp>
      <p:sp>
        <p:nvSpPr>
          <p:cNvPr id="357" name="TextBox 356"/>
          <p:cNvSpPr txBox="1"/>
          <p:nvPr/>
        </p:nvSpPr>
        <p:spPr>
          <a:xfrm>
            <a:off x="6019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15</a:t>
            </a:r>
            <a:endParaRPr lang="en-US" sz="1000" dirty="0">
              <a:solidFill>
                <a:srgbClr val="0000FF"/>
              </a:solidFill>
            </a:endParaRPr>
          </a:p>
        </p:txBody>
      </p:sp>
      <p:sp>
        <p:nvSpPr>
          <p:cNvPr id="358" name="TextBox 357"/>
          <p:cNvSpPr txBox="1"/>
          <p:nvPr/>
        </p:nvSpPr>
        <p:spPr>
          <a:xfrm>
            <a:off x="7391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4</a:t>
            </a:r>
          </a:p>
        </p:txBody>
      </p:sp>
      <p:sp>
        <p:nvSpPr>
          <p:cNvPr id="359" name="TextBox 358"/>
          <p:cNvSpPr txBox="1"/>
          <p:nvPr/>
        </p:nvSpPr>
        <p:spPr>
          <a:xfrm>
            <a:off x="7620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361" name="TextBox 360"/>
          <p:cNvSpPr txBox="1"/>
          <p:nvPr/>
        </p:nvSpPr>
        <p:spPr>
          <a:xfrm>
            <a:off x="7848600" y="1752600"/>
            <a:ext cx="457200" cy="2000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a:spAutoFit/>
          </a:bodyPr>
          <a:lstStyle/>
          <a:p>
            <a:pPr>
              <a:defRPr/>
            </a:pP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362" name="TextBox 361"/>
          <p:cNvSpPr txBox="1"/>
          <p:nvPr/>
        </p:nvSpPr>
        <p:spPr>
          <a:xfrm>
            <a:off x="81534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63" name="TextBox 362"/>
          <p:cNvSpPr txBox="1"/>
          <p:nvPr/>
        </p:nvSpPr>
        <p:spPr>
          <a:xfrm>
            <a:off x="8382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15</a:t>
            </a:r>
            <a:endParaRPr lang="en-US" sz="1000" dirty="0">
              <a:solidFill>
                <a:srgbClr val="0000FF"/>
              </a:solidFill>
            </a:endParaRPr>
          </a:p>
        </p:txBody>
      </p:sp>
      <p:sp>
        <p:nvSpPr>
          <p:cNvPr id="364" name="TextBox 363"/>
          <p:cNvSpPr txBox="1"/>
          <p:nvPr/>
        </p:nvSpPr>
        <p:spPr>
          <a:xfrm>
            <a:off x="7162800" y="18288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365" name="TextBox 364"/>
          <p:cNvSpPr txBox="1"/>
          <p:nvPr/>
        </p:nvSpPr>
        <p:spPr>
          <a:xfrm>
            <a:off x="7391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366" name="TextBox 365"/>
          <p:cNvSpPr txBox="1"/>
          <p:nvPr/>
        </p:nvSpPr>
        <p:spPr>
          <a:xfrm>
            <a:off x="7696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23</a:t>
            </a:r>
            <a:endParaRPr lang="en-US" sz="1000" dirty="0">
              <a:solidFill>
                <a:srgbClr val="0000FF"/>
              </a:solidFill>
            </a:endParaRPr>
          </a:p>
        </p:txBody>
      </p:sp>
      <p:sp>
        <p:nvSpPr>
          <p:cNvPr id="367" name="TextBox 366"/>
          <p:cNvSpPr txBox="1"/>
          <p:nvPr/>
        </p:nvSpPr>
        <p:spPr>
          <a:xfrm>
            <a:off x="7924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24</a:t>
            </a:r>
            <a:endParaRPr lang="en-US" sz="1000" dirty="0">
              <a:solidFill>
                <a:srgbClr val="0000FF"/>
              </a:solidFill>
            </a:endParaRPr>
          </a:p>
        </p:txBody>
      </p:sp>
      <p:sp>
        <p:nvSpPr>
          <p:cNvPr id="368" name="TextBox 367"/>
          <p:cNvSpPr txBox="1"/>
          <p:nvPr/>
        </p:nvSpPr>
        <p:spPr>
          <a:xfrm>
            <a:off x="8153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smtClean="0">
                <a:solidFill>
                  <a:srgbClr val="0000FF"/>
                </a:solidFill>
              </a:rPr>
              <a:t>25</a:t>
            </a:r>
            <a:endParaRPr lang="en-US" sz="1000" dirty="0">
              <a:solidFill>
                <a:srgbClr val="0000FF"/>
              </a:solidFill>
            </a:endParaRPr>
          </a:p>
        </p:txBody>
      </p:sp>
      <p:sp>
        <p:nvSpPr>
          <p:cNvPr id="369" name="Oval 368"/>
          <p:cNvSpPr/>
          <p:nvPr/>
        </p:nvSpPr>
        <p:spPr>
          <a:xfrm>
            <a:off x="60198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0" name="Oval 369"/>
          <p:cNvSpPr/>
          <p:nvPr/>
        </p:nvSpPr>
        <p:spPr>
          <a:xfrm>
            <a:off x="81534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1" name="TextBox 370"/>
          <p:cNvSpPr txBox="1"/>
          <p:nvPr/>
        </p:nvSpPr>
        <p:spPr>
          <a:xfrm>
            <a:off x="67818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100" dirty="0" smtClean="0">
                <a:solidFill>
                  <a:srgbClr val="0000FF"/>
                </a:solidFill>
              </a:rPr>
              <a:t>5  10</a:t>
            </a:r>
            <a:endParaRPr lang="en-US" sz="1100" dirty="0">
              <a:solidFill>
                <a:srgbClr val="0000FF"/>
              </a:solidFill>
            </a:endParaRPr>
          </a:p>
        </p:txBody>
      </p:sp>
      <p:sp>
        <p:nvSpPr>
          <p:cNvPr id="373" name="TextBox 372"/>
          <p:cNvSpPr txBox="1"/>
          <p:nvPr/>
        </p:nvSpPr>
        <p:spPr>
          <a:xfrm>
            <a:off x="67056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spAutoFit/>
          </a:bodyPr>
          <a:lstStyle/>
          <a:p>
            <a:pPr>
              <a:defRPr/>
            </a:pPr>
            <a:r>
              <a:rPr lang="en-US" sz="1100" dirty="0" smtClean="0">
                <a:solidFill>
                  <a:srgbClr val="0000FF"/>
                </a:solidFill>
              </a:rPr>
              <a:t>11 </a:t>
            </a:r>
            <a:r>
              <a:rPr lang="en-US" sz="400" dirty="0" smtClean="0">
                <a:solidFill>
                  <a:srgbClr val="0000FF"/>
                </a:solidFill>
              </a:rPr>
              <a:t> </a:t>
            </a:r>
            <a:r>
              <a:rPr lang="en-US" sz="1100" dirty="0" smtClean="0">
                <a:solidFill>
                  <a:srgbClr val="0000FF"/>
                </a:solidFill>
              </a:rPr>
              <a:t>19</a:t>
            </a:r>
            <a:endParaRPr lang="en-US" sz="1100" dirty="0">
              <a:solidFill>
                <a:srgbClr val="0000FF"/>
              </a:solidFill>
            </a:endParaRPr>
          </a:p>
        </p:txBody>
      </p:sp>
      <p:sp>
        <p:nvSpPr>
          <p:cNvPr id="374" name="TextBox 373"/>
          <p:cNvSpPr txBox="1"/>
          <p:nvPr/>
        </p:nvSpPr>
        <p:spPr>
          <a:xfrm>
            <a:off x="65532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375" name="TextBox 374"/>
          <p:cNvSpPr txBox="1"/>
          <p:nvPr/>
        </p:nvSpPr>
        <p:spPr>
          <a:xfrm>
            <a:off x="64770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400" dirty="0" smtClean="0">
                <a:solidFill>
                  <a:srgbClr val="0000FF"/>
                </a:solidFill>
              </a:rPr>
              <a:t>  </a:t>
            </a:r>
            <a:r>
              <a:rPr lang="en-US" sz="800" dirty="0" smtClean="0">
                <a:solidFill>
                  <a:srgbClr val="0000FF"/>
                </a:solidFill>
              </a:rPr>
              <a:t>10 15</a:t>
            </a:r>
          </a:p>
        </p:txBody>
      </p:sp>
      <p:sp>
        <p:nvSpPr>
          <p:cNvPr id="376" name="TextBox 375"/>
          <p:cNvSpPr txBox="1"/>
          <p:nvPr/>
        </p:nvSpPr>
        <p:spPr>
          <a:xfrm>
            <a:off x="64770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400" dirty="0" smtClean="0">
                <a:solidFill>
                  <a:srgbClr val="0000FF"/>
                </a:solidFill>
              </a:rPr>
              <a:t>  </a:t>
            </a:r>
            <a:r>
              <a:rPr lang="en-US" sz="800" dirty="0" smtClean="0">
                <a:solidFill>
                  <a:srgbClr val="0000FF"/>
                </a:solidFill>
              </a:rPr>
              <a:t>10 16</a:t>
            </a:r>
          </a:p>
        </p:txBody>
      </p:sp>
      <p:sp>
        <p:nvSpPr>
          <p:cNvPr id="377" name="Oval 376"/>
          <p:cNvSpPr/>
          <p:nvPr/>
        </p:nvSpPr>
        <p:spPr>
          <a:xfrm>
            <a:off x="65532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8" name="TextBox 377"/>
          <p:cNvSpPr txBox="1"/>
          <p:nvPr/>
        </p:nvSpPr>
        <p:spPr>
          <a:xfrm>
            <a:off x="19050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379" name="TextBox 378"/>
          <p:cNvSpPr txBox="1"/>
          <p:nvPr/>
        </p:nvSpPr>
        <p:spPr>
          <a:xfrm>
            <a:off x="3352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612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380" name="TextBox 379"/>
          <p:cNvSpPr txBox="1"/>
          <p:nvPr/>
        </p:nvSpPr>
        <p:spPr>
          <a:xfrm>
            <a:off x="13716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600" b="1" dirty="0" smtClean="0">
                <a:solidFill>
                  <a:srgbClr val="0000FF"/>
                </a:solidFill>
              </a:rPr>
              <a:t>19 </a:t>
            </a:r>
            <a:r>
              <a:rPr lang="en-US" sz="600" b="1" dirty="0">
                <a:solidFill>
                  <a:srgbClr val="0000FF"/>
                </a:solidFill>
              </a:rPr>
              <a:t>2</a:t>
            </a:r>
            <a:r>
              <a:rPr lang="en-US" sz="600" b="1" dirty="0" smtClean="0">
                <a:solidFill>
                  <a:srgbClr val="0000FF"/>
                </a:solidFill>
              </a:rPr>
              <a:t>0</a:t>
            </a:r>
            <a:endParaRPr lang="en-US" sz="600" b="1" dirty="0">
              <a:solidFill>
                <a:srgbClr val="0000FF"/>
              </a:solidFill>
            </a:endParaRPr>
          </a:p>
        </p:txBody>
      </p:sp>
      <p:sp>
        <p:nvSpPr>
          <p:cNvPr id="381" name="TextBox 380"/>
          <p:cNvSpPr txBox="1"/>
          <p:nvPr/>
        </p:nvSpPr>
        <p:spPr>
          <a:xfrm>
            <a:off x="4191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prstTxWarp prst="textNoShape">
              <a:avLst/>
            </a:prstTxWarp>
            <a:spAutoFit/>
          </a:bodyPr>
          <a:lstStyle/>
          <a:p>
            <a:r>
              <a:rPr lang="en-US" sz="600" b="1" dirty="0" smtClean="0">
                <a:solidFill>
                  <a:srgbClr val="0000FF"/>
                </a:solidFill>
              </a:rPr>
              <a:t>19 44</a:t>
            </a:r>
            <a:endParaRPr lang="en-US" sz="600" b="1" dirty="0">
              <a:solidFill>
                <a:srgbClr val="0000FF"/>
              </a:solidFill>
            </a:endParaRPr>
          </a:p>
        </p:txBody>
      </p:sp>
      <p:sp>
        <p:nvSpPr>
          <p:cNvPr id="382" name="TextBox 381"/>
          <p:cNvSpPr txBox="1"/>
          <p:nvPr/>
        </p:nvSpPr>
        <p:spPr>
          <a:xfrm>
            <a:off x="1219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8</a:t>
            </a:r>
          </a:p>
        </p:txBody>
      </p:sp>
      <p:sp>
        <p:nvSpPr>
          <p:cNvPr id="383" name="TextBox 382"/>
          <p:cNvSpPr txBox="1"/>
          <p:nvPr/>
        </p:nvSpPr>
        <p:spPr>
          <a:xfrm>
            <a:off x="1371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spAutoFit/>
          </a:bodyPr>
          <a:lstStyle/>
          <a:p>
            <a:pPr>
              <a:defRPr/>
            </a:pPr>
            <a:r>
              <a:rPr lang="en-US" sz="1200" dirty="0" smtClean="0">
                <a:solidFill>
                  <a:srgbClr val="0000FF"/>
                </a:solidFill>
              </a:rPr>
              <a:t>13</a:t>
            </a:r>
            <a:endParaRPr lang="en-US" sz="1200" dirty="0">
              <a:solidFill>
                <a:srgbClr val="0000FF"/>
              </a:solidFill>
            </a:endParaRPr>
          </a:p>
        </p:txBody>
      </p:sp>
      <p:sp>
        <p:nvSpPr>
          <p:cNvPr id="384" name="TextBox 383"/>
          <p:cNvSpPr txBox="1"/>
          <p:nvPr/>
        </p:nvSpPr>
        <p:spPr>
          <a:xfrm>
            <a:off x="1676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2</a:t>
            </a:r>
          </a:p>
        </p:txBody>
      </p:sp>
      <p:sp>
        <p:nvSpPr>
          <p:cNvPr id="385" name="TextBox 384"/>
          <p:cNvSpPr txBox="1"/>
          <p:nvPr/>
        </p:nvSpPr>
        <p:spPr>
          <a:xfrm>
            <a:off x="19050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1200" dirty="0">
                <a:solidFill>
                  <a:srgbClr val="0000FF"/>
                </a:solidFill>
              </a:rPr>
              <a:t>3</a:t>
            </a:r>
          </a:p>
        </p:txBody>
      </p:sp>
      <p:sp>
        <p:nvSpPr>
          <p:cNvPr id="386" name="TextBox 385"/>
          <p:cNvSpPr txBox="1"/>
          <p:nvPr/>
        </p:nvSpPr>
        <p:spPr>
          <a:xfrm>
            <a:off x="2209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4</a:t>
            </a:r>
          </a:p>
        </p:txBody>
      </p:sp>
      <p:sp>
        <p:nvSpPr>
          <p:cNvPr id="387" name="TextBox 386"/>
          <p:cNvSpPr txBox="1"/>
          <p:nvPr/>
        </p:nvSpPr>
        <p:spPr>
          <a:xfrm>
            <a:off x="2438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1</a:t>
            </a:r>
          </a:p>
        </p:txBody>
      </p:sp>
      <p:sp>
        <p:nvSpPr>
          <p:cNvPr id="388" name="TextBox 387"/>
          <p:cNvSpPr txBox="1"/>
          <p:nvPr/>
        </p:nvSpPr>
        <p:spPr>
          <a:xfrm>
            <a:off x="3124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2</a:t>
            </a:r>
          </a:p>
        </p:txBody>
      </p:sp>
      <p:sp>
        <p:nvSpPr>
          <p:cNvPr id="389" name="TextBox 388"/>
          <p:cNvSpPr txBox="1"/>
          <p:nvPr/>
        </p:nvSpPr>
        <p:spPr>
          <a:xfrm>
            <a:off x="3352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390" name="TextBox 389"/>
          <p:cNvSpPr txBox="1"/>
          <p:nvPr/>
        </p:nvSpPr>
        <p:spPr>
          <a:xfrm>
            <a:off x="3581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200" dirty="0" smtClean="0">
                <a:solidFill>
                  <a:srgbClr val="0000FF"/>
                </a:solidFill>
              </a:rPr>
              <a:t>1</a:t>
            </a:r>
          </a:p>
        </p:txBody>
      </p:sp>
      <p:sp>
        <p:nvSpPr>
          <p:cNvPr id="391" name="TextBox 390"/>
          <p:cNvSpPr txBox="1"/>
          <p:nvPr/>
        </p:nvSpPr>
        <p:spPr>
          <a:xfrm>
            <a:off x="3886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5</a:t>
            </a:r>
          </a:p>
        </p:txBody>
      </p:sp>
      <p:sp>
        <p:nvSpPr>
          <p:cNvPr id="392" name="TextBox 391"/>
          <p:cNvSpPr txBox="1"/>
          <p:nvPr/>
        </p:nvSpPr>
        <p:spPr>
          <a:xfrm>
            <a:off x="411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393" name="TextBox 392"/>
          <p:cNvSpPr txBox="1"/>
          <p:nvPr/>
        </p:nvSpPr>
        <p:spPr>
          <a:xfrm>
            <a:off x="4343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4</a:t>
            </a:r>
          </a:p>
        </p:txBody>
      </p:sp>
      <p:sp>
        <p:nvSpPr>
          <p:cNvPr id="394" name="TextBox 393"/>
          <p:cNvSpPr txBox="1"/>
          <p:nvPr/>
        </p:nvSpPr>
        <p:spPr>
          <a:xfrm>
            <a:off x="2514600" y="2286000"/>
            <a:ext cx="2286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800" b="1" dirty="0">
                <a:solidFill>
                  <a:srgbClr val="0000FF"/>
                </a:solidFill>
              </a:rPr>
              <a:t>X</a:t>
            </a:r>
          </a:p>
        </p:txBody>
      </p:sp>
      <p:sp>
        <p:nvSpPr>
          <p:cNvPr id="395" name="TextBox 394"/>
          <p:cNvSpPr txBox="1"/>
          <p:nvPr/>
        </p:nvSpPr>
        <p:spPr>
          <a:xfrm>
            <a:off x="2971800" y="2362200"/>
            <a:ext cx="457200" cy="2201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504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396" name="Diagonal Stripe 395"/>
          <p:cNvSpPr/>
          <p:nvPr/>
        </p:nvSpPr>
        <p:spPr>
          <a:xfrm>
            <a:off x="2667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8" name="Diagonal Stripe 397"/>
          <p:cNvSpPr/>
          <p:nvPr/>
        </p:nvSpPr>
        <p:spPr>
          <a:xfrm>
            <a:off x="2667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7" name="Diagonal Stripe 396"/>
          <p:cNvSpPr/>
          <p:nvPr/>
        </p:nvSpPr>
        <p:spPr>
          <a:xfrm>
            <a:off x="2667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9" name="Diagonal Stripe 398"/>
          <p:cNvSpPr/>
          <p:nvPr/>
        </p:nvSpPr>
        <p:spPr>
          <a:xfrm rot="10800000">
            <a:off x="2743200" y="25908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0" name="Diagonal Stripe 399"/>
          <p:cNvSpPr/>
          <p:nvPr/>
        </p:nvSpPr>
        <p:spPr>
          <a:xfrm rot="10800000">
            <a:off x="2743200" y="26670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3" name="Flowchart: Collate 224"/>
          <p:cNvSpPr/>
          <p:nvPr/>
        </p:nvSpPr>
        <p:spPr>
          <a:xfrm>
            <a:off x="2895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4" name="Flowchart: Collate 225"/>
          <p:cNvSpPr/>
          <p:nvPr/>
        </p:nvSpPr>
        <p:spPr>
          <a:xfrm>
            <a:off x="2971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2" name="Diagonal Stripe 401"/>
          <p:cNvSpPr/>
          <p:nvPr/>
        </p:nvSpPr>
        <p:spPr>
          <a:xfrm rot="10800000">
            <a:off x="2743200" y="27432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5" name="Diagonal Stripe 404"/>
          <p:cNvSpPr/>
          <p:nvPr/>
        </p:nvSpPr>
        <p:spPr>
          <a:xfrm>
            <a:off x="4572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6" name="Diagonal Stripe 405"/>
          <p:cNvSpPr/>
          <p:nvPr/>
        </p:nvSpPr>
        <p:spPr>
          <a:xfrm>
            <a:off x="4572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7" name="Diagonal Stripe 406"/>
          <p:cNvSpPr/>
          <p:nvPr/>
        </p:nvSpPr>
        <p:spPr>
          <a:xfrm>
            <a:off x="4572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8" name="Diagonal Stripe 407"/>
          <p:cNvSpPr/>
          <p:nvPr/>
        </p:nvSpPr>
        <p:spPr>
          <a:xfrm rot="10800000">
            <a:off x="46482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9" name="Diagonal Stripe 408"/>
          <p:cNvSpPr/>
          <p:nvPr/>
        </p:nvSpPr>
        <p:spPr>
          <a:xfrm rot="10800000">
            <a:off x="46482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1" name="Diagonal Stripe 410"/>
          <p:cNvSpPr/>
          <p:nvPr/>
        </p:nvSpPr>
        <p:spPr>
          <a:xfrm>
            <a:off x="48006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2" name="Flowchart: Collate 226"/>
          <p:cNvSpPr/>
          <p:nvPr/>
        </p:nvSpPr>
        <p:spPr>
          <a:xfrm>
            <a:off x="4876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3" name="Flowchart: Collate 227"/>
          <p:cNvSpPr/>
          <p:nvPr/>
        </p:nvSpPr>
        <p:spPr>
          <a:xfrm>
            <a:off x="48006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6" name="TextBox 415"/>
          <p:cNvSpPr txBox="1"/>
          <p:nvPr/>
        </p:nvSpPr>
        <p:spPr>
          <a:xfrm>
            <a:off x="6019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417" name="TextBox 416"/>
          <p:cNvSpPr txBox="1"/>
          <p:nvPr/>
        </p:nvSpPr>
        <p:spPr>
          <a:xfrm>
            <a:off x="74676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418" name="TextBox 417"/>
          <p:cNvSpPr txBox="1"/>
          <p:nvPr/>
        </p:nvSpPr>
        <p:spPr>
          <a:xfrm>
            <a:off x="8382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20 09</a:t>
            </a:r>
            <a:endParaRPr lang="en-US" sz="600" b="1" dirty="0">
              <a:solidFill>
                <a:srgbClr val="0000FF"/>
              </a:solidFill>
            </a:endParaRPr>
          </a:p>
        </p:txBody>
      </p:sp>
      <p:sp>
        <p:nvSpPr>
          <p:cNvPr id="419" name="TextBox 418"/>
          <p:cNvSpPr txBox="1"/>
          <p:nvPr/>
        </p:nvSpPr>
        <p:spPr>
          <a:xfrm>
            <a:off x="7162800" y="2362200"/>
            <a:ext cx="304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43200">
            <a:spAutoFit/>
          </a:bodyPr>
          <a:lstStyle/>
          <a:p>
            <a:pPr>
              <a:defRPr/>
            </a:pP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420" name="TextBox 419"/>
          <p:cNvSpPr txBox="1"/>
          <p:nvPr/>
        </p:nvSpPr>
        <p:spPr>
          <a:xfrm>
            <a:off x="6629400" y="2286000"/>
            <a:ext cx="304800" cy="201994"/>
          </a:xfrm>
          <a:prstGeom prst="rect">
            <a:avLst/>
          </a:prstGeom>
          <a:noFill/>
          <a:ln>
            <a:noFill/>
          </a:ln>
        </p:spPr>
        <p:style>
          <a:lnRef idx="2">
            <a:schemeClr val="dk1"/>
          </a:lnRef>
          <a:fillRef idx="1">
            <a:schemeClr val="lt1"/>
          </a:fillRef>
          <a:effectRef idx="0">
            <a:schemeClr val="dk1"/>
          </a:effectRef>
          <a:fontRef idx="minor">
            <a:schemeClr val="dk1"/>
          </a:fontRef>
        </p:style>
        <p:txBody>
          <a:bodyPr tIns="32400">
            <a:spAutoFit/>
          </a:bodyPr>
          <a:lstStyle/>
          <a:p>
            <a:pPr>
              <a:defRPr/>
            </a:pPr>
            <a:r>
              <a:rPr lang="en-US" sz="800" b="1" dirty="0">
                <a:solidFill>
                  <a:srgbClr val="0000FF"/>
                </a:solidFill>
              </a:rPr>
              <a:t>X</a:t>
            </a:r>
          </a:p>
        </p:txBody>
      </p:sp>
      <p:sp>
        <p:nvSpPr>
          <p:cNvPr id="421" name="TextBox 420"/>
          <p:cNvSpPr txBox="1"/>
          <p:nvPr/>
        </p:nvSpPr>
        <p:spPr>
          <a:xfrm>
            <a:off x="54864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600" b="1" dirty="0" smtClean="0">
                <a:solidFill>
                  <a:srgbClr val="0000FF"/>
                </a:solidFill>
              </a:rPr>
              <a:t> </a:t>
            </a:r>
            <a:r>
              <a:rPr lang="en-US" sz="400" b="1" dirty="0" smtClean="0">
                <a:solidFill>
                  <a:srgbClr val="0000FF"/>
                </a:solidFill>
              </a:rPr>
              <a:t> </a:t>
            </a:r>
            <a:r>
              <a:rPr lang="en-US" sz="600" b="1" dirty="0" smtClean="0">
                <a:solidFill>
                  <a:srgbClr val="0000FF"/>
                </a:solidFill>
              </a:rPr>
              <a:t>19 </a:t>
            </a:r>
            <a:r>
              <a:rPr lang="en-US" sz="400" b="1" dirty="0" smtClean="0">
                <a:solidFill>
                  <a:srgbClr val="0000FF"/>
                </a:solidFill>
              </a:rPr>
              <a:t> </a:t>
            </a:r>
            <a:r>
              <a:rPr lang="en-US" sz="600" b="1" dirty="0" smtClean="0">
                <a:solidFill>
                  <a:srgbClr val="0000FF"/>
                </a:solidFill>
              </a:rPr>
              <a:t>47</a:t>
            </a:r>
            <a:endParaRPr lang="en-US" sz="600" b="1" dirty="0">
              <a:solidFill>
                <a:srgbClr val="0000FF"/>
              </a:solidFill>
            </a:endParaRPr>
          </a:p>
        </p:txBody>
      </p:sp>
      <p:sp>
        <p:nvSpPr>
          <p:cNvPr id="423" name="TextBox 422"/>
          <p:cNvSpPr txBox="1"/>
          <p:nvPr/>
        </p:nvSpPr>
        <p:spPr>
          <a:xfrm>
            <a:off x="5334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422" name="TextBox 421"/>
          <p:cNvSpPr txBox="1"/>
          <p:nvPr/>
        </p:nvSpPr>
        <p:spPr>
          <a:xfrm>
            <a:off x="71628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0000">
            <a:spAutoFit/>
          </a:bodyPr>
          <a:lstStyle/>
          <a:p>
            <a:pPr>
              <a:defRPr/>
            </a:pPr>
            <a:r>
              <a:rPr lang="en-US" sz="600" b="1" dirty="0" smtClean="0">
                <a:solidFill>
                  <a:srgbClr val="0000FF"/>
                </a:solidFill>
              </a:rPr>
              <a:t> </a:t>
            </a:r>
            <a:r>
              <a:rPr lang="en-US" sz="1200" b="1" dirty="0" smtClean="0">
                <a:solidFill>
                  <a:srgbClr val="0000FF"/>
                </a:solidFill>
              </a:rPr>
              <a:t>X</a:t>
            </a:r>
            <a:endParaRPr lang="en-US" sz="1200" b="1" dirty="0">
              <a:solidFill>
                <a:srgbClr val="0000FF"/>
              </a:solidFill>
            </a:endParaRPr>
          </a:p>
        </p:txBody>
      </p:sp>
      <p:sp>
        <p:nvSpPr>
          <p:cNvPr id="424" name="TextBox 423"/>
          <p:cNvSpPr txBox="1"/>
          <p:nvPr/>
        </p:nvSpPr>
        <p:spPr>
          <a:xfrm>
            <a:off x="5562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425" name="TextBox 424"/>
          <p:cNvSpPr txBox="1"/>
          <p:nvPr/>
        </p:nvSpPr>
        <p:spPr>
          <a:xfrm>
            <a:off x="5791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426" name="TextBox 425"/>
          <p:cNvSpPr txBox="1"/>
          <p:nvPr/>
        </p:nvSpPr>
        <p:spPr>
          <a:xfrm>
            <a:off x="6096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427" name="TextBox 426"/>
          <p:cNvSpPr txBox="1"/>
          <p:nvPr/>
        </p:nvSpPr>
        <p:spPr>
          <a:xfrm>
            <a:off x="6324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5</a:t>
            </a:r>
          </a:p>
        </p:txBody>
      </p:sp>
      <p:sp>
        <p:nvSpPr>
          <p:cNvPr id="428" name="TextBox 427"/>
          <p:cNvSpPr txBox="1"/>
          <p:nvPr/>
        </p:nvSpPr>
        <p:spPr>
          <a:xfrm>
            <a:off x="6553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429" name="TextBox 428"/>
          <p:cNvSpPr txBox="1"/>
          <p:nvPr/>
        </p:nvSpPr>
        <p:spPr>
          <a:xfrm>
            <a:off x="65532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430" name="TextBox 429"/>
          <p:cNvSpPr txBox="1"/>
          <p:nvPr/>
        </p:nvSpPr>
        <p:spPr>
          <a:xfrm>
            <a:off x="6477000" y="2895600"/>
            <a:ext cx="533400" cy="2565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6400" rtlCol="0">
            <a:spAutoFit/>
          </a:bodyPr>
          <a:lstStyle/>
          <a:p>
            <a:pPr algn="l"/>
            <a:r>
              <a:rPr lang="en-US" sz="400" dirty="0" smtClean="0">
                <a:solidFill>
                  <a:srgbClr val="0000FF"/>
                </a:solidFill>
              </a:rPr>
              <a:t>    </a:t>
            </a:r>
            <a:r>
              <a:rPr lang="en-US" sz="800" dirty="0" smtClean="0">
                <a:solidFill>
                  <a:srgbClr val="0000FF"/>
                </a:solidFill>
              </a:rPr>
              <a:t>16 21</a:t>
            </a:r>
          </a:p>
        </p:txBody>
      </p:sp>
      <p:sp>
        <p:nvSpPr>
          <p:cNvPr id="431" name="TextBox 430"/>
          <p:cNvSpPr txBox="1"/>
          <p:nvPr/>
        </p:nvSpPr>
        <p:spPr>
          <a:xfrm>
            <a:off x="6477000" y="30480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4800" rtlCol="0">
            <a:spAutoFit/>
          </a:bodyPr>
          <a:lstStyle/>
          <a:p>
            <a:pPr algn="l"/>
            <a:r>
              <a:rPr lang="en-US" sz="400" dirty="0" smtClean="0">
                <a:solidFill>
                  <a:srgbClr val="0000FF"/>
                </a:solidFill>
              </a:rPr>
              <a:t>    </a:t>
            </a:r>
            <a:r>
              <a:rPr lang="en-US" sz="800" dirty="0" smtClean="0">
                <a:solidFill>
                  <a:srgbClr val="0000FF"/>
                </a:solidFill>
              </a:rPr>
              <a:t>17 22</a:t>
            </a:r>
          </a:p>
        </p:txBody>
      </p:sp>
      <p:sp>
        <p:nvSpPr>
          <p:cNvPr id="432" name="TextBox 431"/>
          <p:cNvSpPr txBox="1"/>
          <p:nvPr/>
        </p:nvSpPr>
        <p:spPr>
          <a:xfrm>
            <a:off x="7162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433" name="TextBox 432"/>
          <p:cNvSpPr txBox="1"/>
          <p:nvPr/>
        </p:nvSpPr>
        <p:spPr>
          <a:xfrm>
            <a:off x="7467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434" name="TextBox 433"/>
          <p:cNvSpPr txBox="1"/>
          <p:nvPr/>
        </p:nvSpPr>
        <p:spPr>
          <a:xfrm>
            <a:off x="7696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435" name="TextBox 434"/>
          <p:cNvSpPr txBox="1"/>
          <p:nvPr/>
        </p:nvSpPr>
        <p:spPr>
          <a:xfrm>
            <a:off x="792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36" name="TextBox 435"/>
          <p:cNvSpPr txBox="1"/>
          <p:nvPr/>
        </p:nvSpPr>
        <p:spPr>
          <a:xfrm>
            <a:off x="8153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437" name="TextBox 436"/>
          <p:cNvSpPr txBox="1"/>
          <p:nvPr/>
        </p:nvSpPr>
        <p:spPr>
          <a:xfrm>
            <a:off x="8458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454" name="Diagonal Stripe 453"/>
          <p:cNvSpPr/>
          <p:nvPr/>
        </p:nvSpPr>
        <p:spPr>
          <a:xfrm>
            <a:off x="6934200" y="2590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1" name="Diagonal Stripe 400"/>
          <p:cNvSpPr/>
          <p:nvPr/>
        </p:nvSpPr>
        <p:spPr>
          <a:xfrm>
            <a:off x="6934200" y="26670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0" name="Diagonal Stripe 409"/>
          <p:cNvSpPr/>
          <p:nvPr/>
        </p:nvSpPr>
        <p:spPr>
          <a:xfrm>
            <a:off x="6934200" y="27432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5" name="Diagonal Stripe 414"/>
          <p:cNvSpPr/>
          <p:nvPr/>
        </p:nvSpPr>
        <p:spPr>
          <a:xfrm>
            <a:off x="6934200" y="28194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8" name="Diagonal Stripe 437"/>
          <p:cNvSpPr/>
          <p:nvPr/>
        </p:nvSpPr>
        <p:spPr>
          <a:xfrm>
            <a:off x="6934200" y="28956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9" name="Diagonal Stripe 438"/>
          <p:cNvSpPr/>
          <p:nvPr/>
        </p:nvSpPr>
        <p:spPr>
          <a:xfrm>
            <a:off x="6934200" y="2971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1" name="Diagonal Stripe 440"/>
          <p:cNvSpPr/>
          <p:nvPr/>
        </p:nvSpPr>
        <p:spPr>
          <a:xfrm flipH="1" flipV="1">
            <a:off x="6781800" y="2667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2" name="Diagonal Stripe 441"/>
          <p:cNvSpPr/>
          <p:nvPr/>
        </p:nvSpPr>
        <p:spPr>
          <a:xfrm flipH="1" flipV="1">
            <a:off x="6781800" y="2743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3" name="Diagonal Stripe 442"/>
          <p:cNvSpPr/>
          <p:nvPr/>
        </p:nvSpPr>
        <p:spPr>
          <a:xfrm flipH="1" flipV="1">
            <a:off x="6781800" y="2819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4" name="Diagonal Stripe 443"/>
          <p:cNvSpPr/>
          <p:nvPr/>
        </p:nvSpPr>
        <p:spPr>
          <a:xfrm flipH="1" flipV="1">
            <a:off x="6781800" y="2895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5" name="Diagonal Stripe 444"/>
          <p:cNvSpPr/>
          <p:nvPr/>
        </p:nvSpPr>
        <p:spPr>
          <a:xfrm flipH="1" flipV="1">
            <a:off x="6781800" y="2971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6" name="Diagonal Stripe 445"/>
          <p:cNvSpPr/>
          <p:nvPr/>
        </p:nvSpPr>
        <p:spPr>
          <a:xfrm flipH="1" flipV="1">
            <a:off x="6781800" y="3048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7" name="Diagonal Stripe 446"/>
          <p:cNvSpPr/>
          <p:nvPr/>
        </p:nvSpPr>
        <p:spPr>
          <a:xfrm flipH="1" flipV="1">
            <a:off x="6781800" y="3124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8" name="Diagonal Stripe 447"/>
          <p:cNvSpPr/>
          <p:nvPr/>
        </p:nvSpPr>
        <p:spPr>
          <a:xfrm flipH="1" flipV="1">
            <a:off x="6781800" y="3200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9" name="Diagonal Stripe 448"/>
          <p:cNvSpPr/>
          <p:nvPr/>
        </p:nvSpPr>
        <p:spPr>
          <a:xfrm flipH="1" flipV="1">
            <a:off x="6781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0" name="Diagonal Stripe 449"/>
          <p:cNvSpPr/>
          <p:nvPr/>
        </p:nvSpPr>
        <p:spPr>
          <a:xfrm flipH="1" flipV="1">
            <a:off x="6781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1" name="TextBox 450"/>
          <p:cNvSpPr txBox="1"/>
          <p:nvPr/>
        </p:nvSpPr>
        <p:spPr>
          <a:xfrm>
            <a:off x="69342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 8</a:t>
            </a:r>
          </a:p>
        </p:txBody>
      </p:sp>
      <p:sp>
        <p:nvSpPr>
          <p:cNvPr id="452" name="TextBox 451"/>
          <p:cNvSpPr txBox="1"/>
          <p:nvPr/>
        </p:nvSpPr>
        <p:spPr>
          <a:xfrm>
            <a:off x="8839200" y="3581400"/>
            <a:ext cx="6096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1100" dirty="0" smtClean="0">
                <a:solidFill>
                  <a:srgbClr val="0000FF"/>
                </a:solidFill>
              </a:rPr>
              <a:t> 19</a:t>
            </a:r>
            <a:endParaRPr lang="en-US" sz="1100" dirty="0">
              <a:solidFill>
                <a:srgbClr val="0000FF"/>
              </a:solidFill>
            </a:endParaRPr>
          </a:p>
        </p:txBody>
      </p:sp>
      <p:sp>
        <p:nvSpPr>
          <p:cNvPr id="456" name="Diagonal Stripe 455"/>
          <p:cNvSpPr/>
          <p:nvPr/>
        </p:nvSpPr>
        <p:spPr>
          <a:xfrm flipH="1" flipV="1">
            <a:off x="8686800" y="26669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7" name="Diagonal Stripe 456"/>
          <p:cNvSpPr/>
          <p:nvPr/>
        </p:nvSpPr>
        <p:spPr>
          <a:xfrm flipH="1" flipV="1">
            <a:off x="8686800" y="2743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8" name="Diagonal Stripe 457"/>
          <p:cNvSpPr/>
          <p:nvPr/>
        </p:nvSpPr>
        <p:spPr>
          <a:xfrm flipH="1" flipV="1">
            <a:off x="8686800" y="28194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9" name="Diagonal Stripe 458"/>
          <p:cNvSpPr/>
          <p:nvPr/>
        </p:nvSpPr>
        <p:spPr>
          <a:xfrm flipH="1" flipV="1">
            <a:off x="8686800" y="28955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0" name="Diagonal Stripe 459"/>
          <p:cNvSpPr/>
          <p:nvPr/>
        </p:nvSpPr>
        <p:spPr>
          <a:xfrm flipH="1" flipV="1">
            <a:off x="8686800" y="29717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1" name="Diagonal Stripe 460"/>
          <p:cNvSpPr/>
          <p:nvPr/>
        </p:nvSpPr>
        <p:spPr>
          <a:xfrm flipH="1" flipV="1">
            <a:off x="8686800" y="30480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2" name="Diagonal Stripe 461"/>
          <p:cNvSpPr/>
          <p:nvPr/>
        </p:nvSpPr>
        <p:spPr>
          <a:xfrm flipH="1" flipV="1">
            <a:off x="8686800" y="3124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3" name="Diagonal Stripe 462"/>
          <p:cNvSpPr/>
          <p:nvPr/>
        </p:nvSpPr>
        <p:spPr>
          <a:xfrm flipH="1" flipV="1">
            <a:off x="8686800" y="32003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4" name="Diagonal Stripe 463"/>
          <p:cNvSpPr/>
          <p:nvPr/>
        </p:nvSpPr>
        <p:spPr>
          <a:xfrm flipH="1" flipV="1">
            <a:off x="8686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5" name="Diagonal Stripe 464"/>
          <p:cNvSpPr/>
          <p:nvPr/>
        </p:nvSpPr>
        <p:spPr>
          <a:xfrm flipH="1" flipV="1">
            <a:off x="8686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78" name="Straight Connector 477"/>
          <p:cNvCxnSpPr/>
          <p:nvPr/>
        </p:nvCxnSpPr>
        <p:spPr>
          <a:xfrm rot="5400000" flipH="1" flipV="1">
            <a:off x="88572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0" name="Straight Connector 479"/>
          <p:cNvCxnSpPr/>
          <p:nvPr/>
        </p:nvCxnSpPr>
        <p:spPr>
          <a:xfrm rot="5400000" flipH="1" flipV="1">
            <a:off x="8857200" y="2649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1" name="Straight Connector 480"/>
          <p:cNvCxnSpPr/>
          <p:nvPr/>
        </p:nvCxnSpPr>
        <p:spPr>
          <a:xfrm rot="5400000" flipH="1" flipV="1">
            <a:off x="8857200" y="2725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2" name="Straight Connector 481"/>
          <p:cNvCxnSpPr/>
          <p:nvPr/>
        </p:nvCxnSpPr>
        <p:spPr>
          <a:xfrm rot="5400000" flipH="1" flipV="1">
            <a:off x="8857200" y="2801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3" name="Straight Connector 482"/>
          <p:cNvCxnSpPr/>
          <p:nvPr/>
        </p:nvCxnSpPr>
        <p:spPr>
          <a:xfrm rot="5400000" flipH="1" flipV="1">
            <a:off x="8857200" y="2877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4" name="Straight Connector 483"/>
          <p:cNvCxnSpPr/>
          <p:nvPr/>
        </p:nvCxnSpPr>
        <p:spPr>
          <a:xfrm rot="5400000" flipH="1" flipV="1">
            <a:off x="8857200" y="2953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rot="5400000" flipH="1" flipV="1">
            <a:off x="8857200" y="3030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6" name="Straight Connector 485"/>
          <p:cNvCxnSpPr/>
          <p:nvPr/>
        </p:nvCxnSpPr>
        <p:spPr>
          <a:xfrm rot="5400000" flipH="1" flipV="1">
            <a:off x="8857200" y="3106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7" name="Straight Connector 486"/>
          <p:cNvCxnSpPr/>
          <p:nvPr/>
        </p:nvCxnSpPr>
        <p:spPr>
          <a:xfrm rot="5400000" flipH="1" flipV="1">
            <a:off x="89334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8" name="Straight Connector 487"/>
          <p:cNvCxnSpPr/>
          <p:nvPr/>
        </p:nvCxnSpPr>
        <p:spPr>
          <a:xfrm rot="5400000" flipH="1" flipV="1">
            <a:off x="8857200" y="3182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9" name="Straight Connector 488"/>
          <p:cNvCxnSpPr/>
          <p:nvPr/>
        </p:nvCxnSpPr>
        <p:spPr>
          <a:xfrm rot="5400000" flipH="1" flipV="1">
            <a:off x="8857200" y="3258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90" name="Straight Connector 489"/>
          <p:cNvCxnSpPr/>
          <p:nvPr/>
        </p:nvCxnSpPr>
        <p:spPr>
          <a:xfrm rot="5400000" flipH="1" flipV="1">
            <a:off x="8857200" y="3334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491" name="Diagonal Stripe 490"/>
          <p:cNvSpPr/>
          <p:nvPr/>
        </p:nvSpPr>
        <p:spPr>
          <a:xfrm flipH="1" flipV="1">
            <a:off x="8686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3" name="Diagonal Stripe 492"/>
          <p:cNvSpPr/>
          <p:nvPr/>
        </p:nvSpPr>
        <p:spPr>
          <a:xfrm flipH="1" flipV="1">
            <a:off x="6781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4" name="TextBox 493"/>
          <p:cNvSpPr txBox="1"/>
          <p:nvPr/>
        </p:nvSpPr>
        <p:spPr>
          <a:xfrm>
            <a:off x="7391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95" name="TextBox 494"/>
          <p:cNvSpPr txBox="1"/>
          <p:nvPr/>
        </p:nvSpPr>
        <p:spPr>
          <a:xfrm>
            <a:off x="7620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496" name="TextBox 495"/>
          <p:cNvSpPr txBox="1"/>
          <p:nvPr/>
        </p:nvSpPr>
        <p:spPr>
          <a:xfrm>
            <a:off x="7848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497" name="TextBox 496"/>
          <p:cNvSpPr txBox="1"/>
          <p:nvPr/>
        </p:nvSpPr>
        <p:spPr>
          <a:xfrm>
            <a:off x="8153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498" name="TextBox 497"/>
          <p:cNvSpPr txBox="1"/>
          <p:nvPr/>
        </p:nvSpPr>
        <p:spPr>
          <a:xfrm>
            <a:off x="8382000" y="3200400"/>
            <a:ext cx="3810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a:spAutoFit/>
          </a:bodyPr>
          <a:lstStyle/>
          <a:p>
            <a:pPr>
              <a:defRPr/>
            </a:pPr>
            <a:r>
              <a:rPr lang="en-US" sz="1000" dirty="0" smtClean="0">
                <a:solidFill>
                  <a:srgbClr val="0000FF"/>
                </a:solidFill>
              </a:rPr>
              <a:t> 10</a:t>
            </a:r>
            <a:endParaRPr lang="en-US" sz="1000" dirty="0">
              <a:solidFill>
                <a:srgbClr val="0000FF"/>
              </a:solidFill>
            </a:endParaRPr>
          </a:p>
        </p:txBody>
      </p:sp>
      <p:sp>
        <p:nvSpPr>
          <p:cNvPr id="499" name="TextBox 498"/>
          <p:cNvSpPr txBox="1"/>
          <p:nvPr/>
        </p:nvSpPr>
        <p:spPr>
          <a:xfrm>
            <a:off x="7086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00" name="TextBox 499"/>
          <p:cNvSpPr txBox="1"/>
          <p:nvPr/>
        </p:nvSpPr>
        <p:spPr>
          <a:xfrm>
            <a:off x="7391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14</a:t>
            </a:r>
          </a:p>
        </p:txBody>
      </p:sp>
      <p:sp>
        <p:nvSpPr>
          <p:cNvPr id="501" name="TextBox 500"/>
          <p:cNvSpPr txBox="1"/>
          <p:nvPr/>
        </p:nvSpPr>
        <p:spPr>
          <a:xfrm>
            <a:off x="7620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16</a:t>
            </a:r>
          </a:p>
        </p:txBody>
      </p:sp>
      <p:sp>
        <p:nvSpPr>
          <p:cNvPr id="502" name="TextBox 501"/>
          <p:cNvSpPr txBox="1"/>
          <p:nvPr/>
        </p:nvSpPr>
        <p:spPr>
          <a:xfrm>
            <a:off x="7848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17</a:t>
            </a:r>
          </a:p>
        </p:txBody>
      </p:sp>
      <p:sp>
        <p:nvSpPr>
          <p:cNvPr id="503" name="TextBox 502"/>
          <p:cNvSpPr txBox="1"/>
          <p:nvPr/>
        </p:nvSpPr>
        <p:spPr>
          <a:xfrm>
            <a:off x="8077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18</a:t>
            </a:r>
          </a:p>
        </p:txBody>
      </p:sp>
      <p:sp>
        <p:nvSpPr>
          <p:cNvPr id="505" name="TextBox 504"/>
          <p:cNvSpPr txBox="1"/>
          <p:nvPr/>
        </p:nvSpPr>
        <p:spPr>
          <a:xfrm>
            <a:off x="8382000" y="3352800"/>
            <a:ext cx="5334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5200" rtlCol="0">
            <a:spAutoFit/>
          </a:bodyPr>
          <a:lstStyle/>
          <a:p>
            <a:pPr algn="l"/>
            <a:r>
              <a:rPr lang="en-US" sz="1000" dirty="0" smtClean="0">
                <a:solidFill>
                  <a:srgbClr val="0000FF"/>
                </a:solidFill>
              </a:rPr>
              <a:t>21</a:t>
            </a:r>
          </a:p>
        </p:txBody>
      </p:sp>
      <p:sp>
        <p:nvSpPr>
          <p:cNvPr id="507" name="TextBox 506"/>
          <p:cNvSpPr txBox="1"/>
          <p:nvPr/>
        </p:nvSpPr>
        <p:spPr>
          <a:xfrm>
            <a:off x="71628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23</a:t>
            </a:r>
          </a:p>
        </p:txBody>
      </p:sp>
      <p:sp>
        <p:nvSpPr>
          <p:cNvPr id="508" name="TextBox 507"/>
          <p:cNvSpPr txBox="1"/>
          <p:nvPr/>
        </p:nvSpPr>
        <p:spPr>
          <a:xfrm>
            <a:off x="7391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24</a:t>
            </a:r>
          </a:p>
        </p:txBody>
      </p:sp>
      <p:sp>
        <p:nvSpPr>
          <p:cNvPr id="509" name="TextBox 508"/>
          <p:cNvSpPr txBox="1"/>
          <p:nvPr/>
        </p:nvSpPr>
        <p:spPr>
          <a:xfrm>
            <a:off x="76962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25</a:t>
            </a:r>
          </a:p>
        </p:txBody>
      </p:sp>
      <p:sp>
        <p:nvSpPr>
          <p:cNvPr id="510" name="TextBox 509"/>
          <p:cNvSpPr txBox="1"/>
          <p:nvPr/>
        </p:nvSpPr>
        <p:spPr>
          <a:xfrm>
            <a:off x="5486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511" name="TextBox 510"/>
          <p:cNvSpPr txBox="1"/>
          <p:nvPr/>
        </p:nvSpPr>
        <p:spPr>
          <a:xfrm>
            <a:off x="5715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512" name="TextBox 511"/>
          <p:cNvSpPr txBox="1"/>
          <p:nvPr/>
        </p:nvSpPr>
        <p:spPr>
          <a:xfrm>
            <a:off x="5943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513" name="TextBox 512"/>
          <p:cNvSpPr txBox="1"/>
          <p:nvPr/>
        </p:nvSpPr>
        <p:spPr>
          <a:xfrm>
            <a:off x="6248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514" name="TextBox 513"/>
          <p:cNvSpPr txBox="1"/>
          <p:nvPr/>
        </p:nvSpPr>
        <p:spPr>
          <a:xfrm>
            <a:off x="6477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515" name="TextBox 514"/>
          <p:cNvSpPr txBox="1"/>
          <p:nvPr/>
        </p:nvSpPr>
        <p:spPr>
          <a:xfrm>
            <a:off x="5486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12</a:t>
            </a:r>
            <a:endParaRPr lang="en-US" sz="1000" dirty="0">
              <a:solidFill>
                <a:srgbClr val="0000FF"/>
              </a:solidFill>
            </a:endParaRPr>
          </a:p>
        </p:txBody>
      </p:sp>
      <p:sp>
        <p:nvSpPr>
          <p:cNvPr id="516" name="TextBox 515"/>
          <p:cNvSpPr txBox="1"/>
          <p:nvPr/>
        </p:nvSpPr>
        <p:spPr>
          <a:xfrm>
            <a:off x="5715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17" name="TextBox 516"/>
          <p:cNvSpPr txBox="1"/>
          <p:nvPr/>
        </p:nvSpPr>
        <p:spPr>
          <a:xfrm>
            <a:off x="5943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14</a:t>
            </a:r>
            <a:endParaRPr lang="en-US" sz="1000" dirty="0">
              <a:solidFill>
                <a:srgbClr val="0000FF"/>
              </a:solidFill>
            </a:endParaRPr>
          </a:p>
        </p:txBody>
      </p:sp>
      <p:sp>
        <p:nvSpPr>
          <p:cNvPr id="518" name="TextBox 517"/>
          <p:cNvSpPr txBox="1"/>
          <p:nvPr/>
        </p:nvSpPr>
        <p:spPr>
          <a:xfrm>
            <a:off x="6172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15</a:t>
            </a:r>
            <a:endParaRPr lang="en-US" sz="1000" dirty="0">
              <a:solidFill>
                <a:srgbClr val="0000FF"/>
              </a:solidFill>
            </a:endParaRPr>
          </a:p>
        </p:txBody>
      </p:sp>
      <p:sp>
        <p:nvSpPr>
          <p:cNvPr id="519" name="TextBox 518"/>
          <p:cNvSpPr txBox="1"/>
          <p:nvPr/>
        </p:nvSpPr>
        <p:spPr>
          <a:xfrm>
            <a:off x="64008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17</a:t>
            </a:r>
            <a:endParaRPr lang="en-US" sz="1000" dirty="0">
              <a:solidFill>
                <a:srgbClr val="0000FF"/>
              </a:solidFill>
            </a:endParaRPr>
          </a:p>
        </p:txBody>
      </p:sp>
      <p:sp>
        <p:nvSpPr>
          <p:cNvPr id="520" name="TextBox 519"/>
          <p:cNvSpPr txBox="1"/>
          <p:nvPr/>
        </p:nvSpPr>
        <p:spPr>
          <a:xfrm>
            <a:off x="5486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19</a:t>
            </a:r>
          </a:p>
        </p:txBody>
      </p:sp>
      <p:sp>
        <p:nvSpPr>
          <p:cNvPr id="521" name="Oval 520"/>
          <p:cNvSpPr/>
          <p:nvPr/>
        </p:nvSpPr>
        <p:spPr>
          <a:xfrm>
            <a:off x="76962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2" name="Oval 521"/>
          <p:cNvSpPr/>
          <p:nvPr/>
        </p:nvSpPr>
        <p:spPr>
          <a:xfrm>
            <a:off x="54864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6" name="Collate 465"/>
          <p:cNvSpPr/>
          <p:nvPr/>
        </p:nvSpPr>
        <p:spPr>
          <a:xfrm>
            <a:off x="6934200" y="3048000"/>
            <a:ext cx="76200" cy="304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7" name="Collate 466"/>
          <p:cNvSpPr/>
          <p:nvPr/>
        </p:nvSpPr>
        <p:spPr>
          <a:xfrm>
            <a:off x="70104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8" name="Collate 467"/>
          <p:cNvSpPr/>
          <p:nvPr/>
        </p:nvSpPr>
        <p:spPr>
          <a:xfrm>
            <a:off x="7086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0" name="Collate 469"/>
          <p:cNvSpPr/>
          <p:nvPr/>
        </p:nvSpPr>
        <p:spPr>
          <a:xfrm>
            <a:off x="89154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2" name="Collate 471"/>
          <p:cNvSpPr/>
          <p:nvPr/>
        </p:nvSpPr>
        <p:spPr>
          <a:xfrm>
            <a:off x="9027600" y="2590800"/>
            <a:ext cx="45719"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9" name="TextBox 468"/>
          <p:cNvSpPr txBox="1"/>
          <p:nvPr/>
        </p:nvSpPr>
        <p:spPr>
          <a:xfrm>
            <a:off x="13716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600" b="1" dirty="0" smtClean="0">
                <a:solidFill>
                  <a:srgbClr val="0000FF"/>
                </a:solidFill>
              </a:rPr>
              <a:t>20 12</a:t>
            </a:r>
            <a:endParaRPr lang="en-US" sz="600" b="1" dirty="0">
              <a:solidFill>
                <a:srgbClr val="0000FF"/>
              </a:solidFill>
            </a:endParaRPr>
          </a:p>
        </p:txBody>
      </p:sp>
      <p:sp>
        <p:nvSpPr>
          <p:cNvPr id="473" name="TextBox 472"/>
          <p:cNvSpPr txBox="1"/>
          <p:nvPr/>
        </p:nvSpPr>
        <p:spPr>
          <a:xfrm>
            <a:off x="41910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prstTxWarp prst="textNoShape">
              <a:avLst/>
            </a:prstTxWarp>
            <a:spAutoFit/>
          </a:bodyPr>
          <a:lstStyle/>
          <a:p>
            <a:r>
              <a:rPr lang="en-US" sz="600" b="1" dirty="0" smtClean="0">
                <a:solidFill>
                  <a:srgbClr val="0000FF"/>
                </a:solidFill>
              </a:rPr>
              <a:t>20 28 </a:t>
            </a:r>
            <a:endParaRPr lang="en-US" sz="600" b="1" dirty="0">
              <a:solidFill>
                <a:srgbClr val="0000FF"/>
              </a:solidFill>
            </a:endParaRPr>
          </a:p>
        </p:txBody>
      </p:sp>
      <p:sp>
        <p:nvSpPr>
          <p:cNvPr id="474" name="TextBox 473"/>
          <p:cNvSpPr txBox="1"/>
          <p:nvPr/>
        </p:nvSpPr>
        <p:spPr>
          <a:xfrm>
            <a:off x="19050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A</a:t>
            </a:r>
            <a:endParaRPr lang="en-US" sz="1000" dirty="0">
              <a:solidFill>
                <a:srgbClr val="0000FF"/>
              </a:solidFill>
            </a:endParaRPr>
          </a:p>
        </p:txBody>
      </p:sp>
      <p:sp>
        <p:nvSpPr>
          <p:cNvPr id="475" name="TextBox 474"/>
          <p:cNvSpPr txBox="1"/>
          <p:nvPr/>
        </p:nvSpPr>
        <p:spPr>
          <a:xfrm>
            <a:off x="33528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C</a:t>
            </a:r>
            <a:endParaRPr lang="en-US" sz="1000" dirty="0">
              <a:solidFill>
                <a:srgbClr val="0000FF"/>
              </a:solidFill>
            </a:endParaRPr>
          </a:p>
        </p:txBody>
      </p:sp>
      <p:sp>
        <p:nvSpPr>
          <p:cNvPr id="476" name="TextBox 475"/>
          <p:cNvSpPr txBox="1"/>
          <p:nvPr/>
        </p:nvSpPr>
        <p:spPr>
          <a:xfrm>
            <a:off x="2286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B</a:t>
            </a:r>
          </a:p>
        </p:txBody>
      </p:sp>
      <p:sp>
        <p:nvSpPr>
          <p:cNvPr id="477" name="TextBox 476"/>
          <p:cNvSpPr txBox="1"/>
          <p:nvPr/>
        </p:nvSpPr>
        <p:spPr>
          <a:xfrm>
            <a:off x="3048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A</a:t>
            </a:r>
          </a:p>
        </p:txBody>
      </p:sp>
      <p:sp>
        <p:nvSpPr>
          <p:cNvPr id="479" name="TextBox 478"/>
          <p:cNvSpPr txBox="1"/>
          <p:nvPr/>
        </p:nvSpPr>
        <p:spPr>
          <a:xfrm>
            <a:off x="2514600" y="3733800"/>
            <a:ext cx="2286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b="1" dirty="0">
                <a:solidFill>
                  <a:srgbClr val="0000FF"/>
                </a:solidFill>
              </a:rPr>
              <a:t>X</a:t>
            </a:r>
          </a:p>
        </p:txBody>
      </p:sp>
      <p:sp>
        <p:nvSpPr>
          <p:cNvPr id="492" name="TextBox 491"/>
          <p:cNvSpPr txBox="1"/>
          <p:nvPr/>
        </p:nvSpPr>
        <p:spPr>
          <a:xfrm>
            <a:off x="2971800" y="3886200"/>
            <a:ext cx="457200" cy="1874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18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504" name="TextBox 503"/>
          <p:cNvSpPr txBox="1"/>
          <p:nvPr/>
        </p:nvSpPr>
        <p:spPr>
          <a:xfrm>
            <a:off x="54102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64800" rtlCol="0">
            <a:spAutoFit/>
          </a:bodyPr>
          <a:lstStyle/>
          <a:p>
            <a:pPr algn="l"/>
            <a:r>
              <a:rPr lang="en-US" sz="800" dirty="0" smtClean="0">
                <a:solidFill>
                  <a:srgbClr val="0000FF"/>
                </a:solidFill>
              </a:rPr>
              <a:t> </a:t>
            </a:r>
            <a:r>
              <a:rPr lang="en-US" sz="1400" dirty="0" smtClean="0">
                <a:solidFill>
                  <a:srgbClr val="0000FF"/>
                </a:solidFill>
              </a:rPr>
              <a:t>B</a:t>
            </a:r>
          </a:p>
        </p:txBody>
      </p:sp>
      <p:sp>
        <p:nvSpPr>
          <p:cNvPr id="506" name="TextBox 505"/>
          <p:cNvSpPr txBox="1"/>
          <p:nvPr/>
        </p:nvSpPr>
        <p:spPr>
          <a:xfrm>
            <a:off x="6324600" y="3810000"/>
            <a:ext cx="457200" cy="24173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0800" rtlCol="0">
            <a:spAutoFit/>
          </a:bodyPr>
          <a:lstStyle/>
          <a:p>
            <a:pPr algn="l"/>
            <a:r>
              <a:rPr lang="en-US" sz="800" dirty="0" smtClean="0">
                <a:solidFill>
                  <a:srgbClr val="0000FF"/>
                </a:solidFill>
              </a:rPr>
              <a:t> </a:t>
            </a:r>
            <a:r>
              <a:rPr lang="en-US" sz="1200" dirty="0" smtClean="0">
                <a:solidFill>
                  <a:srgbClr val="0000FF"/>
                </a:solidFill>
              </a:rPr>
              <a:t>0 7</a:t>
            </a:r>
          </a:p>
        </p:txBody>
      </p:sp>
      <p:sp>
        <p:nvSpPr>
          <p:cNvPr id="523" name="TextBox 522"/>
          <p:cNvSpPr txBox="1"/>
          <p:nvPr/>
        </p:nvSpPr>
        <p:spPr>
          <a:xfrm>
            <a:off x="1143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24" name="TextBox 523"/>
          <p:cNvSpPr txBox="1"/>
          <p:nvPr/>
        </p:nvSpPr>
        <p:spPr>
          <a:xfrm>
            <a:off x="137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25" name="TextBox 524"/>
          <p:cNvSpPr txBox="1"/>
          <p:nvPr/>
        </p:nvSpPr>
        <p:spPr>
          <a:xfrm>
            <a:off x="1676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26" name="TextBox 525"/>
          <p:cNvSpPr txBox="1"/>
          <p:nvPr/>
        </p:nvSpPr>
        <p:spPr>
          <a:xfrm>
            <a:off x="190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5</a:t>
            </a:r>
          </a:p>
        </p:txBody>
      </p:sp>
      <p:sp>
        <p:nvSpPr>
          <p:cNvPr id="527" name="TextBox 526"/>
          <p:cNvSpPr txBox="1"/>
          <p:nvPr/>
        </p:nvSpPr>
        <p:spPr>
          <a:xfrm>
            <a:off x="213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28" name="TextBox 527"/>
          <p:cNvSpPr txBox="1"/>
          <p:nvPr/>
        </p:nvSpPr>
        <p:spPr>
          <a:xfrm>
            <a:off x="2438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29" name="TextBox 528"/>
          <p:cNvSpPr txBox="1"/>
          <p:nvPr/>
        </p:nvSpPr>
        <p:spPr>
          <a:xfrm>
            <a:off x="19050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30" name="TextBox 529"/>
          <p:cNvSpPr txBox="1"/>
          <p:nvPr/>
        </p:nvSpPr>
        <p:spPr>
          <a:xfrm>
            <a:off x="3048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31" name="TextBox 530"/>
          <p:cNvSpPr txBox="1"/>
          <p:nvPr/>
        </p:nvSpPr>
        <p:spPr>
          <a:xfrm>
            <a:off x="3276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12</a:t>
            </a:r>
          </a:p>
        </p:txBody>
      </p:sp>
      <p:sp>
        <p:nvSpPr>
          <p:cNvPr id="532" name="TextBox 531"/>
          <p:cNvSpPr txBox="1"/>
          <p:nvPr/>
        </p:nvSpPr>
        <p:spPr>
          <a:xfrm>
            <a:off x="3581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33" name="TextBox 532"/>
          <p:cNvSpPr txBox="1"/>
          <p:nvPr/>
        </p:nvSpPr>
        <p:spPr>
          <a:xfrm>
            <a:off x="3810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3</a:t>
            </a:r>
          </a:p>
        </p:txBody>
      </p:sp>
      <p:sp>
        <p:nvSpPr>
          <p:cNvPr id="534" name="TextBox 533"/>
          <p:cNvSpPr txBox="1"/>
          <p:nvPr/>
        </p:nvSpPr>
        <p:spPr>
          <a:xfrm>
            <a:off x="4114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35" name="TextBox 534"/>
          <p:cNvSpPr txBox="1"/>
          <p:nvPr/>
        </p:nvSpPr>
        <p:spPr>
          <a:xfrm>
            <a:off x="4343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6" name="TextBox 535"/>
          <p:cNvSpPr txBox="1"/>
          <p:nvPr/>
        </p:nvSpPr>
        <p:spPr>
          <a:xfrm>
            <a:off x="518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2</a:t>
            </a:r>
          </a:p>
        </p:txBody>
      </p:sp>
      <p:sp>
        <p:nvSpPr>
          <p:cNvPr id="537" name="TextBox 536"/>
          <p:cNvSpPr txBox="1"/>
          <p:nvPr/>
        </p:nvSpPr>
        <p:spPr>
          <a:xfrm>
            <a:off x="5410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38" name="TextBox 537"/>
          <p:cNvSpPr txBox="1"/>
          <p:nvPr/>
        </p:nvSpPr>
        <p:spPr>
          <a:xfrm>
            <a:off x="571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9" name="TextBox 538"/>
          <p:cNvSpPr txBox="1"/>
          <p:nvPr/>
        </p:nvSpPr>
        <p:spPr>
          <a:xfrm>
            <a:off x="594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100" dirty="0" smtClean="0">
                <a:solidFill>
                  <a:srgbClr val="0000FF"/>
                </a:solidFill>
              </a:rPr>
              <a:t>5</a:t>
            </a:r>
          </a:p>
        </p:txBody>
      </p:sp>
      <p:sp>
        <p:nvSpPr>
          <p:cNvPr id="540" name="TextBox 539"/>
          <p:cNvSpPr txBox="1"/>
          <p:nvPr/>
        </p:nvSpPr>
        <p:spPr>
          <a:xfrm>
            <a:off x="59436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1100" dirty="0" smtClean="0">
                <a:solidFill>
                  <a:srgbClr val="0000FF"/>
                </a:solidFill>
              </a:rPr>
              <a:t>12</a:t>
            </a:r>
          </a:p>
        </p:txBody>
      </p:sp>
      <p:sp>
        <p:nvSpPr>
          <p:cNvPr id="541" name="TextBox 540"/>
          <p:cNvSpPr txBox="1"/>
          <p:nvPr/>
        </p:nvSpPr>
        <p:spPr>
          <a:xfrm>
            <a:off x="6172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42" name="TextBox 541"/>
          <p:cNvSpPr txBox="1"/>
          <p:nvPr/>
        </p:nvSpPr>
        <p:spPr>
          <a:xfrm>
            <a:off x="6400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43" name="TextBox 542"/>
          <p:cNvSpPr txBox="1"/>
          <p:nvPr/>
        </p:nvSpPr>
        <p:spPr>
          <a:xfrm>
            <a:off x="54102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9600" rtlCol="0">
            <a:spAutoFit/>
          </a:bodyPr>
          <a:lstStyle/>
          <a:p>
            <a:pPr algn="l"/>
            <a:r>
              <a:rPr lang="en-US" sz="400" dirty="0" smtClean="0">
                <a:solidFill>
                  <a:srgbClr val="0000FF"/>
                </a:solidFill>
              </a:rPr>
              <a:t> </a:t>
            </a:r>
            <a:r>
              <a:rPr lang="en-US" sz="1100" dirty="0" smtClean="0">
                <a:solidFill>
                  <a:srgbClr val="0000FF"/>
                </a:solidFill>
              </a:rPr>
              <a:t>18</a:t>
            </a:r>
          </a:p>
        </p:txBody>
      </p:sp>
      <p:sp>
        <p:nvSpPr>
          <p:cNvPr id="544" name="TextBox 543"/>
          <p:cNvSpPr txBox="1"/>
          <p:nvPr/>
        </p:nvSpPr>
        <p:spPr>
          <a:xfrm>
            <a:off x="1828800" y="4419600"/>
            <a:ext cx="533400" cy="24537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r>
              <a:rPr lang="en-US" sz="600" dirty="0" smtClean="0">
                <a:solidFill>
                  <a:srgbClr val="0000FF"/>
                </a:solidFill>
              </a:rPr>
              <a:t> </a:t>
            </a:r>
            <a:r>
              <a:rPr lang="en-US" sz="1200" dirty="0" smtClean="0">
                <a:solidFill>
                  <a:srgbClr val="0000FF"/>
                </a:solidFill>
              </a:rPr>
              <a:t>3 6</a:t>
            </a:r>
          </a:p>
        </p:txBody>
      </p:sp>
      <p:sp>
        <p:nvSpPr>
          <p:cNvPr id="545" name="TextBox 544"/>
          <p:cNvSpPr txBox="1"/>
          <p:nvPr/>
        </p:nvSpPr>
        <p:spPr>
          <a:xfrm>
            <a:off x="5334000" y="4419600"/>
            <a:ext cx="5334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 11</a:t>
            </a:r>
            <a:r>
              <a:rPr lang="en-US" sz="400" dirty="0" smtClean="0">
                <a:solidFill>
                  <a:srgbClr val="0000FF"/>
                </a:solidFill>
              </a:rPr>
              <a:t> </a:t>
            </a:r>
            <a:r>
              <a:rPr lang="en-US" sz="1000" dirty="0" smtClean="0">
                <a:solidFill>
                  <a:srgbClr val="0000FF"/>
                </a:solidFill>
              </a:rPr>
              <a:t>12</a:t>
            </a:r>
          </a:p>
        </p:txBody>
      </p:sp>
      <p:sp>
        <p:nvSpPr>
          <p:cNvPr id="546" name="TextBox 545"/>
          <p:cNvSpPr txBox="1"/>
          <p:nvPr/>
        </p:nvSpPr>
        <p:spPr>
          <a:xfrm>
            <a:off x="5791200" y="4572000"/>
            <a:ext cx="5334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13</a:t>
            </a:r>
            <a:r>
              <a:rPr lang="en-US" sz="400" dirty="0" smtClean="0">
                <a:solidFill>
                  <a:srgbClr val="0000FF"/>
                </a:solidFill>
              </a:rPr>
              <a:t> </a:t>
            </a:r>
            <a:r>
              <a:rPr lang="en-US" sz="1000" dirty="0" smtClean="0">
                <a:solidFill>
                  <a:srgbClr val="0000FF"/>
                </a:solidFill>
              </a:rPr>
              <a:t>13</a:t>
            </a:r>
          </a:p>
        </p:txBody>
      </p:sp>
      <p:sp>
        <p:nvSpPr>
          <p:cNvPr id="547" name="Oval 546"/>
          <p:cNvSpPr/>
          <p:nvPr/>
        </p:nvSpPr>
        <p:spPr>
          <a:xfrm>
            <a:off x="5943600" y="4343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0" name="TextBox 549"/>
          <p:cNvSpPr txBox="1"/>
          <p:nvPr/>
        </p:nvSpPr>
        <p:spPr>
          <a:xfrm>
            <a:off x="6705600" y="3352800"/>
            <a:ext cx="609600" cy="22998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4400">
            <a:spAutoFit/>
          </a:bodyPr>
          <a:lstStyle/>
          <a:p>
            <a:pPr>
              <a:defRPr/>
            </a:pPr>
            <a:r>
              <a:rPr lang="en-US" sz="1100" dirty="0" smtClean="0">
                <a:solidFill>
                  <a:srgbClr val="0000FF"/>
                </a:solidFill>
              </a:rPr>
              <a:t>  8 </a:t>
            </a:r>
            <a:r>
              <a:rPr lang="en-US" sz="400" dirty="0" smtClean="0">
                <a:solidFill>
                  <a:srgbClr val="0000FF"/>
                </a:solidFill>
              </a:rPr>
              <a:t> </a:t>
            </a:r>
            <a:r>
              <a:rPr lang="en-US" sz="1100" dirty="0" smtClean="0">
                <a:solidFill>
                  <a:srgbClr val="0000FF"/>
                </a:solidFill>
              </a:rPr>
              <a:t>13</a:t>
            </a:r>
            <a:endParaRPr lang="en-US" sz="1100" dirty="0">
              <a:solidFill>
                <a:srgbClr val="0000FF"/>
              </a:solidFill>
            </a:endParaRPr>
          </a:p>
        </p:txBody>
      </p:sp>
      <p:sp>
        <p:nvSpPr>
          <p:cNvPr id="551" name="TextBox 550"/>
          <p:cNvSpPr txBox="1"/>
          <p:nvPr/>
        </p:nvSpPr>
        <p:spPr>
          <a:xfrm>
            <a:off x="6705600" y="3505200"/>
            <a:ext cx="609600" cy="22271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
            <a:spAutoFit/>
          </a:bodyPr>
          <a:lstStyle/>
          <a:p>
            <a:pPr>
              <a:defRPr/>
            </a:pPr>
            <a:r>
              <a:rPr lang="en-US" sz="400" dirty="0" smtClean="0">
                <a:solidFill>
                  <a:srgbClr val="0000FF"/>
                </a:solidFill>
              </a:rPr>
              <a:t> </a:t>
            </a:r>
            <a:r>
              <a:rPr lang="en-US" sz="1100" dirty="0" smtClean="0">
                <a:solidFill>
                  <a:srgbClr val="0000FF"/>
                </a:solidFill>
              </a:rPr>
              <a:t>15 </a:t>
            </a:r>
            <a:r>
              <a:rPr lang="en-US" sz="400" dirty="0" smtClean="0">
                <a:solidFill>
                  <a:srgbClr val="0000FF"/>
                </a:solidFill>
              </a:rPr>
              <a:t> </a:t>
            </a:r>
            <a:r>
              <a:rPr lang="en-US" sz="1100" dirty="0" smtClean="0">
                <a:solidFill>
                  <a:srgbClr val="0000FF"/>
                </a:solidFill>
              </a:rPr>
              <a:t>20</a:t>
            </a:r>
            <a:endParaRPr lang="en-US" sz="1100" dirty="0">
              <a:solidFill>
                <a:srgbClr val="0000FF"/>
              </a:solidFill>
            </a:endParaRPr>
          </a:p>
        </p:txBody>
      </p:sp>
      <p:sp>
        <p:nvSpPr>
          <p:cNvPr id="552" name="TextBox 551"/>
          <p:cNvSpPr txBox="1"/>
          <p:nvPr/>
        </p:nvSpPr>
        <p:spPr>
          <a:xfrm>
            <a:off x="3048000" y="46482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553" name="Diagonal Stripe 552"/>
          <p:cNvSpPr/>
          <p:nvPr/>
        </p:nvSpPr>
        <p:spPr>
          <a:xfrm>
            <a:off x="28194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4" name="Diagonal Stripe 553"/>
          <p:cNvSpPr/>
          <p:nvPr/>
        </p:nvSpPr>
        <p:spPr>
          <a:xfrm>
            <a:off x="28194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5" name="Diagonal Stripe 554"/>
          <p:cNvSpPr/>
          <p:nvPr/>
        </p:nvSpPr>
        <p:spPr>
          <a:xfrm>
            <a:off x="28194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6" name="Diagonal Stripe 555"/>
          <p:cNvSpPr/>
          <p:nvPr/>
        </p:nvSpPr>
        <p:spPr>
          <a:xfrm>
            <a:off x="28194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7" name="Diagonal Stripe 556"/>
          <p:cNvSpPr/>
          <p:nvPr/>
        </p:nvSpPr>
        <p:spPr>
          <a:xfrm>
            <a:off x="28194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8" name="Diagonal Stripe 557"/>
          <p:cNvSpPr/>
          <p:nvPr/>
        </p:nvSpPr>
        <p:spPr>
          <a:xfrm>
            <a:off x="28194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9" name="Diagonal Stripe 558"/>
          <p:cNvSpPr/>
          <p:nvPr/>
        </p:nvSpPr>
        <p:spPr>
          <a:xfrm>
            <a:off x="28194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0" name="TextBox 559"/>
          <p:cNvSpPr txBox="1"/>
          <p:nvPr/>
        </p:nvSpPr>
        <p:spPr>
          <a:xfrm>
            <a:off x="2819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61" name="TextBox 560"/>
          <p:cNvSpPr txBox="1"/>
          <p:nvPr/>
        </p:nvSpPr>
        <p:spPr>
          <a:xfrm>
            <a:off x="4724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100" dirty="0" smtClean="0">
                <a:solidFill>
                  <a:srgbClr val="0000FF"/>
                </a:solidFill>
              </a:rPr>
              <a:t>19</a:t>
            </a:r>
          </a:p>
        </p:txBody>
      </p:sp>
      <p:sp>
        <p:nvSpPr>
          <p:cNvPr id="562" name="TextBox 561"/>
          <p:cNvSpPr txBox="1"/>
          <p:nvPr/>
        </p:nvSpPr>
        <p:spPr>
          <a:xfrm>
            <a:off x="1066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600" dirty="0" smtClean="0">
                <a:solidFill>
                  <a:srgbClr val="0000FF"/>
                </a:solidFill>
              </a:rPr>
              <a:t> </a:t>
            </a:r>
            <a:r>
              <a:rPr lang="en-US" sz="1200" dirty="0" smtClean="0">
                <a:solidFill>
                  <a:srgbClr val="0000FF"/>
                </a:solidFill>
              </a:rPr>
              <a:t>0</a:t>
            </a:r>
          </a:p>
        </p:txBody>
      </p:sp>
      <p:sp>
        <p:nvSpPr>
          <p:cNvPr id="563" name="TextBox 562"/>
          <p:cNvSpPr txBox="1"/>
          <p:nvPr/>
        </p:nvSpPr>
        <p:spPr>
          <a:xfrm>
            <a:off x="1371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564" name="TextBox 563"/>
          <p:cNvSpPr txBox="1"/>
          <p:nvPr/>
        </p:nvSpPr>
        <p:spPr>
          <a:xfrm>
            <a:off x="1600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2</a:t>
            </a:r>
          </a:p>
        </p:txBody>
      </p:sp>
      <p:sp>
        <p:nvSpPr>
          <p:cNvPr id="565" name="TextBox 564"/>
          <p:cNvSpPr txBox="1"/>
          <p:nvPr/>
        </p:nvSpPr>
        <p:spPr>
          <a:xfrm>
            <a:off x="19050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200" dirty="0" smtClean="0">
                <a:solidFill>
                  <a:srgbClr val="0000FF"/>
                </a:solidFill>
              </a:rPr>
              <a:t>4</a:t>
            </a:r>
          </a:p>
        </p:txBody>
      </p:sp>
      <p:sp>
        <p:nvSpPr>
          <p:cNvPr id="566" name="TextBox 565"/>
          <p:cNvSpPr txBox="1"/>
          <p:nvPr/>
        </p:nvSpPr>
        <p:spPr>
          <a:xfrm>
            <a:off x="2133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67" name="TextBox 566"/>
          <p:cNvSpPr txBox="1"/>
          <p:nvPr/>
        </p:nvSpPr>
        <p:spPr>
          <a:xfrm>
            <a:off x="2667000" y="4648200"/>
            <a:ext cx="533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200" dirty="0" smtClean="0">
                <a:solidFill>
                  <a:srgbClr val="0000FF"/>
                </a:solidFill>
              </a:rPr>
              <a:t>1   5</a:t>
            </a:r>
          </a:p>
        </p:txBody>
      </p:sp>
      <p:sp>
        <p:nvSpPr>
          <p:cNvPr id="568" name="TextBox 567"/>
          <p:cNvSpPr txBox="1"/>
          <p:nvPr/>
        </p:nvSpPr>
        <p:spPr>
          <a:xfrm>
            <a:off x="3276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3</a:t>
            </a:r>
          </a:p>
        </p:txBody>
      </p:sp>
      <p:sp>
        <p:nvSpPr>
          <p:cNvPr id="569" name="TextBox 568"/>
          <p:cNvSpPr txBox="1"/>
          <p:nvPr/>
        </p:nvSpPr>
        <p:spPr>
          <a:xfrm>
            <a:off x="3505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5</a:t>
            </a:r>
          </a:p>
        </p:txBody>
      </p:sp>
      <p:sp>
        <p:nvSpPr>
          <p:cNvPr id="570" name="TextBox 569"/>
          <p:cNvSpPr txBox="1"/>
          <p:nvPr/>
        </p:nvSpPr>
        <p:spPr>
          <a:xfrm>
            <a:off x="3733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6</a:t>
            </a:r>
          </a:p>
        </p:txBody>
      </p:sp>
      <p:sp>
        <p:nvSpPr>
          <p:cNvPr id="571" name="TextBox 570"/>
          <p:cNvSpPr txBox="1"/>
          <p:nvPr/>
        </p:nvSpPr>
        <p:spPr>
          <a:xfrm>
            <a:off x="4038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72" name="TextBox 571"/>
          <p:cNvSpPr txBox="1"/>
          <p:nvPr/>
        </p:nvSpPr>
        <p:spPr>
          <a:xfrm>
            <a:off x="4267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573" name="TextBox 572"/>
          <p:cNvSpPr txBox="1"/>
          <p:nvPr/>
        </p:nvSpPr>
        <p:spPr>
          <a:xfrm>
            <a:off x="2971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10</a:t>
            </a:r>
          </a:p>
        </p:txBody>
      </p:sp>
      <p:sp>
        <p:nvSpPr>
          <p:cNvPr id="574" name="TextBox 573"/>
          <p:cNvSpPr txBox="1"/>
          <p:nvPr/>
        </p:nvSpPr>
        <p:spPr>
          <a:xfrm>
            <a:off x="3200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575" name="TextBox 574"/>
          <p:cNvSpPr txBox="1"/>
          <p:nvPr/>
        </p:nvSpPr>
        <p:spPr>
          <a:xfrm>
            <a:off x="3505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76" name="TextBox 575"/>
          <p:cNvSpPr txBox="1"/>
          <p:nvPr/>
        </p:nvSpPr>
        <p:spPr>
          <a:xfrm>
            <a:off x="3733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13</a:t>
            </a:r>
          </a:p>
        </p:txBody>
      </p:sp>
      <p:sp>
        <p:nvSpPr>
          <p:cNvPr id="577" name="TextBox 576"/>
          <p:cNvSpPr txBox="1"/>
          <p:nvPr/>
        </p:nvSpPr>
        <p:spPr>
          <a:xfrm>
            <a:off x="40386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14</a:t>
            </a:r>
          </a:p>
        </p:txBody>
      </p:sp>
      <p:sp>
        <p:nvSpPr>
          <p:cNvPr id="578" name="TextBox 577"/>
          <p:cNvSpPr txBox="1"/>
          <p:nvPr/>
        </p:nvSpPr>
        <p:spPr>
          <a:xfrm>
            <a:off x="4267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16</a:t>
            </a:r>
          </a:p>
        </p:txBody>
      </p:sp>
      <p:sp>
        <p:nvSpPr>
          <p:cNvPr id="579" name="TextBox 578"/>
          <p:cNvSpPr txBox="1"/>
          <p:nvPr/>
        </p:nvSpPr>
        <p:spPr>
          <a:xfrm>
            <a:off x="29718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17 </a:t>
            </a:r>
          </a:p>
        </p:txBody>
      </p:sp>
      <p:sp>
        <p:nvSpPr>
          <p:cNvPr id="580" name="Diagonal Stripe 579"/>
          <p:cNvSpPr/>
          <p:nvPr/>
        </p:nvSpPr>
        <p:spPr>
          <a:xfrm>
            <a:off x="4572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1" name="Diagonal Stripe 580"/>
          <p:cNvSpPr/>
          <p:nvPr/>
        </p:nvSpPr>
        <p:spPr>
          <a:xfrm>
            <a:off x="4572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2" name="Diagonal Stripe 581"/>
          <p:cNvSpPr/>
          <p:nvPr/>
        </p:nvSpPr>
        <p:spPr>
          <a:xfrm>
            <a:off x="4572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3" name="Diagonal Stripe 582"/>
          <p:cNvSpPr/>
          <p:nvPr/>
        </p:nvSpPr>
        <p:spPr>
          <a:xfrm>
            <a:off x="4572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4" name="Diagonal Stripe 583"/>
          <p:cNvSpPr/>
          <p:nvPr/>
        </p:nvSpPr>
        <p:spPr>
          <a:xfrm>
            <a:off x="4572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5" name="Diagonal Stripe 584"/>
          <p:cNvSpPr/>
          <p:nvPr/>
        </p:nvSpPr>
        <p:spPr>
          <a:xfrm>
            <a:off x="4572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6" name="Diagonal Stripe 585"/>
          <p:cNvSpPr/>
          <p:nvPr/>
        </p:nvSpPr>
        <p:spPr>
          <a:xfrm>
            <a:off x="4572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7" name="Diagonal Stripe 586"/>
          <p:cNvSpPr/>
          <p:nvPr/>
        </p:nvSpPr>
        <p:spPr>
          <a:xfrm>
            <a:off x="4572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8" name="Diagonal Stripe 587"/>
          <p:cNvSpPr/>
          <p:nvPr/>
        </p:nvSpPr>
        <p:spPr>
          <a:xfrm>
            <a:off x="45720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9" name="Diagonal Stripe 588"/>
          <p:cNvSpPr/>
          <p:nvPr/>
        </p:nvSpPr>
        <p:spPr>
          <a:xfrm>
            <a:off x="4724400" y="40386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0" name="Diagonal Stripe 589"/>
          <p:cNvSpPr/>
          <p:nvPr/>
        </p:nvSpPr>
        <p:spPr>
          <a:xfrm>
            <a:off x="4724400" y="4114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1" name="Diagonal Stripe 590"/>
          <p:cNvSpPr/>
          <p:nvPr/>
        </p:nvSpPr>
        <p:spPr>
          <a:xfrm>
            <a:off x="4724400" y="41910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2" name="Diagonal Stripe 591"/>
          <p:cNvSpPr/>
          <p:nvPr/>
        </p:nvSpPr>
        <p:spPr>
          <a:xfrm>
            <a:off x="4724400" y="42672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3" name="Diagonal Stripe 592"/>
          <p:cNvSpPr/>
          <p:nvPr/>
        </p:nvSpPr>
        <p:spPr>
          <a:xfrm>
            <a:off x="4724400" y="43434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4" name="Diagonal Stripe 593"/>
          <p:cNvSpPr/>
          <p:nvPr/>
        </p:nvSpPr>
        <p:spPr>
          <a:xfrm>
            <a:off x="4724400" y="44196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5" name="Diagonal Stripe 594"/>
          <p:cNvSpPr/>
          <p:nvPr/>
        </p:nvSpPr>
        <p:spPr>
          <a:xfrm>
            <a:off x="4724400" y="4495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6" name="Oval 595"/>
          <p:cNvSpPr/>
          <p:nvPr/>
        </p:nvSpPr>
        <p:spPr>
          <a:xfrm>
            <a:off x="3048000" y="4953000"/>
            <a:ext cx="2286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TextBox 596"/>
          <p:cNvSpPr txBox="1"/>
          <p:nvPr/>
        </p:nvSpPr>
        <p:spPr>
          <a:xfrm>
            <a:off x="68580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98" name="Diagonal Stripe 597"/>
          <p:cNvSpPr/>
          <p:nvPr/>
        </p:nvSpPr>
        <p:spPr>
          <a:xfrm>
            <a:off x="67056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9" name="Diagonal Stripe 598"/>
          <p:cNvSpPr/>
          <p:nvPr/>
        </p:nvSpPr>
        <p:spPr>
          <a:xfrm>
            <a:off x="67056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0" name="Diagonal Stripe 599"/>
          <p:cNvSpPr/>
          <p:nvPr/>
        </p:nvSpPr>
        <p:spPr>
          <a:xfrm>
            <a:off x="6858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1" name="Diagonal Stripe 600"/>
          <p:cNvSpPr/>
          <p:nvPr/>
        </p:nvSpPr>
        <p:spPr>
          <a:xfrm>
            <a:off x="6858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2" name="Diagonal Stripe 601"/>
          <p:cNvSpPr/>
          <p:nvPr/>
        </p:nvSpPr>
        <p:spPr>
          <a:xfrm>
            <a:off x="6858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3" name="Diagonal Stripe 602"/>
          <p:cNvSpPr/>
          <p:nvPr/>
        </p:nvSpPr>
        <p:spPr>
          <a:xfrm>
            <a:off x="6858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4" name="Diagonal Stripe 603"/>
          <p:cNvSpPr/>
          <p:nvPr/>
        </p:nvSpPr>
        <p:spPr>
          <a:xfrm>
            <a:off x="6858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5" name="Diagonal Stripe 604"/>
          <p:cNvSpPr/>
          <p:nvPr/>
        </p:nvSpPr>
        <p:spPr>
          <a:xfrm>
            <a:off x="6858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6" name="Diagonal Stripe 605"/>
          <p:cNvSpPr/>
          <p:nvPr/>
        </p:nvSpPr>
        <p:spPr>
          <a:xfrm>
            <a:off x="6858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7" name="Diagonal Stripe 606"/>
          <p:cNvSpPr/>
          <p:nvPr/>
        </p:nvSpPr>
        <p:spPr>
          <a:xfrm>
            <a:off x="6858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8" name="TextBox 607"/>
          <p:cNvSpPr txBox="1"/>
          <p:nvPr/>
        </p:nvSpPr>
        <p:spPr>
          <a:xfrm>
            <a:off x="6400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609" name="TextBox 608"/>
          <p:cNvSpPr txBox="1"/>
          <p:nvPr/>
        </p:nvSpPr>
        <p:spPr>
          <a:xfrm>
            <a:off x="5105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10</a:t>
            </a:r>
          </a:p>
        </p:txBody>
      </p:sp>
      <p:sp>
        <p:nvSpPr>
          <p:cNvPr id="610" name="TextBox 609"/>
          <p:cNvSpPr txBox="1"/>
          <p:nvPr/>
        </p:nvSpPr>
        <p:spPr>
          <a:xfrm>
            <a:off x="5334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611" name="TextBox 610"/>
          <p:cNvSpPr txBox="1"/>
          <p:nvPr/>
        </p:nvSpPr>
        <p:spPr>
          <a:xfrm>
            <a:off x="5638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12</a:t>
            </a:r>
          </a:p>
        </p:txBody>
      </p:sp>
      <p:sp>
        <p:nvSpPr>
          <p:cNvPr id="612" name="TextBox 611"/>
          <p:cNvSpPr txBox="1"/>
          <p:nvPr/>
        </p:nvSpPr>
        <p:spPr>
          <a:xfrm>
            <a:off x="5867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14</a:t>
            </a:r>
          </a:p>
        </p:txBody>
      </p:sp>
      <p:sp>
        <p:nvSpPr>
          <p:cNvPr id="613" name="TextBox 612"/>
          <p:cNvSpPr txBox="1"/>
          <p:nvPr/>
        </p:nvSpPr>
        <p:spPr>
          <a:xfrm>
            <a:off x="6096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15</a:t>
            </a:r>
          </a:p>
        </p:txBody>
      </p:sp>
      <p:sp>
        <p:nvSpPr>
          <p:cNvPr id="614" name="TextBox 613"/>
          <p:cNvSpPr txBox="1"/>
          <p:nvPr/>
        </p:nvSpPr>
        <p:spPr>
          <a:xfrm>
            <a:off x="6400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16</a:t>
            </a:r>
          </a:p>
        </p:txBody>
      </p:sp>
      <p:sp>
        <p:nvSpPr>
          <p:cNvPr id="615" name="TextBox 614"/>
          <p:cNvSpPr txBox="1"/>
          <p:nvPr/>
        </p:nvSpPr>
        <p:spPr>
          <a:xfrm>
            <a:off x="51054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19 </a:t>
            </a:r>
          </a:p>
        </p:txBody>
      </p:sp>
      <p:sp>
        <p:nvSpPr>
          <p:cNvPr id="616" name="Oval 615"/>
          <p:cNvSpPr/>
          <p:nvPr/>
        </p:nvSpPr>
        <p:spPr>
          <a:xfrm>
            <a:off x="5105400" y="49530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Collate 616"/>
          <p:cNvSpPr/>
          <p:nvPr/>
        </p:nvSpPr>
        <p:spPr>
          <a:xfrm>
            <a:off x="4724400" y="4572000"/>
            <a:ext cx="76200" cy="1524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8" name="Collate 617"/>
          <p:cNvSpPr/>
          <p:nvPr/>
        </p:nvSpPr>
        <p:spPr>
          <a:xfrm>
            <a:off x="48006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9" name="Collate 618"/>
          <p:cNvSpPr/>
          <p:nvPr/>
        </p:nvSpPr>
        <p:spPr>
          <a:xfrm>
            <a:off x="6858000" y="4648200"/>
            <a:ext cx="76200" cy="76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0" name="Collate 619"/>
          <p:cNvSpPr/>
          <p:nvPr/>
        </p:nvSpPr>
        <p:spPr>
          <a:xfrm>
            <a:off x="69342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1" name="TextBox 620"/>
          <p:cNvSpPr txBox="1"/>
          <p:nvPr/>
        </p:nvSpPr>
        <p:spPr>
          <a:xfrm>
            <a:off x="4495800" y="4648200"/>
            <a:ext cx="6096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200" dirty="0" smtClean="0">
                <a:solidFill>
                  <a:srgbClr val="0000FF"/>
                </a:solidFill>
              </a:rPr>
              <a:t>13 </a:t>
            </a:r>
            <a:r>
              <a:rPr lang="en-US" sz="400" dirty="0" smtClean="0">
                <a:solidFill>
                  <a:srgbClr val="0000FF"/>
                </a:solidFill>
              </a:rPr>
              <a:t> </a:t>
            </a:r>
            <a:r>
              <a:rPr lang="en-US" sz="1200" dirty="0" smtClean="0">
                <a:solidFill>
                  <a:srgbClr val="0000FF"/>
                </a:solidFill>
              </a:rPr>
              <a:t>14</a:t>
            </a:r>
          </a:p>
        </p:txBody>
      </p:sp>
      <p:sp>
        <p:nvSpPr>
          <p:cNvPr id="622" name="TextBox 621"/>
          <p:cNvSpPr txBox="1"/>
          <p:nvPr/>
        </p:nvSpPr>
        <p:spPr>
          <a:xfrm>
            <a:off x="44958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r>
              <a:rPr lang="en-US" sz="1200" dirty="0" smtClean="0">
                <a:solidFill>
                  <a:srgbClr val="0000FF"/>
                </a:solidFill>
              </a:rPr>
              <a:t>17 </a:t>
            </a:r>
            <a:r>
              <a:rPr lang="en-US" sz="400" dirty="0" smtClean="0">
                <a:solidFill>
                  <a:srgbClr val="0000FF"/>
                </a:solidFill>
              </a:rPr>
              <a:t> </a:t>
            </a:r>
            <a:r>
              <a:rPr lang="en-US" sz="1200" dirty="0" smtClean="0">
                <a:solidFill>
                  <a:srgbClr val="0000FF"/>
                </a:solidFill>
              </a:rPr>
              <a:t>18</a:t>
            </a:r>
          </a:p>
        </p:txBody>
      </p:sp>
      <p:sp>
        <p:nvSpPr>
          <p:cNvPr id="623" name="TextBox 622"/>
          <p:cNvSpPr txBox="1"/>
          <p:nvPr/>
        </p:nvSpPr>
        <p:spPr>
          <a:xfrm>
            <a:off x="66294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46800" rtlCol="0">
            <a:spAutoFit/>
          </a:bodyPr>
          <a:lstStyle/>
          <a:p>
            <a:pPr algn="l"/>
            <a:r>
              <a:rPr lang="en-US" sz="1200" dirty="0" smtClean="0">
                <a:solidFill>
                  <a:srgbClr val="0000FF"/>
                </a:solidFill>
              </a:rPr>
              <a:t>15 </a:t>
            </a:r>
            <a:r>
              <a:rPr lang="en-US" sz="400" dirty="0" smtClean="0">
                <a:solidFill>
                  <a:srgbClr val="0000FF"/>
                </a:solidFill>
              </a:rPr>
              <a:t> </a:t>
            </a:r>
            <a:r>
              <a:rPr lang="en-US" sz="1200" dirty="0" smtClean="0">
                <a:solidFill>
                  <a:srgbClr val="0000FF"/>
                </a:solidFill>
              </a:rPr>
              <a:t>16</a:t>
            </a:r>
          </a:p>
        </p:txBody>
      </p:sp>
      <p:sp>
        <p:nvSpPr>
          <p:cNvPr id="624" name="TextBox 623"/>
          <p:cNvSpPr txBox="1"/>
          <p:nvPr/>
        </p:nvSpPr>
        <p:spPr>
          <a:xfrm>
            <a:off x="76200" y="5334000"/>
            <a:ext cx="4572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D</a:t>
            </a:r>
          </a:p>
        </p:txBody>
      </p:sp>
      <p:sp>
        <p:nvSpPr>
          <p:cNvPr id="625" name="TextBox 624"/>
          <p:cNvSpPr txBox="1"/>
          <p:nvPr/>
        </p:nvSpPr>
        <p:spPr>
          <a:xfrm>
            <a:off x="7620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626" name="TextBox 625"/>
          <p:cNvSpPr txBox="1"/>
          <p:nvPr/>
        </p:nvSpPr>
        <p:spPr>
          <a:xfrm>
            <a:off x="9144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800" dirty="0" smtClean="0">
                <a:solidFill>
                  <a:srgbClr val="0000FF"/>
                </a:solidFill>
              </a:rPr>
              <a:t>1</a:t>
            </a:r>
          </a:p>
        </p:txBody>
      </p:sp>
      <p:sp>
        <p:nvSpPr>
          <p:cNvPr id="627" name="TextBox 626"/>
          <p:cNvSpPr txBox="1"/>
          <p:nvPr/>
        </p:nvSpPr>
        <p:spPr>
          <a:xfrm>
            <a:off x="1143000" y="5334000"/>
            <a:ext cx="5334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19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645" name="Diagonal Stripe 644"/>
          <p:cNvSpPr/>
          <p:nvPr/>
        </p:nvSpPr>
        <p:spPr>
          <a:xfrm>
            <a:off x="4572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6" name="Diagonal Stripe 645"/>
          <p:cNvSpPr/>
          <p:nvPr/>
        </p:nvSpPr>
        <p:spPr>
          <a:xfrm>
            <a:off x="4572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7" name="Diagonal Stripe 646"/>
          <p:cNvSpPr/>
          <p:nvPr/>
        </p:nvSpPr>
        <p:spPr>
          <a:xfrm>
            <a:off x="4572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8" name="Diagonal Stripe 647"/>
          <p:cNvSpPr/>
          <p:nvPr/>
        </p:nvSpPr>
        <p:spPr>
          <a:xfrm>
            <a:off x="4572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9" name="Diagonal Stripe 648"/>
          <p:cNvSpPr/>
          <p:nvPr/>
        </p:nvSpPr>
        <p:spPr>
          <a:xfrm>
            <a:off x="4572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0" name="Diagonal Stripe 649"/>
          <p:cNvSpPr/>
          <p:nvPr/>
        </p:nvSpPr>
        <p:spPr>
          <a:xfrm>
            <a:off x="4572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1" name="Connector 650"/>
          <p:cNvSpPr/>
          <p:nvPr/>
        </p:nvSpPr>
        <p:spPr>
          <a:xfrm>
            <a:off x="4572000" y="32004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2" name="Diagonal Stripe 651"/>
          <p:cNvSpPr/>
          <p:nvPr/>
        </p:nvSpPr>
        <p:spPr>
          <a:xfrm>
            <a:off x="4572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3" name="Connector 652"/>
          <p:cNvSpPr/>
          <p:nvPr/>
        </p:nvSpPr>
        <p:spPr>
          <a:xfrm>
            <a:off x="4648200" y="27432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4" name="Diagonal Stripe 653"/>
          <p:cNvSpPr/>
          <p:nvPr/>
        </p:nvSpPr>
        <p:spPr>
          <a:xfrm rot="10800000">
            <a:off x="46482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5" name="Diagonal Stripe 654"/>
          <p:cNvSpPr/>
          <p:nvPr/>
        </p:nvSpPr>
        <p:spPr>
          <a:xfrm rot="10800000">
            <a:off x="46482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6" name="Diagonal Stripe 655"/>
          <p:cNvSpPr/>
          <p:nvPr/>
        </p:nvSpPr>
        <p:spPr>
          <a:xfrm rot="10800000">
            <a:off x="46482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7" name="Diagonal Stripe 656"/>
          <p:cNvSpPr/>
          <p:nvPr/>
        </p:nvSpPr>
        <p:spPr>
          <a:xfrm rot="10800000">
            <a:off x="46482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8" name="Diagonal Stripe 657"/>
          <p:cNvSpPr/>
          <p:nvPr/>
        </p:nvSpPr>
        <p:spPr>
          <a:xfrm rot="10800000">
            <a:off x="46482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59" name="Diagonal Stripe 658"/>
          <p:cNvSpPr/>
          <p:nvPr/>
        </p:nvSpPr>
        <p:spPr>
          <a:xfrm rot="10800000">
            <a:off x="46482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0" name="Diagonal Stripe 659"/>
          <p:cNvSpPr/>
          <p:nvPr/>
        </p:nvSpPr>
        <p:spPr>
          <a:xfrm rot="10800000">
            <a:off x="46482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1" name="Diagonal Stripe 660"/>
          <p:cNvSpPr/>
          <p:nvPr/>
        </p:nvSpPr>
        <p:spPr>
          <a:xfrm rot="10800000">
            <a:off x="46482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2" name="Diagonal Stripe 661"/>
          <p:cNvSpPr/>
          <p:nvPr/>
        </p:nvSpPr>
        <p:spPr>
          <a:xfrm>
            <a:off x="2667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3" name="Diagonal Stripe 662"/>
          <p:cNvSpPr/>
          <p:nvPr/>
        </p:nvSpPr>
        <p:spPr>
          <a:xfrm>
            <a:off x="2667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4" name="Diagonal Stripe 663"/>
          <p:cNvSpPr/>
          <p:nvPr/>
        </p:nvSpPr>
        <p:spPr>
          <a:xfrm>
            <a:off x="2667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5" name="Diagonal Stripe 664"/>
          <p:cNvSpPr/>
          <p:nvPr/>
        </p:nvSpPr>
        <p:spPr>
          <a:xfrm>
            <a:off x="2667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6" name="Diagonal Stripe 665"/>
          <p:cNvSpPr/>
          <p:nvPr/>
        </p:nvSpPr>
        <p:spPr>
          <a:xfrm>
            <a:off x="2667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7" name="Diagonal Stripe 666"/>
          <p:cNvSpPr/>
          <p:nvPr/>
        </p:nvSpPr>
        <p:spPr>
          <a:xfrm>
            <a:off x="26670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8" name="Diagonal Stripe 667"/>
          <p:cNvSpPr/>
          <p:nvPr/>
        </p:nvSpPr>
        <p:spPr>
          <a:xfrm>
            <a:off x="2667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9" name="Diagonal Stripe 668"/>
          <p:cNvSpPr/>
          <p:nvPr/>
        </p:nvSpPr>
        <p:spPr>
          <a:xfrm>
            <a:off x="2667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0" name="Diagonal Stripe 669"/>
          <p:cNvSpPr/>
          <p:nvPr/>
        </p:nvSpPr>
        <p:spPr>
          <a:xfrm rot="10800000">
            <a:off x="2743200" y="28194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1" name="Diagonal Stripe 670"/>
          <p:cNvSpPr/>
          <p:nvPr/>
        </p:nvSpPr>
        <p:spPr>
          <a:xfrm rot="10800000">
            <a:off x="2743200" y="28956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2" name="Diagonal Stripe 671"/>
          <p:cNvSpPr/>
          <p:nvPr/>
        </p:nvSpPr>
        <p:spPr>
          <a:xfrm rot="10800000">
            <a:off x="2743200" y="29718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3" name="Diagonal Stripe 672"/>
          <p:cNvSpPr/>
          <p:nvPr/>
        </p:nvSpPr>
        <p:spPr>
          <a:xfrm rot="10800000">
            <a:off x="2743200" y="3048000"/>
            <a:ext cx="152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4" name="Diagonal Stripe 673"/>
          <p:cNvSpPr/>
          <p:nvPr/>
        </p:nvSpPr>
        <p:spPr>
          <a:xfrm rot="10800000">
            <a:off x="2743200" y="3124200"/>
            <a:ext cx="152400" cy="45718"/>
          </a:xfrm>
          <a:prstGeom prst="diagStripe">
            <a:avLst/>
          </a:prstGeom>
          <a:solidFill>
            <a:srgbClr val="0000FF"/>
          </a:solidFill>
          <a:ln w="6350" cap="flat" cmpd="sng" algn="ctr">
            <a:solidFill>
              <a:srgbClr val="0000FF"/>
            </a:solidFill>
            <a:prstDash val="solid"/>
            <a:round/>
            <a:headEnd type="none" w="med" len="med"/>
            <a:tailEnd type="none" w="med" len="me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5" name="Flowchart: Collate 224"/>
          <p:cNvSpPr/>
          <p:nvPr/>
        </p:nvSpPr>
        <p:spPr>
          <a:xfrm>
            <a:off x="2743200" y="3200400"/>
            <a:ext cx="152400" cy="1524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76" name="TextBox 675"/>
          <p:cNvSpPr txBox="1"/>
          <p:nvPr/>
        </p:nvSpPr>
        <p:spPr>
          <a:xfrm>
            <a:off x="2819400" y="3581400"/>
            <a:ext cx="6858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100" dirty="0">
                <a:solidFill>
                  <a:srgbClr val="0000FF"/>
                </a:solidFill>
              </a:rPr>
              <a:t>19</a:t>
            </a:r>
          </a:p>
        </p:txBody>
      </p:sp>
      <p:sp>
        <p:nvSpPr>
          <p:cNvPr id="677" name="TextBox 676"/>
          <p:cNvSpPr txBox="1"/>
          <p:nvPr/>
        </p:nvSpPr>
        <p:spPr>
          <a:xfrm>
            <a:off x="47244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8</a:t>
            </a:r>
          </a:p>
        </p:txBody>
      </p:sp>
      <p:sp>
        <p:nvSpPr>
          <p:cNvPr id="678" name="TextBox 677"/>
          <p:cNvSpPr txBox="1"/>
          <p:nvPr/>
        </p:nvSpPr>
        <p:spPr>
          <a:xfrm>
            <a:off x="3048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b="1" dirty="0">
                <a:solidFill>
                  <a:srgbClr val="0000FF"/>
                </a:solidFill>
              </a:rPr>
              <a:t>X</a:t>
            </a:r>
          </a:p>
        </p:txBody>
      </p:sp>
      <p:sp>
        <p:nvSpPr>
          <p:cNvPr id="679" name="TextBox 678"/>
          <p:cNvSpPr txBox="1"/>
          <p:nvPr/>
        </p:nvSpPr>
        <p:spPr>
          <a:xfrm>
            <a:off x="3276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680" name="TextBox 679"/>
          <p:cNvSpPr txBox="1"/>
          <p:nvPr/>
        </p:nvSpPr>
        <p:spPr>
          <a:xfrm>
            <a:off x="3505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681" name="TextBox 680"/>
          <p:cNvSpPr txBox="1"/>
          <p:nvPr/>
        </p:nvSpPr>
        <p:spPr>
          <a:xfrm>
            <a:off x="3810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5</a:t>
            </a:r>
          </a:p>
        </p:txBody>
      </p:sp>
      <p:sp>
        <p:nvSpPr>
          <p:cNvPr id="682" name="TextBox 681"/>
          <p:cNvSpPr txBox="1"/>
          <p:nvPr/>
        </p:nvSpPr>
        <p:spPr>
          <a:xfrm>
            <a:off x="40386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000" dirty="0" smtClean="0">
                <a:solidFill>
                  <a:srgbClr val="0000FF"/>
                </a:solidFill>
              </a:rPr>
              <a:t>11</a:t>
            </a:r>
            <a:endParaRPr lang="en-US" sz="1000" dirty="0">
              <a:solidFill>
                <a:srgbClr val="0000FF"/>
              </a:solidFill>
            </a:endParaRPr>
          </a:p>
        </p:txBody>
      </p:sp>
      <p:sp>
        <p:nvSpPr>
          <p:cNvPr id="683" name="TextBox 682"/>
          <p:cNvSpPr txBox="1"/>
          <p:nvPr/>
        </p:nvSpPr>
        <p:spPr>
          <a:xfrm>
            <a:off x="1143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0</a:t>
            </a:r>
          </a:p>
        </p:txBody>
      </p:sp>
      <p:sp>
        <p:nvSpPr>
          <p:cNvPr id="684" name="TextBox 683"/>
          <p:cNvSpPr txBox="1"/>
          <p:nvPr/>
        </p:nvSpPr>
        <p:spPr>
          <a:xfrm>
            <a:off x="5181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0</a:t>
            </a:r>
            <a:endParaRPr lang="en-US" sz="1200" dirty="0">
              <a:solidFill>
                <a:srgbClr val="0000FF"/>
              </a:solidFill>
            </a:endParaRPr>
          </a:p>
        </p:txBody>
      </p:sp>
      <p:sp>
        <p:nvSpPr>
          <p:cNvPr id="685" name="TextBox 684"/>
          <p:cNvSpPr txBox="1"/>
          <p:nvPr/>
        </p:nvSpPr>
        <p:spPr>
          <a:xfrm>
            <a:off x="5181600" y="3276600"/>
            <a:ext cx="3048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686" name="TextBox 685"/>
          <p:cNvSpPr txBox="1"/>
          <p:nvPr/>
        </p:nvSpPr>
        <p:spPr>
          <a:xfrm>
            <a:off x="51816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400" dirty="0" smtClean="0">
                <a:solidFill>
                  <a:srgbClr val="0000FF"/>
                </a:solidFill>
              </a:rPr>
              <a:t>   </a:t>
            </a:r>
            <a:r>
              <a:rPr lang="en-US" sz="1000" dirty="0" smtClean="0">
                <a:solidFill>
                  <a:srgbClr val="0000FF"/>
                </a:solidFill>
              </a:rPr>
              <a:t>18</a:t>
            </a:r>
          </a:p>
        </p:txBody>
      </p:sp>
      <p:sp>
        <p:nvSpPr>
          <p:cNvPr id="687" name="TextBox 686"/>
          <p:cNvSpPr txBox="1"/>
          <p:nvPr/>
        </p:nvSpPr>
        <p:spPr>
          <a:xfrm>
            <a:off x="4038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smtClean="0">
                <a:solidFill>
                  <a:srgbClr val="0000FF"/>
                </a:solidFill>
              </a:rPr>
              <a:t> </a:t>
            </a:r>
            <a:r>
              <a:rPr lang="en-US" sz="800" dirty="0" smtClean="0">
                <a:solidFill>
                  <a:srgbClr val="0000FF"/>
                </a:solidFill>
              </a:rPr>
              <a:t>21 18</a:t>
            </a:r>
          </a:p>
        </p:txBody>
      </p:sp>
      <p:sp>
        <p:nvSpPr>
          <p:cNvPr id="688" name="TextBox 687"/>
          <p:cNvSpPr txBox="1"/>
          <p:nvPr/>
        </p:nvSpPr>
        <p:spPr>
          <a:xfrm>
            <a:off x="4038600" y="3124200"/>
            <a:ext cx="5334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0" rtlCol="0">
            <a:spAutoFit/>
          </a:bodyPr>
          <a:lstStyle/>
          <a:p>
            <a:pPr algn="l"/>
            <a:r>
              <a:rPr lang="en-US" sz="400" dirty="0" smtClean="0">
                <a:solidFill>
                  <a:srgbClr val="0000FF"/>
                </a:solidFill>
              </a:rPr>
              <a:t> </a:t>
            </a:r>
            <a:r>
              <a:rPr lang="en-US" sz="800" dirty="0" smtClean="0">
                <a:solidFill>
                  <a:srgbClr val="0000FF"/>
                </a:solidFill>
              </a:rPr>
              <a:t>21 19</a:t>
            </a:r>
          </a:p>
        </p:txBody>
      </p:sp>
      <p:sp>
        <p:nvSpPr>
          <p:cNvPr id="689" name="TextBox 688"/>
          <p:cNvSpPr txBox="1"/>
          <p:nvPr/>
        </p:nvSpPr>
        <p:spPr>
          <a:xfrm>
            <a:off x="3276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a:solidFill>
                  <a:srgbClr val="0000FF"/>
                </a:solidFill>
              </a:rPr>
              <a:t> </a:t>
            </a:r>
            <a:r>
              <a:rPr lang="en-US" sz="800" dirty="0" smtClean="0">
                <a:solidFill>
                  <a:srgbClr val="0000FF"/>
                </a:solidFill>
              </a:rPr>
              <a:t>19 13</a:t>
            </a:r>
          </a:p>
        </p:txBody>
      </p:sp>
      <p:sp>
        <p:nvSpPr>
          <p:cNvPr id="690" name="TextBox 689"/>
          <p:cNvSpPr txBox="1"/>
          <p:nvPr/>
        </p:nvSpPr>
        <p:spPr>
          <a:xfrm>
            <a:off x="3276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18</a:t>
            </a:r>
          </a:p>
        </p:txBody>
      </p:sp>
      <p:sp>
        <p:nvSpPr>
          <p:cNvPr id="691" name="TextBox 690"/>
          <p:cNvSpPr txBox="1"/>
          <p:nvPr/>
        </p:nvSpPr>
        <p:spPr>
          <a:xfrm>
            <a:off x="4038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692" name="Oval 691"/>
          <p:cNvSpPr/>
          <p:nvPr/>
        </p:nvSpPr>
        <p:spPr>
          <a:xfrm>
            <a:off x="4038600" y="2819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3" name="TextBox 692"/>
          <p:cNvSpPr txBox="1"/>
          <p:nvPr/>
        </p:nvSpPr>
        <p:spPr>
          <a:xfrm>
            <a:off x="2667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 3   9</a:t>
            </a:r>
            <a:endParaRPr lang="en-US" sz="1100" dirty="0">
              <a:solidFill>
                <a:srgbClr val="0000FF"/>
              </a:solidFill>
            </a:endParaRPr>
          </a:p>
        </p:txBody>
      </p:sp>
      <p:sp>
        <p:nvSpPr>
          <p:cNvPr id="694" name="TextBox 693"/>
          <p:cNvSpPr txBox="1"/>
          <p:nvPr/>
        </p:nvSpPr>
        <p:spPr>
          <a:xfrm>
            <a:off x="2667000" y="3505200"/>
            <a:ext cx="609600" cy="21907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
            <a:spAutoFit/>
          </a:bodyPr>
          <a:lstStyle/>
          <a:p>
            <a:pPr>
              <a:defRPr/>
            </a:pPr>
            <a:r>
              <a:rPr lang="en-US" sz="1100" dirty="0" smtClean="0">
                <a:solidFill>
                  <a:srgbClr val="0000FF"/>
                </a:solidFill>
              </a:rPr>
              <a:t>21 23</a:t>
            </a:r>
            <a:endParaRPr lang="en-US" sz="1100" dirty="0">
              <a:solidFill>
                <a:srgbClr val="0000FF"/>
              </a:solidFill>
            </a:endParaRPr>
          </a:p>
        </p:txBody>
      </p:sp>
      <p:sp>
        <p:nvSpPr>
          <p:cNvPr id="695" name="TextBox 694"/>
          <p:cNvSpPr txBox="1"/>
          <p:nvPr/>
        </p:nvSpPr>
        <p:spPr>
          <a:xfrm>
            <a:off x="42672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696" name="TextBox 695"/>
          <p:cNvSpPr txBox="1"/>
          <p:nvPr/>
        </p:nvSpPr>
        <p:spPr>
          <a:xfrm>
            <a:off x="1371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697" name="TextBox 696"/>
          <p:cNvSpPr txBox="1"/>
          <p:nvPr/>
        </p:nvSpPr>
        <p:spPr>
          <a:xfrm>
            <a:off x="1600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698" name="TextBox 697"/>
          <p:cNvSpPr txBox="1"/>
          <p:nvPr/>
        </p:nvSpPr>
        <p:spPr>
          <a:xfrm>
            <a:off x="1905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smtClean="0">
                <a:solidFill>
                  <a:srgbClr val="0000FF"/>
                </a:solidFill>
              </a:rPr>
              <a:t>3</a:t>
            </a:r>
            <a:endParaRPr lang="en-US" sz="1200" dirty="0">
              <a:solidFill>
                <a:srgbClr val="0000FF"/>
              </a:solidFill>
            </a:endParaRPr>
          </a:p>
        </p:txBody>
      </p:sp>
      <p:sp>
        <p:nvSpPr>
          <p:cNvPr id="699" name="TextBox 698"/>
          <p:cNvSpPr txBox="1"/>
          <p:nvPr/>
        </p:nvSpPr>
        <p:spPr>
          <a:xfrm>
            <a:off x="2133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700" name="TextBox 699"/>
          <p:cNvSpPr txBox="1"/>
          <p:nvPr/>
        </p:nvSpPr>
        <p:spPr>
          <a:xfrm>
            <a:off x="2362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701" name="TextBox 700"/>
          <p:cNvSpPr txBox="1"/>
          <p:nvPr/>
        </p:nvSpPr>
        <p:spPr>
          <a:xfrm>
            <a:off x="1143000" y="3352800"/>
            <a:ext cx="304800" cy="23810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7200">
            <a:spAutoFit/>
          </a:bodyPr>
          <a:lstStyle/>
          <a:p>
            <a:pPr>
              <a:defRPr/>
            </a:pPr>
            <a:r>
              <a:rPr lang="en-US" sz="1200" dirty="0" smtClean="0">
                <a:solidFill>
                  <a:srgbClr val="0000FF"/>
                </a:solidFill>
              </a:rPr>
              <a:t>9</a:t>
            </a:r>
            <a:endParaRPr lang="en-US" sz="1200" dirty="0">
              <a:solidFill>
                <a:srgbClr val="0000FF"/>
              </a:solidFill>
            </a:endParaRPr>
          </a:p>
        </p:txBody>
      </p:sp>
      <p:sp>
        <p:nvSpPr>
          <p:cNvPr id="702" name="TextBox 701"/>
          <p:cNvSpPr txBox="1"/>
          <p:nvPr/>
        </p:nvSpPr>
        <p:spPr>
          <a:xfrm>
            <a:off x="2971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16</a:t>
            </a:r>
            <a:endParaRPr lang="en-US" sz="1000" dirty="0">
              <a:solidFill>
                <a:srgbClr val="0000FF"/>
              </a:solidFill>
            </a:endParaRPr>
          </a:p>
        </p:txBody>
      </p:sp>
      <p:sp>
        <p:nvSpPr>
          <p:cNvPr id="703" name="TextBox 702"/>
          <p:cNvSpPr txBox="1"/>
          <p:nvPr/>
        </p:nvSpPr>
        <p:spPr>
          <a:xfrm>
            <a:off x="3200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17</a:t>
            </a:r>
            <a:endParaRPr lang="en-US" sz="1000" dirty="0">
              <a:solidFill>
                <a:srgbClr val="0000FF"/>
              </a:solidFill>
            </a:endParaRPr>
          </a:p>
        </p:txBody>
      </p:sp>
      <p:sp>
        <p:nvSpPr>
          <p:cNvPr id="704" name="TextBox 703"/>
          <p:cNvSpPr txBox="1"/>
          <p:nvPr/>
        </p:nvSpPr>
        <p:spPr>
          <a:xfrm>
            <a:off x="3429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705" name="TextBox 704"/>
          <p:cNvSpPr txBox="1"/>
          <p:nvPr/>
        </p:nvSpPr>
        <p:spPr>
          <a:xfrm>
            <a:off x="3733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20</a:t>
            </a:r>
            <a:endParaRPr lang="en-US" sz="1000" dirty="0">
              <a:solidFill>
                <a:srgbClr val="0000FF"/>
              </a:solidFill>
            </a:endParaRPr>
          </a:p>
        </p:txBody>
      </p:sp>
      <p:sp>
        <p:nvSpPr>
          <p:cNvPr id="706" name="TextBox 705"/>
          <p:cNvSpPr txBox="1"/>
          <p:nvPr/>
        </p:nvSpPr>
        <p:spPr>
          <a:xfrm>
            <a:off x="3962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707" name="TextBox 706"/>
          <p:cNvSpPr txBox="1"/>
          <p:nvPr/>
        </p:nvSpPr>
        <p:spPr>
          <a:xfrm>
            <a:off x="4191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22</a:t>
            </a:r>
            <a:endParaRPr lang="en-US" sz="1000" dirty="0">
              <a:solidFill>
                <a:srgbClr val="0000FF"/>
              </a:solidFill>
            </a:endParaRPr>
          </a:p>
        </p:txBody>
      </p:sp>
      <p:sp>
        <p:nvSpPr>
          <p:cNvPr id="708" name="TextBox 707"/>
          <p:cNvSpPr txBox="1"/>
          <p:nvPr/>
        </p:nvSpPr>
        <p:spPr>
          <a:xfrm>
            <a:off x="1295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709" name="TextBox 708"/>
          <p:cNvSpPr txBox="1"/>
          <p:nvPr/>
        </p:nvSpPr>
        <p:spPr>
          <a:xfrm>
            <a:off x="1524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13</a:t>
            </a:r>
            <a:endParaRPr lang="en-US" sz="1000" dirty="0">
              <a:solidFill>
                <a:srgbClr val="0000FF"/>
              </a:solidFill>
            </a:endParaRPr>
          </a:p>
        </p:txBody>
      </p:sp>
      <p:sp>
        <p:nvSpPr>
          <p:cNvPr id="710" name="TextBox 709"/>
          <p:cNvSpPr txBox="1"/>
          <p:nvPr/>
        </p:nvSpPr>
        <p:spPr>
          <a:xfrm>
            <a:off x="17526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711" name="TextBox 710"/>
          <p:cNvSpPr txBox="1"/>
          <p:nvPr/>
        </p:nvSpPr>
        <p:spPr>
          <a:xfrm>
            <a:off x="2057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712" name="TextBox 711"/>
          <p:cNvSpPr txBox="1"/>
          <p:nvPr/>
        </p:nvSpPr>
        <p:spPr>
          <a:xfrm>
            <a:off x="2286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19</a:t>
            </a:r>
            <a:endParaRPr lang="en-US" sz="1000" dirty="0">
              <a:solidFill>
                <a:srgbClr val="0000FF"/>
              </a:solidFill>
            </a:endParaRPr>
          </a:p>
        </p:txBody>
      </p:sp>
      <p:sp>
        <p:nvSpPr>
          <p:cNvPr id="713" name="TextBox 712"/>
          <p:cNvSpPr txBox="1"/>
          <p:nvPr/>
        </p:nvSpPr>
        <p:spPr>
          <a:xfrm>
            <a:off x="2971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  23</a:t>
            </a:r>
            <a:endParaRPr lang="en-US" sz="1000" dirty="0">
              <a:solidFill>
                <a:srgbClr val="0000FF"/>
              </a:solidFill>
            </a:endParaRPr>
          </a:p>
        </p:txBody>
      </p:sp>
      <p:sp>
        <p:nvSpPr>
          <p:cNvPr id="714" name="TextBox 713"/>
          <p:cNvSpPr txBox="1"/>
          <p:nvPr/>
        </p:nvSpPr>
        <p:spPr>
          <a:xfrm>
            <a:off x="32766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25</a:t>
            </a:r>
            <a:endParaRPr lang="en-US" sz="1000" dirty="0">
              <a:solidFill>
                <a:srgbClr val="0000FF"/>
              </a:solidFill>
            </a:endParaRPr>
          </a:p>
        </p:txBody>
      </p:sp>
      <p:sp>
        <p:nvSpPr>
          <p:cNvPr id="715" name="TextBox 714"/>
          <p:cNvSpPr txBox="1"/>
          <p:nvPr/>
        </p:nvSpPr>
        <p:spPr>
          <a:xfrm>
            <a:off x="1066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716" name="Connector 715"/>
          <p:cNvSpPr/>
          <p:nvPr/>
        </p:nvSpPr>
        <p:spPr>
          <a:xfrm>
            <a:off x="32766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7" name="Connector 716"/>
          <p:cNvSpPr/>
          <p:nvPr/>
        </p:nvSpPr>
        <p:spPr>
          <a:xfrm>
            <a:off x="11430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8" name="TextBox 717"/>
          <p:cNvSpPr txBox="1"/>
          <p:nvPr/>
        </p:nvSpPr>
        <p:spPr>
          <a:xfrm>
            <a:off x="4572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18 15</a:t>
            </a:r>
            <a:endParaRPr lang="en-US" sz="1100" dirty="0">
              <a:solidFill>
                <a:srgbClr val="0000FF"/>
              </a:solidFill>
            </a:endParaRPr>
          </a:p>
        </p:txBody>
      </p:sp>
      <p:sp>
        <p:nvSpPr>
          <p:cNvPr id="120" name="Text Box 6"/>
          <p:cNvSpPr txBox="1">
            <a:spLocks noChangeArrowheads="1"/>
          </p:cNvSpPr>
          <p:nvPr/>
        </p:nvSpPr>
        <p:spPr bwMode="auto">
          <a:xfrm>
            <a:off x="990600" y="3200400"/>
            <a:ext cx="4572000" cy="1015663"/>
          </a:xfrm>
          <a:prstGeom prst="rect">
            <a:avLst/>
          </a:prstGeom>
          <a:solidFill>
            <a:srgbClr val="DFDAE3"/>
          </a:solidFill>
          <a:ln w="9525">
            <a:solidFill>
              <a:srgbClr val="000000"/>
            </a:solidFill>
            <a:miter lim="800000"/>
            <a:headEnd/>
            <a:tailEnd/>
          </a:ln>
        </p:spPr>
        <p:txBody>
          <a:bodyPr wrap="square">
            <a:prstTxWarp prst="textNoShape">
              <a:avLst/>
            </a:prstTxWarp>
            <a:spAutoFit/>
          </a:bodyPr>
          <a:lstStyle/>
          <a:p>
            <a:pPr>
              <a:defRPr/>
            </a:pPr>
            <a:r>
              <a:rPr lang="en-US" sz="2000" dirty="0" smtClean="0">
                <a:solidFill>
                  <a:srgbClr val="0000FF"/>
                </a:solidFill>
                <a:latin typeface="+mn-lt"/>
              </a:rPr>
              <a:t>After the match is finished, signatures are collected to verify the results recorded on the score sheet.</a:t>
            </a:r>
            <a:endParaRPr lang="en-US" sz="2000" dirty="0">
              <a:solidFill>
                <a:srgbClr val="0000FF"/>
              </a:solidFill>
              <a:latin typeface="+mn-lt"/>
            </a:endParaRPr>
          </a:p>
        </p:txBody>
      </p:sp>
      <p:sp>
        <p:nvSpPr>
          <p:cNvPr id="720" name="TextBox 719"/>
          <p:cNvSpPr txBox="1"/>
          <p:nvPr/>
        </p:nvSpPr>
        <p:spPr>
          <a:xfrm>
            <a:off x="2362200" y="5181600"/>
            <a:ext cx="2743200" cy="18575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46800" rtlCol="0">
            <a:spAutoFit/>
          </a:bodyPr>
          <a:lstStyle/>
          <a:p>
            <a:pPr algn="l"/>
            <a:r>
              <a:rPr lang="en-US" sz="600" dirty="0" smtClean="0">
                <a:solidFill>
                  <a:srgbClr val="0000FF"/>
                </a:solidFill>
              </a:rPr>
              <a:t>1)  IMPROPER REQUEST (LATE SUBSTITION), TEAM A , SET 1</a:t>
            </a:r>
          </a:p>
        </p:txBody>
      </p:sp>
      <p:sp>
        <p:nvSpPr>
          <p:cNvPr id="721" name="TextBox 720"/>
          <p:cNvSpPr txBox="1"/>
          <p:nvPr/>
        </p:nvSpPr>
        <p:spPr>
          <a:xfrm>
            <a:off x="1676400" y="5257800"/>
            <a:ext cx="3505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72000" rtlCol="0">
            <a:spAutoFit/>
          </a:bodyPr>
          <a:lstStyle/>
          <a:p>
            <a:pPr algn="l"/>
            <a:r>
              <a:rPr lang="en-US" sz="600" dirty="0" smtClean="0">
                <a:solidFill>
                  <a:srgbClr val="0000FF"/>
                </a:solidFill>
              </a:rPr>
              <a:t>2)  1 MINUTE TTO APPLIED IN SET 3 AT 22 – 18, TEAM B PLAYER #7 BLEEDING.  LEGAL</a:t>
            </a:r>
          </a:p>
        </p:txBody>
      </p:sp>
      <p:sp>
        <p:nvSpPr>
          <p:cNvPr id="722" name="TextBox 721"/>
          <p:cNvSpPr txBox="1"/>
          <p:nvPr/>
        </p:nvSpPr>
        <p:spPr>
          <a:xfrm>
            <a:off x="1676400" y="5410200"/>
            <a:ext cx="3581400" cy="17121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28800" rtlCol="0">
            <a:spAutoFit/>
          </a:bodyPr>
          <a:lstStyle/>
          <a:p>
            <a:pPr algn="l"/>
            <a:r>
              <a:rPr lang="en-US" sz="600" dirty="0" smtClean="0">
                <a:solidFill>
                  <a:srgbClr val="0000FF"/>
                </a:solidFill>
              </a:rPr>
              <a:t>SUBSTITUTION NOT POSSIBLE DUE TO LIMITATIONS OF SUBSTITUTION (RULE 15.6).</a:t>
            </a:r>
          </a:p>
        </p:txBody>
      </p:sp>
      <p:sp>
        <p:nvSpPr>
          <p:cNvPr id="723" name="TextBox 722"/>
          <p:cNvSpPr txBox="1"/>
          <p:nvPr/>
        </p:nvSpPr>
        <p:spPr>
          <a:xfrm>
            <a:off x="1676400" y="5486400"/>
            <a:ext cx="3581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57600" rtlCol="0">
            <a:spAutoFit/>
          </a:bodyPr>
          <a:lstStyle/>
          <a:p>
            <a:pPr algn="l"/>
            <a:r>
              <a:rPr lang="en-US" sz="600" dirty="0" smtClean="0">
                <a:solidFill>
                  <a:srgbClr val="0000FF"/>
                </a:solidFill>
              </a:rPr>
              <a:t>EXCEPTIONAL SUBSTITUTION APPLIED – PLAYER #7 REPLACED BY PLAYER #15 (RULE 29.1.2</a:t>
            </a:r>
          </a:p>
          <a:p>
            <a:pPr algn="l"/>
            <a:r>
              <a:rPr lang="en-US" sz="600" dirty="0" smtClean="0">
                <a:solidFill>
                  <a:srgbClr val="0000FF"/>
                </a:solidFill>
              </a:rPr>
              <a:t>AND RULE 15.7)</a:t>
            </a:r>
          </a:p>
        </p:txBody>
      </p:sp>
      <p:sp>
        <p:nvSpPr>
          <p:cNvPr id="101" name="Line 3"/>
          <p:cNvSpPr>
            <a:spLocks noChangeShapeType="1"/>
          </p:cNvSpPr>
          <p:nvPr/>
        </p:nvSpPr>
        <p:spPr bwMode="auto">
          <a:xfrm flipH="1">
            <a:off x="4495800" y="4572000"/>
            <a:ext cx="609600" cy="1066800"/>
          </a:xfrm>
          <a:prstGeom prst="line">
            <a:avLst/>
          </a:prstGeom>
          <a:noFill/>
          <a:ln w="76200">
            <a:solidFill>
              <a:srgbClr val="EF1F1D"/>
            </a:solidFill>
            <a:round/>
            <a:headEnd/>
            <a:tailEnd type="triangle" w="med" len="med"/>
          </a:ln>
        </p:spPr>
        <p:txBody>
          <a:bodyPr wrap="none" anchor="ctr">
            <a:prstTxWarp prst="textNoShape">
              <a:avLst/>
            </a:prstTxWarp>
          </a:bodyPr>
          <a:lstStyle/>
          <a:p>
            <a:endParaRPr lang="en-US"/>
          </a:p>
        </p:txBody>
      </p:sp>
      <p:sp>
        <p:nvSpPr>
          <p:cNvPr id="730" name="TextBox 729"/>
          <p:cNvSpPr txBox="1"/>
          <p:nvPr/>
        </p:nvSpPr>
        <p:spPr>
          <a:xfrm>
            <a:off x="4343400" y="5562600"/>
            <a:ext cx="762000" cy="400110"/>
          </a:xfrm>
          <a:prstGeom prst="rect">
            <a:avLst/>
          </a:prstGeom>
          <a:noFill/>
          <a:ln>
            <a:noFill/>
          </a:ln>
          <a:scene3d>
            <a:camera prst="orthographicFront">
              <a:rot lat="0" lon="0" rev="900000"/>
            </a:camera>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000" b="1" dirty="0">
                <a:solidFill>
                  <a:srgbClr val="0000FF"/>
                </a:solidFill>
                <a:latin typeface="Arial Rounded MT Bold"/>
                <a:cs typeface="Arial Rounded MT Bold"/>
              </a:rPr>
              <a:t>F R</a:t>
            </a:r>
          </a:p>
        </p:txBody>
      </p:sp>
      <p:sp>
        <p:nvSpPr>
          <p:cNvPr id="719" name="TextBox 718"/>
          <p:cNvSpPr txBox="1"/>
          <p:nvPr/>
        </p:nvSpPr>
        <p:spPr>
          <a:xfrm>
            <a:off x="107504" y="5445224"/>
            <a:ext cx="4572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a:solidFill>
                  <a:srgbClr val="0000FF"/>
                </a:solidFill>
              </a:rPr>
              <a:t>2</a:t>
            </a:r>
            <a:endParaRPr lang="en-US" sz="800" dirty="0" smtClean="0">
              <a:solidFill>
                <a:srgbClr val="0000FF"/>
              </a:solidFill>
            </a:endParaRPr>
          </a:p>
        </p:txBody>
      </p:sp>
      <p:sp>
        <p:nvSpPr>
          <p:cNvPr id="724" name="TextBox 723"/>
          <p:cNvSpPr txBox="1"/>
          <p:nvPr/>
        </p:nvSpPr>
        <p:spPr>
          <a:xfrm>
            <a:off x="1115616" y="5517232"/>
            <a:ext cx="605408"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18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25" name="TextBox 724"/>
          <p:cNvSpPr txBox="1"/>
          <p:nvPr/>
        </p:nvSpPr>
        <p:spPr>
          <a:xfrm>
            <a:off x="899592"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726" name="TextBox 725"/>
          <p:cNvSpPr txBox="1"/>
          <p:nvPr/>
        </p:nvSpPr>
        <p:spPr>
          <a:xfrm>
            <a:off x="755576"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27" name="TextBox 726"/>
          <p:cNvSpPr txBox="1"/>
          <p:nvPr/>
        </p:nvSpPr>
        <p:spPr>
          <a:xfrm>
            <a:off x="107504" y="5517232"/>
            <a:ext cx="4572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3</a:t>
            </a:r>
          </a:p>
        </p:txBody>
      </p:sp>
      <p:sp>
        <p:nvSpPr>
          <p:cNvPr id="728" name="TextBox 727"/>
          <p:cNvSpPr txBox="1"/>
          <p:nvPr/>
        </p:nvSpPr>
        <p:spPr>
          <a:xfrm>
            <a:off x="251520" y="5733256"/>
            <a:ext cx="4572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400" dirty="0" smtClean="0">
                <a:solidFill>
                  <a:srgbClr val="0000FF"/>
                </a:solidFill>
              </a:rPr>
              <a:t> </a:t>
            </a:r>
            <a:r>
              <a:rPr lang="en-US" sz="800" dirty="0" smtClean="0">
                <a:solidFill>
                  <a:srgbClr val="0000FF"/>
                </a:solidFill>
              </a:rPr>
              <a:t>D</a:t>
            </a:r>
          </a:p>
        </p:txBody>
      </p:sp>
      <p:sp>
        <p:nvSpPr>
          <p:cNvPr id="731" name="TextBox 730"/>
          <p:cNvSpPr txBox="1"/>
          <p:nvPr/>
        </p:nvSpPr>
        <p:spPr>
          <a:xfrm>
            <a:off x="467544"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C</a:t>
            </a:r>
          </a:p>
        </p:txBody>
      </p:sp>
      <p:sp>
        <p:nvSpPr>
          <p:cNvPr id="732" name="TextBox 731"/>
          <p:cNvSpPr txBox="1"/>
          <p:nvPr/>
        </p:nvSpPr>
        <p:spPr>
          <a:xfrm>
            <a:off x="899592"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733" name="TextBox 732"/>
          <p:cNvSpPr txBox="1"/>
          <p:nvPr/>
        </p:nvSpPr>
        <p:spPr>
          <a:xfrm>
            <a:off x="755576"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34" name="TextBox 733"/>
          <p:cNvSpPr txBox="1"/>
          <p:nvPr/>
        </p:nvSpPr>
        <p:spPr>
          <a:xfrm>
            <a:off x="1115616" y="5877272"/>
            <a:ext cx="5334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35" name="TextBox 734"/>
          <p:cNvSpPr txBox="1"/>
          <p:nvPr/>
        </p:nvSpPr>
        <p:spPr>
          <a:xfrm>
            <a:off x="251520" y="5661248"/>
            <a:ext cx="4572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C</a:t>
            </a:r>
          </a:p>
        </p:txBody>
      </p:sp>
      <p:sp>
        <p:nvSpPr>
          <p:cNvPr id="736" name="TextBox 735"/>
          <p:cNvSpPr txBox="1"/>
          <p:nvPr/>
        </p:nvSpPr>
        <p:spPr>
          <a:xfrm>
            <a:off x="899592"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737" name="TextBox 736"/>
          <p:cNvSpPr txBox="1"/>
          <p:nvPr/>
        </p:nvSpPr>
        <p:spPr>
          <a:xfrm>
            <a:off x="755576"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38" name="TextBox 737"/>
          <p:cNvSpPr txBox="1"/>
          <p:nvPr/>
        </p:nvSpPr>
        <p:spPr>
          <a:xfrm>
            <a:off x="1115616" y="5733256"/>
            <a:ext cx="5334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40" name="TextBox 739"/>
          <p:cNvSpPr txBox="1"/>
          <p:nvPr/>
        </p:nvSpPr>
        <p:spPr>
          <a:xfrm>
            <a:off x="251520" y="5589240"/>
            <a:ext cx="4572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4</a:t>
            </a:r>
          </a:p>
        </p:txBody>
      </p:sp>
      <p:sp>
        <p:nvSpPr>
          <p:cNvPr id="741" name="TextBox 740"/>
          <p:cNvSpPr txBox="1"/>
          <p:nvPr/>
        </p:nvSpPr>
        <p:spPr>
          <a:xfrm>
            <a:off x="755576"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800" dirty="0">
                <a:solidFill>
                  <a:srgbClr val="0000FF"/>
                </a:solidFill>
              </a:rPr>
              <a:t>B</a:t>
            </a:r>
            <a:endParaRPr lang="en-US" sz="800" dirty="0" smtClean="0">
              <a:solidFill>
                <a:srgbClr val="0000FF"/>
              </a:solidFill>
            </a:endParaRPr>
          </a:p>
        </p:txBody>
      </p:sp>
      <p:sp>
        <p:nvSpPr>
          <p:cNvPr id="742" name="TextBox 741"/>
          <p:cNvSpPr txBox="1"/>
          <p:nvPr/>
        </p:nvSpPr>
        <p:spPr>
          <a:xfrm>
            <a:off x="1115616" y="5445224"/>
            <a:ext cx="605408"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15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18</a:t>
            </a:r>
          </a:p>
        </p:txBody>
      </p:sp>
      <p:sp>
        <p:nvSpPr>
          <p:cNvPr id="743" name="TextBox 742"/>
          <p:cNvSpPr txBox="1"/>
          <p:nvPr/>
        </p:nvSpPr>
        <p:spPr>
          <a:xfrm>
            <a:off x="899592"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1</a:t>
            </a:r>
          </a:p>
        </p:txBody>
      </p:sp>
      <p:sp>
        <p:nvSpPr>
          <p:cNvPr id="744" name="TextBox 743"/>
          <p:cNvSpPr txBox="1"/>
          <p:nvPr/>
        </p:nvSpPr>
        <p:spPr>
          <a:xfrm>
            <a:off x="899592"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746" name="TextBox 745"/>
          <p:cNvSpPr txBox="1"/>
          <p:nvPr/>
        </p:nvSpPr>
        <p:spPr>
          <a:xfrm>
            <a:off x="1115616" y="5661248"/>
            <a:ext cx="648072"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3  </a:t>
            </a:r>
            <a:r>
              <a:rPr lang="en-US" sz="400" dirty="0" smtClean="0">
                <a:solidFill>
                  <a:srgbClr val="0000FF"/>
                </a:solidFill>
              </a:rPr>
              <a:t> </a:t>
            </a:r>
            <a:r>
              <a:rPr lang="en-US" sz="300" dirty="0" smtClean="0">
                <a:solidFill>
                  <a:srgbClr val="0000FF"/>
                </a:solidFill>
              </a:rPr>
              <a:t>            </a:t>
            </a:r>
            <a:r>
              <a:rPr lang="en-US" sz="800" dirty="0">
                <a:solidFill>
                  <a:srgbClr val="0000FF"/>
                </a:solidFill>
              </a:rPr>
              <a:t> </a:t>
            </a:r>
            <a:r>
              <a:rPr lang="en-US" sz="800" dirty="0" smtClean="0">
                <a:solidFill>
                  <a:srgbClr val="0000FF"/>
                </a:solidFill>
              </a:rPr>
              <a:t> 9</a:t>
            </a:r>
          </a:p>
        </p:txBody>
      </p:sp>
      <p:sp>
        <p:nvSpPr>
          <p:cNvPr id="747" name="TextBox 746"/>
          <p:cNvSpPr txBox="1"/>
          <p:nvPr/>
        </p:nvSpPr>
        <p:spPr>
          <a:xfrm>
            <a:off x="755576"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48" name="TextBox 747"/>
          <p:cNvSpPr txBox="1"/>
          <p:nvPr/>
        </p:nvSpPr>
        <p:spPr>
          <a:xfrm>
            <a:off x="755576"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B</a:t>
            </a:r>
          </a:p>
        </p:txBody>
      </p:sp>
      <p:sp>
        <p:nvSpPr>
          <p:cNvPr id="749" name="TextBox 748"/>
          <p:cNvSpPr txBox="1"/>
          <p:nvPr/>
        </p:nvSpPr>
        <p:spPr>
          <a:xfrm>
            <a:off x="1115616" y="5589240"/>
            <a:ext cx="648072"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400" dirty="0">
                <a:solidFill>
                  <a:srgbClr val="0000FF"/>
                </a:solidFill>
              </a:rPr>
              <a:t> </a:t>
            </a:r>
            <a:r>
              <a:rPr lang="en-US" sz="400" dirty="0" smtClean="0">
                <a:solidFill>
                  <a:srgbClr val="0000FF"/>
                </a:solidFill>
              </a:rPr>
              <a:t>  </a:t>
            </a:r>
            <a:r>
              <a:rPr lang="en-US" sz="800" dirty="0" smtClean="0">
                <a:solidFill>
                  <a:srgbClr val="0000FF"/>
                </a:solidFill>
              </a:rPr>
              <a:t>11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16</a:t>
            </a:r>
          </a:p>
        </p:txBody>
      </p:sp>
      <p:sp>
        <p:nvSpPr>
          <p:cNvPr id="750" name="TextBox 749"/>
          <p:cNvSpPr txBox="1"/>
          <p:nvPr/>
        </p:nvSpPr>
        <p:spPr>
          <a:xfrm>
            <a:off x="899592"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2</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18" name="Rectangle 20"/>
          <p:cNvSpPr>
            <a:spLocks noChangeArrowheads="1"/>
          </p:cNvSpPr>
          <p:nvPr/>
        </p:nvSpPr>
        <p:spPr bwMode="auto">
          <a:xfrm>
            <a:off x="0" y="4572000"/>
            <a:ext cx="9144000" cy="946150"/>
          </a:xfrm>
          <a:prstGeom prst="rect">
            <a:avLst/>
          </a:prstGeom>
          <a:noFill/>
          <a:ln w="9525">
            <a:noFill/>
            <a:miter lim="800000"/>
            <a:headEnd/>
            <a:tailEnd/>
          </a:ln>
        </p:spPr>
        <p:txBody>
          <a:bodyPr wrap="square">
            <a:prstTxWarp prst="textNoShape">
              <a:avLst/>
            </a:prstTxWarp>
            <a:spAutoFit/>
          </a:bodyPr>
          <a:lstStyle/>
          <a:p>
            <a:r>
              <a:rPr lang="en-US" sz="2800" dirty="0">
                <a:latin typeface="+mn-lt"/>
              </a:rPr>
              <a:t>The Approval box should be filled out prior to the start of the match.</a:t>
            </a:r>
          </a:p>
        </p:txBody>
      </p:sp>
      <p:sp>
        <p:nvSpPr>
          <p:cNvPr id="19" name="Rectangle 23"/>
          <p:cNvSpPr>
            <a:spLocks noChangeArrowheads="1"/>
          </p:cNvSpPr>
          <p:nvPr/>
        </p:nvSpPr>
        <p:spPr bwMode="auto">
          <a:xfrm>
            <a:off x="0" y="5473700"/>
            <a:ext cx="9144000" cy="1373188"/>
          </a:xfrm>
          <a:prstGeom prst="rect">
            <a:avLst/>
          </a:prstGeom>
          <a:noFill/>
          <a:ln w="9525">
            <a:noFill/>
            <a:miter lim="800000"/>
            <a:headEnd/>
            <a:tailEnd/>
          </a:ln>
        </p:spPr>
        <p:txBody>
          <a:bodyPr wrap="square">
            <a:prstTxWarp prst="textNoShape">
              <a:avLst/>
            </a:prstTxWarp>
            <a:spAutoFit/>
          </a:bodyPr>
          <a:lstStyle/>
          <a:p>
            <a:r>
              <a:rPr lang="en-US" sz="2800" dirty="0">
                <a:latin typeface="+mn-lt"/>
              </a:rPr>
              <a:t>Signatures will be obtained from the officiating corps (except the line judges) and captains at the conclusion of the match.</a:t>
            </a:r>
          </a:p>
        </p:txBody>
      </p:sp>
      <p:sp>
        <p:nvSpPr>
          <p:cNvPr id="20"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0" name="Rectangle 19"/>
          <p:cNvSpPr>
            <a:spLocks noChangeArrowheads="1"/>
          </p:cNvSpPr>
          <p:nvPr/>
        </p:nvSpPr>
        <p:spPr bwMode="auto">
          <a:xfrm>
            <a:off x="0" y="4495800"/>
            <a:ext cx="9144000" cy="2089150"/>
          </a:xfrm>
          <a:prstGeom prst="rect">
            <a:avLst/>
          </a:prstGeom>
          <a:noFill/>
          <a:ln w="9525">
            <a:noFill/>
            <a:miter lim="800000"/>
            <a:headEnd/>
            <a:tailEnd/>
          </a:ln>
        </p:spPr>
        <p:txBody>
          <a:bodyPr>
            <a:prstTxWarp prst="textNoShape">
              <a:avLst/>
            </a:prstTxWarp>
            <a:spAutoFit/>
          </a:bodyPr>
          <a:lstStyle/>
          <a:p>
            <a:r>
              <a:rPr lang="en-US" sz="2800" dirty="0">
                <a:latin typeface="+mn-lt"/>
              </a:rPr>
              <a:t>At the end of the match, after the Results Section is complete, the Assistant Scorer will:</a:t>
            </a:r>
          </a:p>
          <a:p>
            <a:pPr marL="914400" lvl="1" indent="-457200">
              <a:buFont typeface="Lucida Sans" pitchFamily="-111" charset="0"/>
              <a:buAutoNum type="arabicParenR"/>
            </a:pPr>
            <a:r>
              <a:rPr lang="en-US" sz="2500" dirty="0">
                <a:latin typeface="+mn-lt"/>
              </a:rPr>
              <a:t>Sign the Libero control sheet and submit it (if necessary)</a:t>
            </a:r>
          </a:p>
          <a:p>
            <a:pPr marL="914400" lvl="1" indent="-457200">
              <a:buFont typeface="Lucida Sans" pitchFamily="-111" charset="0"/>
              <a:buAutoNum type="arabicParenR"/>
            </a:pPr>
            <a:r>
              <a:rPr lang="en-US" sz="2500" dirty="0">
                <a:latin typeface="+mn-lt"/>
              </a:rPr>
              <a:t>Submit the reserve score sheet (if necessary)</a:t>
            </a:r>
          </a:p>
          <a:p>
            <a:pPr marL="914400" lvl="1" indent="-457200">
              <a:buFont typeface="Lucida Sans" pitchFamily="-111" charset="0"/>
              <a:buAutoNum type="arabicParenR"/>
            </a:pPr>
            <a:r>
              <a:rPr lang="en-US" sz="2500" dirty="0">
                <a:latin typeface="+mn-lt"/>
              </a:rPr>
              <a:t>Sign the score sheet</a:t>
            </a:r>
            <a:endParaRPr lang="en-US" sz="2600" dirty="0">
              <a:latin typeface="+mn-lt"/>
            </a:endParaRP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22"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barn(inHorizontal)">
                                      <p:cBhvr>
                                        <p:cTn id="7" dur="1000"/>
                                        <p:tgtEl>
                                          <p:spTgt spid="20">
                                            <p:txEl>
                                              <p:pRg st="1" end="1"/>
                                            </p:txEl>
                                          </p:spTgt>
                                        </p:tgtEl>
                                      </p:cBhvr>
                                    </p:animEffect>
                                  </p:childTnLst>
                                </p:cTn>
                              </p:par>
                            </p:childTnLst>
                          </p:cTn>
                        </p:par>
                        <p:par>
                          <p:cTn id="8" fill="hold">
                            <p:stCondLst>
                              <p:cond delay="1000"/>
                            </p:stCondLst>
                            <p:childTnLst>
                              <p:par>
                                <p:cTn id="9" presetID="16" presetClass="entr" presetSubtype="26" fill="hold" nodeType="afterEffect">
                                  <p:stCondLst>
                                    <p:cond delay="1000"/>
                                  </p:stCondLst>
                                  <p:childTnLst>
                                    <p:set>
                                      <p:cBhvr>
                                        <p:cTn id="10" dur="1" fill="hold">
                                          <p:stCondLst>
                                            <p:cond delay="0"/>
                                          </p:stCondLst>
                                        </p:cTn>
                                        <p:tgtEl>
                                          <p:spTgt spid="20">
                                            <p:txEl>
                                              <p:pRg st="2" end="2"/>
                                            </p:txEl>
                                          </p:spTgt>
                                        </p:tgtEl>
                                        <p:attrNameLst>
                                          <p:attrName>style.visibility</p:attrName>
                                        </p:attrNameLst>
                                      </p:cBhvr>
                                      <p:to>
                                        <p:strVal val="visible"/>
                                      </p:to>
                                    </p:set>
                                    <p:animEffect transition="in" filter="barn(inHorizontal)">
                                      <p:cBhvr>
                                        <p:cTn id="11" dur="1000"/>
                                        <p:tgtEl>
                                          <p:spTgt spid="20">
                                            <p:txEl>
                                              <p:pRg st="2" end="2"/>
                                            </p:txEl>
                                          </p:spTgt>
                                        </p:tgtEl>
                                      </p:cBhvr>
                                    </p:animEffect>
                                  </p:childTnLst>
                                </p:cTn>
                              </p:par>
                            </p:childTnLst>
                          </p:cTn>
                        </p:par>
                        <p:par>
                          <p:cTn id="12" fill="hold">
                            <p:stCondLst>
                              <p:cond delay="3000"/>
                            </p:stCondLst>
                            <p:childTnLst>
                              <p:par>
                                <p:cTn id="13" presetID="16" presetClass="entr" presetSubtype="26" fill="hold" nodeType="afterEffect">
                                  <p:stCondLst>
                                    <p:cond delay="1000"/>
                                  </p:stCondLst>
                                  <p:childTnLst>
                                    <p:set>
                                      <p:cBhvr>
                                        <p:cTn id="14" dur="1" fill="hold">
                                          <p:stCondLst>
                                            <p:cond delay="0"/>
                                          </p:stCondLst>
                                        </p:cTn>
                                        <p:tgtEl>
                                          <p:spTgt spid="20">
                                            <p:txEl>
                                              <p:pRg st="3" end="3"/>
                                            </p:txEl>
                                          </p:spTgt>
                                        </p:tgtEl>
                                        <p:attrNameLst>
                                          <p:attrName>style.visibility</p:attrName>
                                        </p:attrNameLst>
                                      </p:cBhvr>
                                      <p:to>
                                        <p:strVal val="visible"/>
                                      </p:to>
                                    </p:set>
                                    <p:animEffect transition="in" filter="barn(inHorizontal)">
                                      <p:cBhvr>
                                        <p:cTn id="15" dur="1000"/>
                                        <p:tgtEl>
                                          <p:spTgt spid="20">
                                            <p:txEl>
                                              <p:pRg st="3" end="3"/>
                                            </p:txEl>
                                          </p:spTgt>
                                        </p:tgtEl>
                                      </p:cBhvr>
                                    </p:animEffect>
                                  </p:childTnLst>
                                </p:cTn>
                              </p:par>
                            </p:childTnLst>
                          </p:cTn>
                        </p:par>
                        <p:par>
                          <p:cTn id="16" fill="hold">
                            <p:stCondLst>
                              <p:cond delay="5000"/>
                            </p:stCondLst>
                            <p:childTnLst>
                              <p:par>
                                <p:cTn id="17" presetID="9" presetClass="entr" presetSubtype="0" fill="hold" grpId="0" nodeType="after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dissolv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18" name="Rectangle 20"/>
          <p:cNvSpPr>
            <a:spLocks noChangeArrowheads="1"/>
          </p:cNvSpPr>
          <p:nvPr/>
        </p:nvSpPr>
        <p:spPr bwMode="auto">
          <a:xfrm>
            <a:off x="0" y="4495800"/>
            <a:ext cx="9144000" cy="2200602"/>
          </a:xfrm>
          <a:prstGeom prst="rect">
            <a:avLst/>
          </a:prstGeom>
          <a:noFill/>
          <a:ln w="9525">
            <a:noFill/>
            <a:miter lim="800000"/>
            <a:headEnd/>
            <a:tailEnd/>
          </a:ln>
        </p:spPr>
        <p:txBody>
          <a:bodyPr wrap="square">
            <a:prstTxWarp prst="textNoShape">
              <a:avLst/>
            </a:prstTxWarp>
            <a:spAutoFit/>
          </a:bodyPr>
          <a:lstStyle/>
          <a:p>
            <a:r>
              <a:rPr lang="en-US" sz="2800" dirty="0">
                <a:latin typeface="+mn-lt"/>
              </a:rPr>
              <a:t>At the end of the match, after the Results Section is complete, the Scorer will:</a:t>
            </a:r>
          </a:p>
          <a:p>
            <a:pPr marL="914400" lvl="1" indent="-457200">
              <a:buFont typeface="Lucida Sans" pitchFamily="-111" charset="0"/>
              <a:buAutoNum type="arabicParenR"/>
            </a:pPr>
            <a:r>
              <a:rPr lang="en-US" sz="2700" dirty="0">
                <a:latin typeface="+mn-lt"/>
              </a:rPr>
              <a:t>Obtain all documentation from the Assistant Scorer</a:t>
            </a:r>
          </a:p>
          <a:p>
            <a:pPr marL="914400" lvl="1" indent="-457200">
              <a:buFont typeface="Lucida Sans" pitchFamily="-111" charset="0"/>
              <a:buAutoNum type="arabicParenR"/>
            </a:pPr>
            <a:r>
              <a:rPr lang="en-US" sz="2700" dirty="0">
                <a:latin typeface="+mn-lt"/>
              </a:rPr>
              <a:t>Obtain the Assistant Scorer’s signature</a:t>
            </a:r>
          </a:p>
          <a:p>
            <a:pPr marL="914400" lvl="1" indent="-457200">
              <a:buFont typeface="Lucida Sans" pitchFamily="-111" charset="0"/>
              <a:buAutoNum type="arabicParenR"/>
            </a:pPr>
            <a:r>
              <a:rPr lang="en-US" sz="2700" dirty="0">
                <a:latin typeface="+mn-lt"/>
              </a:rPr>
              <a:t>Sign the score sheet</a:t>
            </a:r>
            <a:endParaRPr lang="en-US" sz="2800" dirty="0">
              <a:latin typeface="+mn-lt"/>
            </a:endParaRPr>
          </a:p>
        </p:txBody>
      </p:sp>
      <p:sp>
        <p:nvSpPr>
          <p:cNvPr id="19" name="Freeform 14"/>
          <p:cNvSpPr>
            <a:spLocks/>
          </p:cNvSpPr>
          <p:nvPr/>
        </p:nvSpPr>
        <p:spPr bwMode="auto">
          <a:xfrm>
            <a:off x="6477000" y="2973388"/>
            <a:ext cx="1828800" cy="376237"/>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2"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barn(inHorizontal)">
                                      <p:cBhvr>
                                        <p:cTn id="7" dur="1000"/>
                                        <p:tgtEl>
                                          <p:spTgt spid="18">
                                            <p:txEl>
                                              <p:pRg st="1" end="1"/>
                                            </p:txEl>
                                          </p:spTgt>
                                        </p:tgtEl>
                                      </p:cBhvr>
                                    </p:animEffect>
                                  </p:childTnLst>
                                </p:cTn>
                              </p:par>
                            </p:childTnLst>
                          </p:cTn>
                        </p:par>
                        <p:par>
                          <p:cTn id="8" fill="hold">
                            <p:stCondLst>
                              <p:cond delay="1000"/>
                            </p:stCondLst>
                            <p:childTnLst>
                              <p:par>
                                <p:cTn id="9" presetID="16" presetClass="entr" presetSubtype="26" fill="hold" nodeType="afterEffect">
                                  <p:stCondLst>
                                    <p:cond delay="1000"/>
                                  </p:stCondLst>
                                  <p:childTnLst>
                                    <p:set>
                                      <p:cBhvr>
                                        <p:cTn id="10" dur="1" fill="hold">
                                          <p:stCondLst>
                                            <p:cond delay="0"/>
                                          </p:stCondLst>
                                        </p:cTn>
                                        <p:tgtEl>
                                          <p:spTgt spid="18">
                                            <p:txEl>
                                              <p:pRg st="2" end="2"/>
                                            </p:txEl>
                                          </p:spTgt>
                                        </p:tgtEl>
                                        <p:attrNameLst>
                                          <p:attrName>style.visibility</p:attrName>
                                        </p:attrNameLst>
                                      </p:cBhvr>
                                      <p:to>
                                        <p:strVal val="visible"/>
                                      </p:to>
                                    </p:set>
                                    <p:animEffect transition="in" filter="barn(inHorizontal)">
                                      <p:cBhvr>
                                        <p:cTn id="11" dur="1000"/>
                                        <p:tgtEl>
                                          <p:spTgt spid="18">
                                            <p:txEl>
                                              <p:pRg st="2" end="2"/>
                                            </p:txEl>
                                          </p:spTgt>
                                        </p:tgtEl>
                                      </p:cBhvr>
                                    </p:animEffect>
                                  </p:childTnLst>
                                </p:cTn>
                              </p:par>
                            </p:childTnLst>
                          </p:cTn>
                        </p:par>
                        <p:par>
                          <p:cTn id="12" fill="hold">
                            <p:stCondLst>
                              <p:cond delay="3000"/>
                            </p:stCondLst>
                            <p:childTnLst>
                              <p:par>
                                <p:cTn id="13" presetID="16" presetClass="entr" presetSubtype="26" fill="hold" nodeType="afterEffect">
                                  <p:stCondLst>
                                    <p:cond delay="1000"/>
                                  </p:stCondLst>
                                  <p:childTnLst>
                                    <p:set>
                                      <p:cBhvr>
                                        <p:cTn id="14" dur="1" fill="hold">
                                          <p:stCondLst>
                                            <p:cond delay="0"/>
                                          </p:stCondLst>
                                        </p:cTn>
                                        <p:tgtEl>
                                          <p:spTgt spid="18">
                                            <p:txEl>
                                              <p:pRg st="3" end="3"/>
                                            </p:txEl>
                                          </p:spTgt>
                                        </p:tgtEl>
                                        <p:attrNameLst>
                                          <p:attrName>style.visibility</p:attrName>
                                        </p:attrNameLst>
                                      </p:cBhvr>
                                      <p:to>
                                        <p:strVal val="visible"/>
                                      </p:to>
                                    </p:set>
                                    <p:animEffect transition="in" filter="barn(inHorizontal)">
                                      <p:cBhvr>
                                        <p:cTn id="15" dur="1000"/>
                                        <p:tgtEl>
                                          <p:spTgt spid="18">
                                            <p:txEl>
                                              <p:pRg st="3" end="3"/>
                                            </p:txEl>
                                          </p:spTgt>
                                        </p:tgtEl>
                                      </p:cBhvr>
                                    </p:animEffect>
                                  </p:childTnLst>
                                </p:cTn>
                              </p:par>
                            </p:childTnLst>
                          </p:cTn>
                        </p:par>
                        <p:par>
                          <p:cTn id="16" fill="hold">
                            <p:stCondLst>
                              <p:cond delay="5000"/>
                            </p:stCondLst>
                            <p:childTnLst>
                              <p:par>
                                <p:cTn id="17" presetID="9" presetClass="entr" presetSubtype="0" fill="hold" grpId="0" nodeType="afterEffect">
                                  <p:stCondLst>
                                    <p:cond delay="100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19" name="Freeform 14"/>
          <p:cNvSpPr>
            <a:spLocks/>
          </p:cNvSpPr>
          <p:nvPr/>
        </p:nvSpPr>
        <p:spPr bwMode="auto">
          <a:xfrm>
            <a:off x="6477000" y="2973388"/>
            <a:ext cx="1828800" cy="376237"/>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0" name="Rectangle 20"/>
          <p:cNvSpPr>
            <a:spLocks noChangeArrowheads="1"/>
          </p:cNvSpPr>
          <p:nvPr/>
        </p:nvSpPr>
        <p:spPr bwMode="auto">
          <a:xfrm>
            <a:off x="0" y="4800600"/>
            <a:ext cx="9144000" cy="1569660"/>
          </a:xfrm>
          <a:prstGeom prst="rect">
            <a:avLst/>
          </a:prstGeom>
          <a:noFill/>
          <a:ln w="9525">
            <a:noFill/>
            <a:miter lim="800000"/>
            <a:headEnd/>
            <a:tailEnd/>
          </a:ln>
        </p:spPr>
        <p:txBody>
          <a:bodyPr wrap="square">
            <a:prstTxWarp prst="textNoShape">
              <a:avLst/>
            </a:prstTxWarp>
            <a:spAutoFit/>
          </a:bodyPr>
          <a:lstStyle/>
          <a:p>
            <a:r>
              <a:rPr lang="en-US" sz="3200" dirty="0">
                <a:latin typeface="+mn-lt"/>
              </a:rPr>
              <a:t>After the scorer has signed the score sheet, the team captains will sign the approval box as verification of the match results.</a:t>
            </a:r>
          </a:p>
        </p:txBody>
      </p:sp>
      <p:sp>
        <p:nvSpPr>
          <p:cNvPr id="22" name="Freeform 30"/>
          <p:cNvSpPr>
            <a:spLocks/>
          </p:cNvSpPr>
          <p:nvPr/>
        </p:nvSpPr>
        <p:spPr bwMode="auto">
          <a:xfrm>
            <a:off x="5715000" y="4191000"/>
            <a:ext cx="2895600" cy="30480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chemeClr val="accent4">
                  <a:lumMod val="75000"/>
                </a:schemeClr>
              </a:solidFill>
            </a:endParaRPr>
          </a:p>
        </p:txBody>
      </p:sp>
      <p:sp>
        <p:nvSpPr>
          <p:cNvPr id="23" name="Freeform 32"/>
          <p:cNvSpPr>
            <a:spLocks/>
          </p:cNvSpPr>
          <p:nvPr/>
        </p:nvSpPr>
        <p:spPr bwMode="auto">
          <a:xfrm>
            <a:off x="609600" y="4191000"/>
            <a:ext cx="2971800" cy="3048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chemeClr val="accent4">
                  <a:lumMod val="75000"/>
                </a:schemeClr>
              </a:solidFill>
            </a:endParaRPr>
          </a:p>
        </p:txBody>
      </p:sp>
      <p:sp>
        <p:nvSpPr>
          <p:cNvPr id="24"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Horizontal)">
                                      <p:cBhvr>
                                        <p:cTn id="7" dur="1000"/>
                                        <p:tgtEl>
                                          <p:spTgt spid="20"/>
                                        </p:tgtEl>
                                      </p:cBhvr>
                                    </p:animEffect>
                                  </p:childTnLst>
                                </p:cTn>
                              </p:par>
                            </p:childTnLst>
                          </p:cTn>
                        </p:par>
                        <p:par>
                          <p:cTn id="8" fill="hold">
                            <p:stCondLst>
                              <p:cond delay="1000"/>
                            </p:stCondLst>
                            <p:childTnLst>
                              <p:par>
                                <p:cTn id="9" presetID="9" presetClass="entr" presetSubtype="0" fill="hold" grpId="0" nodeType="afterEffect">
                                  <p:stCondLst>
                                    <p:cond delay="1000"/>
                                  </p:stCondLst>
                                  <p:childTnLst>
                                    <p:set>
                                      <p:cBhvr>
                                        <p:cTn id="10" dur="1" fill="hold">
                                          <p:stCondLst>
                                            <p:cond delay="0"/>
                                          </p:stCondLst>
                                        </p:cTn>
                                        <p:tgtEl>
                                          <p:spTgt spid="23"/>
                                        </p:tgtEl>
                                        <p:attrNameLst>
                                          <p:attrName>style.visibility</p:attrName>
                                        </p:attrNameLst>
                                      </p:cBhvr>
                                      <p:to>
                                        <p:strVal val="visible"/>
                                      </p:to>
                                    </p:set>
                                    <p:animEffect transition="in" filter="dissolve">
                                      <p:cBhvr>
                                        <p:cTn id="11" dur="1000"/>
                                        <p:tgtEl>
                                          <p:spTgt spid="23"/>
                                        </p:tgtEl>
                                      </p:cBhvr>
                                    </p:animEffect>
                                  </p:childTnLst>
                                </p:cTn>
                              </p:par>
                            </p:childTnLst>
                          </p:cTn>
                        </p:par>
                        <p:par>
                          <p:cTn id="12" fill="hold">
                            <p:stCondLst>
                              <p:cond delay="3000"/>
                            </p:stCondLst>
                            <p:childTnLst>
                              <p:par>
                                <p:cTn id="13" presetID="9" presetClass="entr" presetSubtype="0" fill="hold" grpId="0" nodeType="afterEffect">
                                  <p:stCondLst>
                                    <p:cond delay="100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animBg="1"/>
      <p:bldP spid="23"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19" name="Freeform 14"/>
          <p:cNvSpPr>
            <a:spLocks/>
          </p:cNvSpPr>
          <p:nvPr/>
        </p:nvSpPr>
        <p:spPr bwMode="auto">
          <a:xfrm>
            <a:off x="6477000" y="2973388"/>
            <a:ext cx="1828800" cy="376237"/>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2" name="Freeform 30"/>
          <p:cNvSpPr>
            <a:spLocks/>
          </p:cNvSpPr>
          <p:nvPr/>
        </p:nvSpPr>
        <p:spPr bwMode="auto">
          <a:xfrm>
            <a:off x="5715000" y="4191000"/>
            <a:ext cx="2895600" cy="30480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chemeClr val="accent4">
                  <a:lumMod val="75000"/>
                </a:schemeClr>
              </a:solidFill>
            </a:endParaRPr>
          </a:p>
        </p:txBody>
      </p:sp>
      <p:sp>
        <p:nvSpPr>
          <p:cNvPr id="23" name="Freeform 32"/>
          <p:cNvSpPr>
            <a:spLocks/>
          </p:cNvSpPr>
          <p:nvPr/>
        </p:nvSpPr>
        <p:spPr bwMode="auto">
          <a:xfrm>
            <a:off x="609600" y="4191000"/>
            <a:ext cx="2971800" cy="3048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chemeClr val="accent4">
                  <a:lumMod val="75000"/>
                </a:schemeClr>
              </a:solidFill>
            </a:endParaRPr>
          </a:p>
        </p:txBody>
      </p:sp>
      <p:sp>
        <p:nvSpPr>
          <p:cNvPr id="24"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
        <p:nvSpPr>
          <p:cNvPr id="25" name="Rectangle 20"/>
          <p:cNvSpPr>
            <a:spLocks noChangeArrowheads="1"/>
          </p:cNvSpPr>
          <p:nvPr/>
        </p:nvSpPr>
        <p:spPr bwMode="auto">
          <a:xfrm>
            <a:off x="0" y="4797152"/>
            <a:ext cx="9144000" cy="1477328"/>
          </a:xfrm>
          <a:prstGeom prst="rect">
            <a:avLst/>
          </a:prstGeom>
          <a:noFill/>
          <a:ln w="9525">
            <a:noFill/>
            <a:miter lim="800000"/>
            <a:headEnd/>
            <a:tailEnd/>
          </a:ln>
        </p:spPr>
        <p:txBody>
          <a:bodyPr wrap="square">
            <a:prstTxWarp prst="textNoShape">
              <a:avLst/>
            </a:prstTxWarp>
            <a:spAutoFit/>
          </a:bodyPr>
          <a:lstStyle/>
          <a:p>
            <a:r>
              <a:rPr lang="en-US" sz="3000" dirty="0">
                <a:latin typeface="+mn-lt"/>
              </a:rPr>
              <a:t>After the team captains have signed the score sheet, the second referee will </a:t>
            </a:r>
            <a:r>
              <a:rPr lang="en-US" sz="3000" dirty="0" smtClean="0">
                <a:latin typeface="+mn-lt"/>
              </a:rPr>
              <a:t>check the score sheet and sign </a:t>
            </a:r>
            <a:r>
              <a:rPr lang="en-US" sz="3000" dirty="0">
                <a:latin typeface="+mn-lt"/>
              </a:rPr>
              <a:t>the approval box as verification of the match results.</a:t>
            </a:r>
          </a:p>
        </p:txBody>
      </p:sp>
      <p:sp>
        <p:nvSpPr>
          <p:cNvPr id="27" name="Freeform 15"/>
          <p:cNvSpPr>
            <a:spLocks/>
          </p:cNvSpPr>
          <p:nvPr/>
        </p:nvSpPr>
        <p:spPr bwMode="auto">
          <a:xfrm>
            <a:off x="6324600" y="2663825"/>
            <a:ext cx="2133600" cy="376238"/>
          </a:xfrm>
          <a:custGeom>
            <a:avLst/>
            <a:gdLst>
              <a:gd name="T0" fmla="*/ 2147483647 w 820"/>
              <a:gd name="T1" fmla="*/ 2147483647 h 220"/>
              <a:gd name="T2" fmla="*/ 2147483647 w 820"/>
              <a:gd name="T3" fmla="*/ 2147483647 h 220"/>
              <a:gd name="T4" fmla="*/ 2147483647 w 820"/>
              <a:gd name="T5" fmla="*/ 2147483647 h 220"/>
              <a:gd name="T6" fmla="*/ 2147483647 w 820"/>
              <a:gd name="T7" fmla="*/ 2147483647 h 220"/>
              <a:gd name="T8" fmla="*/ 2147483647 w 820"/>
              <a:gd name="T9" fmla="*/ 2147483647 h 220"/>
              <a:gd name="T10" fmla="*/ 2147483647 w 820"/>
              <a:gd name="T11" fmla="*/ 2147483647 h 220"/>
              <a:gd name="T12" fmla="*/ 2147483647 w 820"/>
              <a:gd name="T13" fmla="*/ 2147483647 h 220"/>
              <a:gd name="T14" fmla="*/ 2147483647 w 820"/>
              <a:gd name="T15" fmla="*/ 2147483647 h 220"/>
              <a:gd name="T16" fmla="*/ 2147483647 w 820"/>
              <a:gd name="T17" fmla="*/ 2147483647 h 220"/>
              <a:gd name="T18" fmla="*/ 2147483647 w 820"/>
              <a:gd name="T19" fmla="*/ 2147483647 h 220"/>
              <a:gd name="T20" fmla="*/ 2147483647 w 820"/>
              <a:gd name="T21" fmla="*/ 2147483647 h 220"/>
              <a:gd name="T22" fmla="*/ 2147483647 w 820"/>
              <a:gd name="T23" fmla="*/ 2147483647 h 220"/>
              <a:gd name="T24" fmla="*/ 2147483647 w 820"/>
              <a:gd name="T25" fmla="*/ 2147483647 h 220"/>
              <a:gd name="T26" fmla="*/ 2147483647 w 820"/>
              <a:gd name="T27" fmla="*/ 2147483647 h 220"/>
              <a:gd name="T28" fmla="*/ 2147483647 w 820"/>
              <a:gd name="T29" fmla="*/ 2147483647 h 220"/>
              <a:gd name="T30" fmla="*/ 2147483647 w 820"/>
              <a:gd name="T31" fmla="*/ 2147483647 h 220"/>
              <a:gd name="T32" fmla="*/ 2147483647 w 820"/>
              <a:gd name="T33" fmla="*/ 2147483647 h 220"/>
              <a:gd name="T34" fmla="*/ 2147483647 w 820"/>
              <a:gd name="T35" fmla="*/ 0 h 220"/>
              <a:gd name="T36" fmla="*/ 2147483647 w 820"/>
              <a:gd name="T37" fmla="*/ 2147483647 h 220"/>
              <a:gd name="T38" fmla="*/ 2147483647 w 820"/>
              <a:gd name="T39" fmla="*/ 2147483647 h 220"/>
              <a:gd name="T40" fmla="*/ 2147483647 w 820"/>
              <a:gd name="T41" fmla="*/ 2147483647 h 220"/>
              <a:gd name="T42" fmla="*/ 2147483647 w 820"/>
              <a:gd name="T43" fmla="*/ 2147483647 h 220"/>
              <a:gd name="T44" fmla="*/ 2147483647 w 820"/>
              <a:gd name="T45" fmla="*/ 2147483647 h 220"/>
              <a:gd name="T46" fmla="*/ 2147483647 w 820"/>
              <a:gd name="T47" fmla="*/ 2147483647 h 220"/>
              <a:gd name="T48" fmla="*/ 2147483647 w 820"/>
              <a:gd name="T49" fmla="*/ 2147483647 h 220"/>
              <a:gd name="T50" fmla="*/ 2147483647 w 820"/>
              <a:gd name="T51" fmla="*/ 2147483647 h 220"/>
              <a:gd name="T52" fmla="*/ 2147483647 w 820"/>
              <a:gd name="T53" fmla="*/ 2147483647 h 220"/>
              <a:gd name="T54" fmla="*/ 2147483647 w 820"/>
              <a:gd name="T55" fmla="*/ 2147483647 h 2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20"/>
              <a:gd name="T85" fmla="*/ 0 h 220"/>
              <a:gd name="T86" fmla="*/ 820 w 820"/>
              <a:gd name="T87" fmla="*/ 220 h 2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20" h="220">
                <a:moveTo>
                  <a:pt x="145" y="75"/>
                </a:moveTo>
                <a:cubicBezTo>
                  <a:pt x="112" y="85"/>
                  <a:pt x="81" y="96"/>
                  <a:pt x="49" y="107"/>
                </a:cubicBezTo>
                <a:cubicBezTo>
                  <a:pt x="38" y="110"/>
                  <a:pt x="17" y="117"/>
                  <a:pt x="17" y="117"/>
                </a:cubicBezTo>
                <a:cubicBezTo>
                  <a:pt x="24" y="124"/>
                  <a:pt x="42" y="129"/>
                  <a:pt x="39" y="139"/>
                </a:cubicBezTo>
                <a:cubicBezTo>
                  <a:pt x="35" y="149"/>
                  <a:pt x="0" y="139"/>
                  <a:pt x="7" y="149"/>
                </a:cubicBezTo>
                <a:cubicBezTo>
                  <a:pt x="17" y="164"/>
                  <a:pt x="42" y="163"/>
                  <a:pt x="60" y="171"/>
                </a:cubicBezTo>
                <a:cubicBezTo>
                  <a:pt x="128" y="102"/>
                  <a:pt x="158" y="72"/>
                  <a:pt x="252" y="53"/>
                </a:cubicBezTo>
                <a:cubicBezTo>
                  <a:pt x="303" y="63"/>
                  <a:pt x="323" y="71"/>
                  <a:pt x="359" y="107"/>
                </a:cubicBezTo>
                <a:cubicBezTo>
                  <a:pt x="382" y="183"/>
                  <a:pt x="364" y="178"/>
                  <a:pt x="295" y="213"/>
                </a:cubicBezTo>
                <a:cubicBezTo>
                  <a:pt x="255" y="209"/>
                  <a:pt x="212" y="220"/>
                  <a:pt x="177" y="203"/>
                </a:cubicBezTo>
                <a:cubicBezTo>
                  <a:pt x="163" y="196"/>
                  <a:pt x="178" y="171"/>
                  <a:pt x="188" y="160"/>
                </a:cubicBezTo>
                <a:cubicBezTo>
                  <a:pt x="198" y="147"/>
                  <a:pt x="216" y="146"/>
                  <a:pt x="231" y="139"/>
                </a:cubicBezTo>
                <a:cubicBezTo>
                  <a:pt x="238" y="131"/>
                  <a:pt x="242" y="119"/>
                  <a:pt x="252" y="117"/>
                </a:cubicBezTo>
                <a:cubicBezTo>
                  <a:pt x="263" y="114"/>
                  <a:pt x="273" y="125"/>
                  <a:pt x="284" y="128"/>
                </a:cubicBezTo>
                <a:cubicBezTo>
                  <a:pt x="305" y="132"/>
                  <a:pt x="326" y="135"/>
                  <a:pt x="348" y="139"/>
                </a:cubicBezTo>
                <a:cubicBezTo>
                  <a:pt x="365" y="120"/>
                  <a:pt x="379" y="108"/>
                  <a:pt x="391" y="85"/>
                </a:cubicBezTo>
                <a:cubicBezTo>
                  <a:pt x="395" y="75"/>
                  <a:pt x="421" y="20"/>
                  <a:pt x="433" y="11"/>
                </a:cubicBezTo>
                <a:cubicBezTo>
                  <a:pt x="441" y="3"/>
                  <a:pt x="454" y="3"/>
                  <a:pt x="465" y="0"/>
                </a:cubicBezTo>
                <a:cubicBezTo>
                  <a:pt x="529" y="63"/>
                  <a:pt x="513" y="28"/>
                  <a:pt x="529" y="96"/>
                </a:cubicBezTo>
                <a:cubicBezTo>
                  <a:pt x="513" y="162"/>
                  <a:pt x="507" y="153"/>
                  <a:pt x="444" y="139"/>
                </a:cubicBezTo>
                <a:cubicBezTo>
                  <a:pt x="424" y="145"/>
                  <a:pt x="382" y="166"/>
                  <a:pt x="369" y="128"/>
                </a:cubicBezTo>
                <a:cubicBezTo>
                  <a:pt x="365" y="117"/>
                  <a:pt x="390" y="122"/>
                  <a:pt x="401" y="117"/>
                </a:cubicBezTo>
                <a:cubicBezTo>
                  <a:pt x="483" y="75"/>
                  <a:pt x="384" y="112"/>
                  <a:pt x="465" y="85"/>
                </a:cubicBezTo>
                <a:cubicBezTo>
                  <a:pt x="533" y="93"/>
                  <a:pt x="572" y="83"/>
                  <a:pt x="593" y="149"/>
                </a:cubicBezTo>
                <a:cubicBezTo>
                  <a:pt x="697" y="114"/>
                  <a:pt x="634" y="129"/>
                  <a:pt x="785" y="117"/>
                </a:cubicBezTo>
                <a:cubicBezTo>
                  <a:pt x="723" y="149"/>
                  <a:pt x="683" y="149"/>
                  <a:pt x="615" y="139"/>
                </a:cubicBezTo>
                <a:cubicBezTo>
                  <a:pt x="629" y="60"/>
                  <a:pt x="608" y="75"/>
                  <a:pt x="721" y="75"/>
                </a:cubicBezTo>
                <a:cubicBezTo>
                  <a:pt x="820" y="75"/>
                  <a:pt x="817" y="54"/>
                  <a:pt x="817" y="96"/>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Horizontal)">
                                      <p:cBhvr>
                                        <p:cTn id="7" dur="1000"/>
                                        <p:tgtEl>
                                          <p:spTgt spid="25"/>
                                        </p:tgtEl>
                                      </p:cBhvr>
                                    </p:animEffect>
                                  </p:childTnLst>
                                </p:cTn>
                              </p:par>
                            </p:childTnLst>
                          </p:cTn>
                        </p:par>
                        <p:par>
                          <p:cTn id="8" fill="hold">
                            <p:stCondLst>
                              <p:cond delay="1000"/>
                            </p:stCondLst>
                            <p:childTnLst>
                              <p:par>
                                <p:cTn id="9" presetID="9" presetClass="entr" presetSubtype="0" fill="hold" grpId="0" nodeType="afterEffect">
                                  <p:stCondLst>
                                    <p:cond delay="1000"/>
                                  </p:stCondLst>
                                  <p:childTnLst>
                                    <p:set>
                                      <p:cBhvr>
                                        <p:cTn id="10" dur="1" fill="hold">
                                          <p:stCondLst>
                                            <p:cond delay="0"/>
                                          </p:stCondLst>
                                        </p:cTn>
                                        <p:tgtEl>
                                          <p:spTgt spid="27"/>
                                        </p:tgtEl>
                                        <p:attrNameLst>
                                          <p:attrName>style.visibility</p:attrName>
                                        </p:attrNameLst>
                                      </p:cBhvr>
                                      <p:to>
                                        <p:strVal val="visible"/>
                                      </p:to>
                                    </p:set>
                                    <p:animEffect transition="in" filter="dissolve">
                                      <p:cBhvr>
                                        <p:cTn id="1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19" name="Freeform 14"/>
          <p:cNvSpPr>
            <a:spLocks/>
          </p:cNvSpPr>
          <p:nvPr/>
        </p:nvSpPr>
        <p:spPr bwMode="auto">
          <a:xfrm>
            <a:off x="6477000" y="2973388"/>
            <a:ext cx="1828800" cy="376237"/>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2" name="Freeform 30"/>
          <p:cNvSpPr>
            <a:spLocks/>
          </p:cNvSpPr>
          <p:nvPr/>
        </p:nvSpPr>
        <p:spPr bwMode="auto">
          <a:xfrm>
            <a:off x="5715000" y="4191000"/>
            <a:ext cx="2895600" cy="30480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chemeClr val="accent4">
                  <a:lumMod val="75000"/>
                </a:schemeClr>
              </a:solidFill>
            </a:endParaRPr>
          </a:p>
        </p:txBody>
      </p:sp>
      <p:sp>
        <p:nvSpPr>
          <p:cNvPr id="23" name="Freeform 32"/>
          <p:cNvSpPr>
            <a:spLocks/>
          </p:cNvSpPr>
          <p:nvPr/>
        </p:nvSpPr>
        <p:spPr bwMode="auto">
          <a:xfrm>
            <a:off x="609600" y="4191000"/>
            <a:ext cx="2971800" cy="3048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chemeClr val="accent4">
                  <a:lumMod val="75000"/>
                </a:schemeClr>
              </a:solidFill>
            </a:endParaRPr>
          </a:p>
        </p:txBody>
      </p:sp>
      <p:sp>
        <p:nvSpPr>
          <p:cNvPr id="24"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
        <p:nvSpPr>
          <p:cNvPr id="27" name="Freeform 15"/>
          <p:cNvSpPr>
            <a:spLocks/>
          </p:cNvSpPr>
          <p:nvPr/>
        </p:nvSpPr>
        <p:spPr bwMode="auto">
          <a:xfrm>
            <a:off x="6324600" y="2663825"/>
            <a:ext cx="2133600" cy="376238"/>
          </a:xfrm>
          <a:custGeom>
            <a:avLst/>
            <a:gdLst>
              <a:gd name="T0" fmla="*/ 2147483647 w 820"/>
              <a:gd name="T1" fmla="*/ 2147483647 h 220"/>
              <a:gd name="T2" fmla="*/ 2147483647 w 820"/>
              <a:gd name="T3" fmla="*/ 2147483647 h 220"/>
              <a:gd name="T4" fmla="*/ 2147483647 w 820"/>
              <a:gd name="T5" fmla="*/ 2147483647 h 220"/>
              <a:gd name="T6" fmla="*/ 2147483647 w 820"/>
              <a:gd name="T7" fmla="*/ 2147483647 h 220"/>
              <a:gd name="T8" fmla="*/ 2147483647 w 820"/>
              <a:gd name="T9" fmla="*/ 2147483647 h 220"/>
              <a:gd name="T10" fmla="*/ 2147483647 w 820"/>
              <a:gd name="T11" fmla="*/ 2147483647 h 220"/>
              <a:gd name="T12" fmla="*/ 2147483647 w 820"/>
              <a:gd name="T13" fmla="*/ 2147483647 h 220"/>
              <a:gd name="T14" fmla="*/ 2147483647 w 820"/>
              <a:gd name="T15" fmla="*/ 2147483647 h 220"/>
              <a:gd name="T16" fmla="*/ 2147483647 w 820"/>
              <a:gd name="T17" fmla="*/ 2147483647 h 220"/>
              <a:gd name="T18" fmla="*/ 2147483647 w 820"/>
              <a:gd name="T19" fmla="*/ 2147483647 h 220"/>
              <a:gd name="T20" fmla="*/ 2147483647 w 820"/>
              <a:gd name="T21" fmla="*/ 2147483647 h 220"/>
              <a:gd name="T22" fmla="*/ 2147483647 w 820"/>
              <a:gd name="T23" fmla="*/ 2147483647 h 220"/>
              <a:gd name="T24" fmla="*/ 2147483647 w 820"/>
              <a:gd name="T25" fmla="*/ 2147483647 h 220"/>
              <a:gd name="T26" fmla="*/ 2147483647 w 820"/>
              <a:gd name="T27" fmla="*/ 2147483647 h 220"/>
              <a:gd name="T28" fmla="*/ 2147483647 w 820"/>
              <a:gd name="T29" fmla="*/ 2147483647 h 220"/>
              <a:gd name="T30" fmla="*/ 2147483647 w 820"/>
              <a:gd name="T31" fmla="*/ 2147483647 h 220"/>
              <a:gd name="T32" fmla="*/ 2147483647 w 820"/>
              <a:gd name="T33" fmla="*/ 2147483647 h 220"/>
              <a:gd name="T34" fmla="*/ 2147483647 w 820"/>
              <a:gd name="T35" fmla="*/ 0 h 220"/>
              <a:gd name="T36" fmla="*/ 2147483647 w 820"/>
              <a:gd name="T37" fmla="*/ 2147483647 h 220"/>
              <a:gd name="T38" fmla="*/ 2147483647 w 820"/>
              <a:gd name="T39" fmla="*/ 2147483647 h 220"/>
              <a:gd name="T40" fmla="*/ 2147483647 w 820"/>
              <a:gd name="T41" fmla="*/ 2147483647 h 220"/>
              <a:gd name="T42" fmla="*/ 2147483647 w 820"/>
              <a:gd name="T43" fmla="*/ 2147483647 h 220"/>
              <a:gd name="T44" fmla="*/ 2147483647 w 820"/>
              <a:gd name="T45" fmla="*/ 2147483647 h 220"/>
              <a:gd name="T46" fmla="*/ 2147483647 w 820"/>
              <a:gd name="T47" fmla="*/ 2147483647 h 220"/>
              <a:gd name="T48" fmla="*/ 2147483647 w 820"/>
              <a:gd name="T49" fmla="*/ 2147483647 h 220"/>
              <a:gd name="T50" fmla="*/ 2147483647 w 820"/>
              <a:gd name="T51" fmla="*/ 2147483647 h 220"/>
              <a:gd name="T52" fmla="*/ 2147483647 w 820"/>
              <a:gd name="T53" fmla="*/ 2147483647 h 220"/>
              <a:gd name="T54" fmla="*/ 2147483647 w 820"/>
              <a:gd name="T55" fmla="*/ 2147483647 h 2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20"/>
              <a:gd name="T85" fmla="*/ 0 h 220"/>
              <a:gd name="T86" fmla="*/ 820 w 820"/>
              <a:gd name="T87" fmla="*/ 220 h 2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20" h="220">
                <a:moveTo>
                  <a:pt x="145" y="75"/>
                </a:moveTo>
                <a:cubicBezTo>
                  <a:pt x="112" y="85"/>
                  <a:pt x="81" y="96"/>
                  <a:pt x="49" y="107"/>
                </a:cubicBezTo>
                <a:cubicBezTo>
                  <a:pt x="38" y="110"/>
                  <a:pt x="17" y="117"/>
                  <a:pt x="17" y="117"/>
                </a:cubicBezTo>
                <a:cubicBezTo>
                  <a:pt x="24" y="124"/>
                  <a:pt x="42" y="129"/>
                  <a:pt x="39" y="139"/>
                </a:cubicBezTo>
                <a:cubicBezTo>
                  <a:pt x="35" y="149"/>
                  <a:pt x="0" y="139"/>
                  <a:pt x="7" y="149"/>
                </a:cubicBezTo>
                <a:cubicBezTo>
                  <a:pt x="17" y="164"/>
                  <a:pt x="42" y="163"/>
                  <a:pt x="60" y="171"/>
                </a:cubicBezTo>
                <a:cubicBezTo>
                  <a:pt x="128" y="102"/>
                  <a:pt x="158" y="72"/>
                  <a:pt x="252" y="53"/>
                </a:cubicBezTo>
                <a:cubicBezTo>
                  <a:pt x="303" y="63"/>
                  <a:pt x="323" y="71"/>
                  <a:pt x="359" y="107"/>
                </a:cubicBezTo>
                <a:cubicBezTo>
                  <a:pt x="382" y="183"/>
                  <a:pt x="364" y="178"/>
                  <a:pt x="295" y="213"/>
                </a:cubicBezTo>
                <a:cubicBezTo>
                  <a:pt x="255" y="209"/>
                  <a:pt x="212" y="220"/>
                  <a:pt x="177" y="203"/>
                </a:cubicBezTo>
                <a:cubicBezTo>
                  <a:pt x="163" y="196"/>
                  <a:pt x="178" y="171"/>
                  <a:pt x="188" y="160"/>
                </a:cubicBezTo>
                <a:cubicBezTo>
                  <a:pt x="198" y="147"/>
                  <a:pt x="216" y="146"/>
                  <a:pt x="231" y="139"/>
                </a:cubicBezTo>
                <a:cubicBezTo>
                  <a:pt x="238" y="131"/>
                  <a:pt x="242" y="119"/>
                  <a:pt x="252" y="117"/>
                </a:cubicBezTo>
                <a:cubicBezTo>
                  <a:pt x="263" y="114"/>
                  <a:pt x="273" y="125"/>
                  <a:pt x="284" y="128"/>
                </a:cubicBezTo>
                <a:cubicBezTo>
                  <a:pt x="305" y="132"/>
                  <a:pt x="326" y="135"/>
                  <a:pt x="348" y="139"/>
                </a:cubicBezTo>
                <a:cubicBezTo>
                  <a:pt x="365" y="120"/>
                  <a:pt x="379" y="108"/>
                  <a:pt x="391" y="85"/>
                </a:cubicBezTo>
                <a:cubicBezTo>
                  <a:pt x="395" y="75"/>
                  <a:pt x="421" y="20"/>
                  <a:pt x="433" y="11"/>
                </a:cubicBezTo>
                <a:cubicBezTo>
                  <a:pt x="441" y="3"/>
                  <a:pt x="454" y="3"/>
                  <a:pt x="465" y="0"/>
                </a:cubicBezTo>
                <a:cubicBezTo>
                  <a:pt x="529" y="63"/>
                  <a:pt x="513" y="28"/>
                  <a:pt x="529" y="96"/>
                </a:cubicBezTo>
                <a:cubicBezTo>
                  <a:pt x="513" y="162"/>
                  <a:pt x="507" y="153"/>
                  <a:pt x="444" y="139"/>
                </a:cubicBezTo>
                <a:cubicBezTo>
                  <a:pt x="424" y="145"/>
                  <a:pt x="382" y="166"/>
                  <a:pt x="369" y="128"/>
                </a:cubicBezTo>
                <a:cubicBezTo>
                  <a:pt x="365" y="117"/>
                  <a:pt x="390" y="122"/>
                  <a:pt x="401" y="117"/>
                </a:cubicBezTo>
                <a:cubicBezTo>
                  <a:pt x="483" y="75"/>
                  <a:pt x="384" y="112"/>
                  <a:pt x="465" y="85"/>
                </a:cubicBezTo>
                <a:cubicBezTo>
                  <a:pt x="533" y="93"/>
                  <a:pt x="572" y="83"/>
                  <a:pt x="593" y="149"/>
                </a:cubicBezTo>
                <a:cubicBezTo>
                  <a:pt x="697" y="114"/>
                  <a:pt x="634" y="129"/>
                  <a:pt x="785" y="117"/>
                </a:cubicBezTo>
                <a:cubicBezTo>
                  <a:pt x="723" y="149"/>
                  <a:pt x="683" y="149"/>
                  <a:pt x="615" y="139"/>
                </a:cubicBezTo>
                <a:cubicBezTo>
                  <a:pt x="629" y="60"/>
                  <a:pt x="608" y="75"/>
                  <a:pt x="721" y="75"/>
                </a:cubicBezTo>
                <a:cubicBezTo>
                  <a:pt x="820" y="75"/>
                  <a:pt x="817" y="54"/>
                  <a:pt x="817" y="96"/>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8" name="Rectangle 20"/>
          <p:cNvSpPr>
            <a:spLocks noChangeArrowheads="1"/>
          </p:cNvSpPr>
          <p:nvPr/>
        </p:nvSpPr>
        <p:spPr bwMode="auto">
          <a:xfrm>
            <a:off x="0" y="4797152"/>
            <a:ext cx="9144000" cy="1477328"/>
          </a:xfrm>
          <a:prstGeom prst="rect">
            <a:avLst/>
          </a:prstGeom>
          <a:noFill/>
          <a:ln w="9525">
            <a:noFill/>
            <a:miter lim="800000"/>
            <a:headEnd/>
            <a:tailEnd/>
          </a:ln>
        </p:spPr>
        <p:txBody>
          <a:bodyPr>
            <a:prstTxWarp prst="textNoShape">
              <a:avLst/>
            </a:prstTxWarp>
            <a:spAutoFit/>
          </a:bodyPr>
          <a:lstStyle/>
          <a:p>
            <a:r>
              <a:rPr lang="en-US" sz="3000" dirty="0">
                <a:latin typeface="+mn-lt"/>
              </a:rPr>
              <a:t>After the second referee has signed the score sheet, the first referee will check the score sheet and sign the approval box as verification of the match results.</a:t>
            </a:r>
          </a:p>
        </p:txBody>
      </p:sp>
      <p:sp>
        <p:nvSpPr>
          <p:cNvPr id="29" name="Freeform 12"/>
          <p:cNvSpPr>
            <a:spLocks/>
          </p:cNvSpPr>
          <p:nvPr/>
        </p:nvSpPr>
        <p:spPr bwMode="auto">
          <a:xfrm>
            <a:off x="6324600" y="2359025"/>
            <a:ext cx="2362200" cy="376238"/>
          </a:xfrm>
          <a:custGeom>
            <a:avLst/>
            <a:gdLst>
              <a:gd name="T0" fmla="*/ 2147483647 w 945"/>
              <a:gd name="T1" fmla="*/ 2147483647 h 362"/>
              <a:gd name="T2" fmla="*/ 2147483647 w 945"/>
              <a:gd name="T3" fmla="*/ 2147483647 h 362"/>
              <a:gd name="T4" fmla="*/ 2147483647 w 945"/>
              <a:gd name="T5" fmla="*/ 2147483647 h 362"/>
              <a:gd name="T6" fmla="*/ 2147483647 w 945"/>
              <a:gd name="T7" fmla="*/ 2147483647 h 362"/>
              <a:gd name="T8" fmla="*/ 2147483647 w 945"/>
              <a:gd name="T9" fmla="*/ 2147483647 h 362"/>
              <a:gd name="T10" fmla="*/ 2147483647 w 945"/>
              <a:gd name="T11" fmla="*/ 2147483647 h 362"/>
              <a:gd name="T12" fmla="*/ 2147483647 w 945"/>
              <a:gd name="T13" fmla="*/ 2147483647 h 362"/>
              <a:gd name="T14" fmla="*/ 2147483647 w 945"/>
              <a:gd name="T15" fmla="*/ 2147483647 h 362"/>
              <a:gd name="T16" fmla="*/ 2147483647 w 945"/>
              <a:gd name="T17" fmla="*/ 2147483647 h 362"/>
              <a:gd name="T18" fmla="*/ 2147483647 w 945"/>
              <a:gd name="T19" fmla="*/ 2147483647 h 362"/>
              <a:gd name="T20" fmla="*/ 2147483647 w 945"/>
              <a:gd name="T21" fmla="*/ 2147483647 h 362"/>
              <a:gd name="T22" fmla="*/ 2147483647 w 945"/>
              <a:gd name="T23" fmla="*/ 2147483647 h 362"/>
              <a:gd name="T24" fmla="*/ 2147483647 w 945"/>
              <a:gd name="T25" fmla="*/ 2147483647 h 362"/>
              <a:gd name="T26" fmla="*/ 2147483647 w 945"/>
              <a:gd name="T27" fmla="*/ 2147483647 h 362"/>
              <a:gd name="T28" fmla="*/ 2147483647 w 945"/>
              <a:gd name="T29" fmla="*/ 2147483647 h 362"/>
              <a:gd name="T30" fmla="*/ 2147483647 w 945"/>
              <a:gd name="T31" fmla="*/ 2147483647 h 362"/>
              <a:gd name="T32" fmla="*/ 2147483647 w 945"/>
              <a:gd name="T33" fmla="*/ 2147483647 h 362"/>
              <a:gd name="T34" fmla="*/ 2147483647 w 945"/>
              <a:gd name="T35" fmla="*/ 2147483647 h 362"/>
              <a:gd name="T36" fmla="*/ 2147483647 w 945"/>
              <a:gd name="T37" fmla="*/ 2147483647 h 362"/>
              <a:gd name="T38" fmla="*/ 2147483647 w 945"/>
              <a:gd name="T39" fmla="*/ 2147483647 h 362"/>
              <a:gd name="T40" fmla="*/ 2147483647 w 945"/>
              <a:gd name="T41" fmla="*/ 0 h 362"/>
              <a:gd name="T42" fmla="*/ 2147483647 w 945"/>
              <a:gd name="T43" fmla="*/ 2147483647 h 362"/>
              <a:gd name="T44" fmla="*/ 2147483647 w 945"/>
              <a:gd name="T45" fmla="*/ 2147483647 h 362"/>
              <a:gd name="T46" fmla="*/ 2147483647 w 945"/>
              <a:gd name="T47" fmla="*/ 2147483647 h 362"/>
              <a:gd name="T48" fmla="*/ 2147483647 w 945"/>
              <a:gd name="T49" fmla="*/ 2147483647 h 362"/>
              <a:gd name="T50" fmla="*/ 2147483647 w 945"/>
              <a:gd name="T51" fmla="*/ 2147483647 h 362"/>
              <a:gd name="T52" fmla="*/ 2147483647 w 945"/>
              <a:gd name="T53" fmla="*/ 2147483647 h 362"/>
              <a:gd name="T54" fmla="*/ 2147483647 w 945"/>
              <a:gd name="T55" fmla="*/ 2147483647 h 362"/>
              <a:gd name="T56" fmla="*/ 2147483647 w 945"/>
              <a:gd name="T57" fmla="*/ 2147483647 h 362"/>
              <a:gd name="T58" fmla="*/ 2147483647 w 945"/>
              <a:gd name="T59" fmla="*/ 2147483647 h 362"/>
              <a:gd name="T60" fmla="*/ 2147483647 w 945"/>
              <a:gd name="T61" fmla="*/ 2147483647 h 362"/>
              <a:gd name="T62" fmla="*/ 2147483647 w 945"/>
              <a:gd name="T63" fmla="*/ 2147483647 h 362"/>
              <a:gd name="T64" fmla="*/ 2147483647 w 945"/>
              <a:gd name="T65" fmla="*/ 2147483647 h 362"/>
              <a:gd name="T66" fmla="*/ 2147483647 w 945"/>
              <a:gd name="T67" fmla="*/ 2147483647 h 362"/>
              <a:gd name="T68" fmla="*/ 2147483647 w 945"/>
              <a:gd name="T69" fmla="*/ 2147483647 h 362"/>
              <a:gd name="T70" fmla="*/ 2147483647 w 945"/>
              <a:gd name="T71" fmla="*/ 2147483647 h 362"/>
              <a:gd name="T72" fmla="*/ 2147483647 w 945"/>
              <a:gd name="T73" fmla="*/ 2147483647 h 3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5"/>
              <a:gd name="T112" fmla="*/ 0 h 362"/>
              <a:gd name="T113" fmla="*/ 945 w 945"/>
              <a:gd name="T114" fmla="*/ 362 h 3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5" h="362">
                <a:moveTo>
                  <a:pt x="102" y="75"/>
                </a:moveTo>
                <a:cubicBezTo>
                  <a:pt x="80" y="78"/>
                  <a:pt x="59" y="81"/>
                  <a:pt x="38" y="86"/>
                </a:cubicBezTo>
                <a:cubicBezTo>
                  <a:pt x="27" y="88"/>
                  <a:pt x="10" y="86"/>
                  <a:pt x="6" y="96"/>
                </a:cubicBezTo>
                <a:cubicBezTo>
                  <a:pt x="0" y="106"/>
                  <a:pt x="13" y="117"/>
                  <a:pt x="17" y="128"/>
                </a:cubicBezTo>
                <a:cubicBezTo>
                  <a:pt x="34" y="124"/>
                  <a:pt x="53" y="124"/>
                  <a:pt x="70" y="118"/>
                </a:cubicBezTo>
                <a:cubicBezTo>
                  <a:pt x="82" y="113"/>
                  <a:pt x="111" y="105"/>
                  <a:pt x="102" y="96"/>
                </a:cubicBezTo>
                <a:cubicBezTo>
                  <a:pt x="91" y="85"/>
                  <a:pt x="73" y="103"/>
                  <a:pt x="59" y="107"/>
                </a:cubicBezTo>
                <a:cubicBezTo>
                  <a:pt x="108" y="124"/>
                  <a:pt x="153" y="113"/>
                  <a:pt x="198" y="86"/>
                </a:cubicBezTo>
                <a:cubicBezTo>
                  <a:pt x="213" y="76"/>
                  <a:pt x="227" y="65"/>
                  <a:pt x="241" y="54"/>
                </a:cubicBezTo>
                <a:cubicBezTo>
                  <a:pt x="248" y="47"/>
                  <a:pt x="269" y="24"/>
                  <a:pt x="262" y="32"/>
                </a:cubicBezTo>
                <a:cubicBezTo>
                  <a:pt x="251" y="42"/>
                  <a:pt x="242" y="55"/>
                  <a:pt x="230" y="64"/>
                </a:cubicBezTo>
                <a:cubicBezTo>
                  <a:pt x="216" y="73"/>
                  <a:pt x="201" y="78"/>
                  <a:pt x="187" y="86"/>
                </a:cubicBezTo>
                <a:cubicBezTo>
                  <a:pt x="183" y="96"/>
                  <a:pt x="175" y="106"/>
                  <a:pt x="177" y="118"/>
                </a:cubicBezTo>
                <a:cubicBezTo>
                  <a:pt x="186" y="172"/>
                  <a:pt x="227" y="130"/>
                  <a:pt x="166" y="171"/>
                </a:cubicBezTo>
                <a:cubicBezTo>
                  <a:pt x="60" y="134"/>
                  <a:pt x="258" y="159"/>
                  <a:pt x="262" y="160"/>
                </a:cubicBezTo>
                <a:cubicBezTo>
                  <a:pt x="258" y="170"/>
                  <a:pt x="240" y="195"/>
                  <a:pt x="251" y="192"/>
                </a:cubicBezTo>
                <a:cubicBezTo>
                  <a:pt x="283" y="182"/>
                  <a:pt x="306" y="154"/>
                  <a:pt x="337" y="139"/>
                </a:cubicBezTo>
                <a:cubicBezTo>
                  <a:pt x="454" y="80"/>
                  <a:pt x="410" y="108"/>
                  <a:pt x="475" y="64"/>
                </a:cubicBezTo>
                <a:cubicBezTo>
                  <a:pt x="471" y="74"/>
                  <a:pt x="453" y="96"/>
                  <a:pt x="465" y="96"/>
                </a:cubicBezTo>
                <a:cubicBezTo>
                  <a:pt x="477" y="96"/>
                  <a:pt x="477" y="73"/>
                  <a:pt x="486" y="64"/>
                </a:cubicBezTo>
                <a:cubicBezTo>
                  <a:pt x="524" y="19"/>
                  <a:pt x="523" y="24"/>
                  <a:pt x="571" y="0"/>
                </a:cubicBezTo>
                <a:cubicBezTo>
                  <a:pt x="595" y="35"/>
                  <a:pt x="600" y="67"/>
                  <a:pt x="614" y="107"/>
                </a:cubicBezTo>
                <a:cubicBezTo>
                  <a:pt x="607" y="139"/>
                  <a:pt x="607" y="173"/>
                  <a:pt x="593" y="203"/>
                </a:cubicBezTo>
                <a:cubicBezTo>
                  <a:pt x="566" y="256"/>
                  <a:pt x="504" y="272"/>
                  <a:pt x="454" y="288"/>
                </a:cubicBezTo>
                <a:cubicBezTo>
                  <a:pt x="352" y="320"/>
                  <a:pt x="250" y="339"/>
                  <a:pt x="145" y="352"/>
                </a:cubicBezTo>
                <a:cubicBezTo>
                  <a:pt x="116" y="348"/>
                  <a:pt x="79" y="362"/>
                  <a:pt x="59" y="342"/>
                </a:cubicBezTo>
                <a:cubicBezTo>
                  <a:pt x="45" y="328"/>
                  <a:pt x="65" y="299"/>
                  <a:pt x="81" y="288"/>
                </a:cubicBezTo>
                <a:cubicBezTo>
                  <a:pt x="128" y="251"/>
                  <a:pt x="184" y="225"/>
                  <a:pt x="241" y="203"/>
                </a:cubicBezTo>
                <a:cubicBezTo>
                  <a:pt x="287" y="184"/>
                  <a:pt x="430" y="168"/>
                  <a:pt x="486" y="160"/>
                </a:cubicBezTo>
                <a:cubicBezTo>
                  <a:pt x="507" y="163"/>
                  <a:pt x="528" y="172"/>
                  <a:pt x="550" y="171"/>
                </a:cubicBezTo>
                <a:cubicBezTo>
                  <a:pt x="572" y="169"/>
                  <a:pt x="592" y="156"/>
                  <a:pt x="614" y="150"/>
                </a:cubicBezTo>
                <a:cubicBezTo>
                  <a:pt x="676" y="131"/>
                  <a:pt x="733" y="105"/>
                  <a:pt x="795" y="86"/>
                </a:cubicBezTo>
                <a:cubicBezTo>
                  <a:pt x="773" y="100"/>
                  <a:pt x="753" y="116"/>
                  <a:pt x="731" y="128"/>
                </a:cubicBezTo>
                <a:cubicBezTo>
                  <a:pt x="718" y="134"/>
                  <a:pt x="676" y="146"/>
                  <a:pt x="689" y="139"/>
                </a:cubicBezTo>
                <a:cubicBezTo>
                  <a:pt x="733" y="109"/>
                  <a:pt x="797" y="90"/>
                  <a:pt x="849" y="75"/>
                </a:cubicBezTo>
                <a:cubicBezTo>
                  <a:pt x="870" y="68"/>
                  <a:pt x="913" y="54"/>
                  <a:pt x="913" y="54"/>
                </a:cubicBezTo>
                <a:cubicBezTo>
                  <a:pt x="937" y="28"/>
                  <a:pt x="926" y="38"/>
                  <a:pt x="945" y="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Horizontal)">
                                      <p:cBhvr>
                                        <p:cTn id="7" dur="1000"/>
                                        <p:tgtEl>
                                          <p:spTgt spid="28"/>
                                        </p:tgtEl>
                                      </p:cBhvr>
                                    </p:animEffect>
                                  </p:childTnLst>
                                </p:cTn>
                              </p:par>
                            </p:childTnLst>
                          </p:cTn>
                        </p:par>
                        <p:par>
                          <p:cTn id="8" fill="hold">
                            <p:stCondLst>
                              <p:cond delay="1000"/>
                            </p:stCondLst>
                            <p:childTnLst>
                              <p:par>
                                <p:cTn id="9" presetID="9" presetClass="entr" presetSubtype="0" fill="hold" grpId="0" nodeType="afterEffect">
                                  <p:stCondLst>
                                    <p:cond delay="1000"/>
                                  </p:stCondLst>
                                  <p:childTnLst>
                                    <p:set>
                                      <p:cBhvr>
                                        <p:cTn id="10" dur="1" fill="hold">
                                          <p:stCondLst>
                                            <p:cond delay="0"/>
                                          </p:stCondLst>
                                        </p:cTn>
                                        <p:tgtEl>
                                          <p:spTgt spid="29"/>
                                        </p:tgtEl>
                                        <p:attrNameLst>
                                          <p:attrName>style.visibility</p:attrName>
                                        </p:attrNameLst>
                                      </p:cBhvr>
                                      <p:to>
                                        <p:strVal val="visible"/>
                                      </p:to>
                                    </p:set>
                                    <p:animEffect transition="in" filter="dissolve">
                                      <p:cBhvr>
                                        <p:cTn id="1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a:srcRect/>
          <a:stretch>
            <a:fillRect/>
          </a:stretch>
        </p:blipFill>
        <p:spPr bwMode="auto">
          <a:xfrm>
            <a:off x="285750" y="1676400"/>
            <a:ext cx="8724900" cy="2882900"/>
          </a:xfrm>
          <a:prstGeom prst="rect">
            <a:avLst/>
          </a:prstGeom>
          <a:noFill/>
          <a:ln w="9525">
            <a:noFill/>
            <a:miter lim="800000"/>
            <a:headEnd/>
            <a:tailEnd/>
          </a:ln>
        </p:spPr>
      </p:pic>
      <p:sp>
        <p:nvSpPr>
          <p:cNvPr id="66564" name="Rectangle 4"/>
          <p:cNvSpPr>
            <a:spLocks noChangeArrowheads="1"/>
          </p:cNvSpPr>
          <p:nvPr/>
        </p:nvSpPr>
        <p:spPr bwMode="auto">
          <a:xfrm>
            <a:off x="1066800" y="2384425"/>
            <a:ext cx="3810000" cy="430213"/>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FIRST REFEREE</a:t>
            </a:r>
          </a:p>
        </p:txBody>
      </p:sp>
      <p:sp>
        <p:nvSpPr>
          <p:cNvPr id="66565" name="Rectangle 5"/>
          <p:cNvSpPr>
            <a:spLocks noChangeArrowheads="1"/>
          </p:cNvSpPr>
          <p:nvPr/>
        </p:nvSpPr>
        <p:spPr bwMode="auto">
          <a:xfrm>
            <a:off x="1066800" y="2674938"/>
            <a:ext cx="3810000" cy="415925"/>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SECOND REFEREE</a:t>
            </a:r>
          </a:p>
        </p:txBody>
      </p:sp>
      <p:sp>
        <p:nvSpPr>
          <p:cNvPr id="66566" name="Rectangle 6"/>
          <p:cNvSpPr>
            <a:spLocks noChangeArrowheads="1"/>
          </p:cNvSpPr>
          <p:nvPr/>
        </p:nvSpPr>
        <p:spPr bwMode="auto">
          <a:xfrm>
            <a:off x="5105400" y="236220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7" name="Rectangle 7"/>
          <p:cNvSpPr>
            <a:spLocks noChangeArrowheads="1"/>
          </p:cNvSpPr>
          <p:nvPr/>
        </p:nvSpPr>
        <p:spPr bwMode="auto">
          <a:xfrm>
            <a:off x="5105400" y="2660650"/>
            <a:ext cx="914400" cy="433388"/>
          </a:xfrm>
          <a:prstGeom prst="rect">
            <a:avLst/>
          </a:prstGeom>
          <a:noFill/>
          <a:ln w="9525">
            <a:noFill/>
            <a:miter lim="800000"/>
            <a:headEnd/>
            <a:tailEnd/>
          </a:ln>
        </p:spPr>
        <p:txBody>
          <a:bodyPr tIns="18000">
            <a:spAutoFit/>
          </a:bodyPr>
          <a:lstStyle/>
          <a:p>
            <a:pPr>
              <a:defRPr/>
            </a:pPr>
            <a:r>
              <a:rPr lang="en-US" sz="2400" dirty="0">
                <a:solidFill>
                  <a:srgbClr val="0000FF"/>
                </a:solidFill>
                <a:latin typeface="+mn-lt"/>
              </a:rPr>
              <a:t>CAN</a:t>
            </a:r>
          </a:p>
        </p:txBody>
      </p:sp>
      <p:sp>
        <p:nvSpPr>
          <p:cNvPr id="66568" name="Rectangle 8"/>
          <p:cNvSpPr>
            <a:spLocks noChangeArrowheads="1"/>
          </p:cNvSpPr>
          <p:nvPr/>
        </p:nvSpPr>
        <p:spPr bwMode="auto">
          <a:xfrm>
            <a:off x="1066800" y="2979738"/>
            <a:ext cx="3810000" cy="415925"/>
          </a:xfrm>
          <a:prstGeom prst="rect">
            <a:avLst/>
          </a:prstGeom>
          <a:noFill/>
          <a:ln w="9525">
            <a:noFill/>
            <a:miter lim="800000"/>
            <a:headEnd/>
            <a:tailEnd/>
          </a:ln>
        </p:spPr>
        <p:txBody>
          <a:bodyPr tIns="0">
            <a:spAutoFit/>
          </a:bodyPr>
          <a:lstStyle/>
          <a:p>
            <a:pPr>
              <a:defRPr/>
            </a:pPr>
            <a:r>
              <a:rPr lang="en-US" sz="2400" dirty="0" smtClean="0">
                <a:solidFill>
                  <a:srgbClr val="0000FF"/>
                </a:solidFill>
                <a:latin typeface="+mn-lt"/>
              </a:rPr>
              <a:t>SCORER</a:t>
            </a:r>
            <a:endParaRPr lang="en-US" sz="2400" dirty="0">
              <a:solidFill>
                <a:srgbClr val="0000FF"/>
              </a:solidFill>
              <a:latin typeface="+mn-lt"/>
            </a:endParaRPr>
          </a:p>
        </p:txBody>
      </p:sp>
      <p:sp>
        <p:nvSpPr>
          <p:cNvPr id="66569" name="Rectangle 9"/>
          <p:cNvSpPr>
            <a:spLocks noChangeArrowheads="1"/>
          </p:cNvSpPr>
          <p:nvPr/>
        </p:nvSpPr>
        <p:spPr bwMode="auto">
          <a:xfrm>
            <a:off x="1066800" y="32845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ASSISTANT SCORER</a:t>
            </a:r>
          </a:p>
        </p:txBody>
      </p:sp>
      <p:sp>
        <p:nvSpPr>
          <p:cNvPr id="66570" name="Rectangle 10"/>
          <p:cNvSpPr>
            <a:spLocks noChangeArrowheads="1"/>
          </p:cNvSpPr>
          <p:nvPr/>
        </p:nvSpPr>
        <p:spPr bwMode="auto">
          <a:xfrm>
            <a:off x="5105400" y="2951163"/>
            <a:ext cx="914400" cy="452437"/>
          </a:xfrm>
          <a:prstGeom prst="rect">
            <a:avLst/>
          </a:prstGeom>
          <a:noFill/>
          <a:ln w="9525">
            <a:noFill/>
            <a:miter lim="800000"/>
            <a:headEnd/>
            <a:tailEnd/>
          </a:ln>
        </p:spPr>
        <p:txBody>
          <a:bodyPr tIns="36000">
            <a:spAutoFit/>
          </a:bodyPr>
          <a:lstStyle/>
          <a:p>
            <a:pPr>
              <a:defRPr/>
            </a:pPr>
            <a:r>
              <a:rPr lang="en-US" sz="2400" dirty="0">
                <a:solidFill>
                  <a:srgbClr val="0000FF"/>
                </a:solidFill>
                <a:latin typeface="+mn-lt"/>
              </a:rPr>
              <a:t>CAN</a:t>
            </a:r>
          </a:p>
        </p:txBody>
      </p:sp>
      <p:sp>
        <p:nvSpPr>
          <p:cNvPr id="66571" name="Rectangle 11"/>
          <p:cNvSpPr>
            <a:spLocks noChangeArrowheads="1"/>
          </p:cNvSpPr>
          <p:nvPr/>
        </p:nvSpPr>
        <p:spPr bwMode="auto">
          <a:xfrm>
            <a:off x="5105400" y="3270250"/>
            <a:ext cx="914400" cy="430213"/>
          </a:xfrm>
          <a:prstGeom prst="rect">
            <a:avLst/>
          </a:prstGeom>
          <a:noFill/>
          <a:ln w="9525">
            <a:noFill/>
            <a:miter lim="800000"/>
            <a:headEnd/>
            <a:tailEnd/>
          </a:ln>
        </p:spPr>
        <p:txBody>
          <a:bodyPr tIns="14400">
            <a:spAutoFit/>
          </a:bodyPr>
          <a:lstStyle/>
          <a:p>
            <a:pPr>
              <a:defRPr/>
            </a:pPr>
            <a:r>
              <a:rPr lang="en-US" sz="2400" dirty="0">
                <a:solidFill>
                  <a:srgbClr val="0000FF"/>
                </a:solidFill>
                <a:latin typeface="+mn-lt"/>
              </a:rPr>
              <a:t>CAN</a:t>
            </a:r>
          </a:p>
        </p:txBody>
      </p:sp>
      <p:sp>
        <p:nvSpPr>
          <p:cNvPr id="66572" name="Rectangle 16"/>
          <p:cNvSpPr>
            <a:spLocks noChangeArrowheads="1"/>
          </p:cNvSpPr>
          <p:nvPr/>
        </p:nvSpPr>
        <p:spPr bwMode="auto">
          <a:xfrm>
            <a:off x="6096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1</a:t>
            </a:r>
          </a:p>
        </p:txBody>
      </p:sp>
      <p:sp>
        <p:nvSpPr>
          <p:cNvPr id="66573" name="Rectangle 17"/>
          <p:cNvSpPr>
            <a:spLocks noChangeArrowheads="1"/>
          </p:cNvSpPr>
          <p:nvPr/>
        </p:nvSpPr>
        <p:spPr bwMode="auto">
          <a:xfrm>
            <a:off x="6096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3</a:t>
            </a:r>
          </a:p>
        </p:txBody>
      </p:sp>
      <p:sp>
        <p:nvSpPr>
          <p:cNvPr id="66574" name="Rectangle 18"/>
          <p:cNvSpPr>
            <a:spLocks noChangeArrowheads="1"/>
          </p:cNvSpPr>
          <p:nvPr/>
        </p:nvSpPr>
        <p:spPr bwMode="auto">
          <a:xfrm>
            <a:off x="5334000" y="3589338"/>
            <a:ext cx="3810000" cy="430212"/>
          </a:xfrm>
          <a:prstGeom prst="rect">
            <a:avLst/>
          </a:prstGeom>
          <a:noFill/>
          <a:ln w="9525">
            <a:noFill/>
            <a:miter lim="800000"/>
            <a:headEnd/>
            <a:tailEnd/>
          </a:ln>
        </p:spPr>
        <p:txBody>
          <a:bodyPr tIns="0">
            <a:spAutoFit/>
          </a:bodyPr>
          <a:lstStyle/>
          <a:p>
            <a:pPr>
              <a:defRPr/>
            </a:pPr>
            <a:r>
              <a:rPr lang="en-US" sz="2400" dirty="0">
                <a:solidFill>
                  <a:srgbClr val="0000FF"/>
                </a:solidFill>
                <a:latin typeface="+mn-lt"/>
              </a:rPr>
              <a:t>LINE JUDGE 2</a:t>
            </a:r>
          </a:p>
        </p:txBody>
      </p:sp>
      <p:sp>
        <p:nvSpPr>
          <p:cNvPr id="66575" name="Rectangle 19"/>
          <p:cNvSpPr>
            <a:spLocks noChangeArrowheads="1"/>
          </p:cNvSpPr>
          <p:nvPr/>
        </p:nvSpPr>
        <p:spPr bwMode="auto">
          <a:xfrm>
            <a:off x="5334000" y="3810000"/>
            <a:ext cx="3810000" cy="488950"/>
          </a:xfrm>
          <a:prstGeom prst="rect">
            <a:avLst/>
          </a:prstGeom>
          <a:noFill/>
          <a:ln w="9525">
            <a:noFill/>
            <a:miter lim="800000"/>
            <a:headEnd/>
            <a:tailEnd/>
          </a:ln>
        </p:spPr>
        <p:txBody>
          <a:bodyPr tIns="72000">
            <a:spAutoFit/>
          </a:bodyPr>
          <a:lstStyle/>
          <a:p>
            <a:pPr>
              <a:defRPr/>
            </a:pPr>
            <a:r>
              <a:rPr lang="en-US" sz="2400" dirty="0">
                <a:solidFill>
                  <a:srgbClr val="0000FF"/>
                </a:solidFill>
                <a:latin typeface="+mn-lt"/>
              </a:rPr>
              <a:t>LINE JUDGE 4</a:t>
            </a:r>
          </a:p>
        </p:txBody>
      </p:sp>
      <p:sp>
        <p:nvSpPr>
          <p:cNvPr id="21" name="Freeform 13"/>
          <p:cNvSpPr>
            <a:spLocks/>
          </p:cNvSpPr>
          <p:nvPr/>
        </p:nvSpPr>
        <p:spPr bwMode="auto">
          <a:xfrm>
            <a:off x="6477000" y="3273425"/>
            <a:ext cx="1600200" cy="376238"/>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anchor="ctr">
            <a:prstTxWarp prst="textNoShape">
              <a:avLst/>
            </a:prstTxWarp>
            <a:spAutoFit/>
          </a:bodyPr>
          <a:lstStyle/>
          <a:p>
            <a:endParaRPr lang="en-US">
              <a:solidFill>
                <a:srgbClr val="0070C0"/>
              </a:solidFill>
              <a:latin typeface="Calibri" pitchFamily="-111" charset="0"/>
            </a:endParaRPr>
          </a:p>
        </p:txBody>
      </p:sp>
      <p:sp>
        <p:nvSpPr>
          <p:cNvPr id="19" name="Freeform 14"/>
          <p:cNvSpPr>
            <a:spLocks/>
          </p:cNvSpPr>
          <p:nvPr/>
        </p:nvSpPr>
        <p:spPr bwMode="auto">
          <a:xfrm>
            <a:off x="6477000" y="2973388"/>
            <a:ext cx="1828800" cy="376237"/>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2" name="Freeform 30"/>
          <p:cNvSpPr>
            <a:spLocks/>
          </p:cNvSpPr>
          <p:nvPr/>
        </p:nvSpPr>
        <p:spPr bwMode="auto">
          <a:xfrm>
            <a:off x="5715000" y="4191000"/>
            <a:ext cx="2895600" cy="30480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chemeClr val="accent4">
                  <a:lumMod val="75000"/>
                </a:schemeClr>
              </a:solidFill>
            </a:endParaRPr>
          </a:p>
        </p:txBody>
      </p:sp>
      <p:sp>
        <p:nvSpPr>
          <p:cNvPr id="23" name="Freeform 32"/>
          <p:cNvSpPr>
            <a:spLocks/>
          </p:cNvSpPr>
          <p:nvPr/>
        </p:nvSpPr>
        <p:spPr bwMode="auto">
          <a:xfrm>
            <a:off x="609600" y="4191000"/>
            <a:ext cx="2971800" cy="3048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chemeClr val="accent4">
                  <a:lumMod val="75000"/>
                </a:schemeClr>
              </a:solidFill>
            </a:endParaRPr>
          </a:p>
        </p:txBody>
      </p:sp>
      <p:sp>
        <p:nvSpPr>
          <p:cNvPr id="24" name="Rectangle 2"/>
          <p:cNvSpPr txBox="1">
            <a:spLocks noChangeArrowheads="1"/>
          </p:cNvSpPr>
          <p:nvPr/>
        </p:nvSpPr>
        <p:spPr>
          <a:xfrm>
            <a:off x="457200" y="274638"/>
            <a:ext cx="8229600" cy="1143000"/>
          </a:xfrm>
          <a:prstGeom prst="rect">
            <a:avLst/>
          </a:prstGeom>
        </p:spPr>
        <p:txBody>
          <a:bodyPr anchor="ctr">
            <a:normAutofit/>
            <a:scene3d>
              <a:camera prst="orthographicFront"/>
              <a:lightRig rig="soft" dir="t">
                <a:rot lat="0" lon="0" rev="16800000"/>
              </a:lightRig>
            </a:scene3d>
            <a:sp3d prstMaterial="softEdge">
              <a:bevelT w="38100" h="38100"/>
            </a:sp3d>
          </a:bodyPr>
          <a:lstStyle/>
          <a:p>
            <a:pPr algn="ctr" fontAlgn="auto">
              <a:spcAft>
                <a:spcPts val="0"/>
              </a:spcAft>
              <a:defRPr/>
            </a:pPr>
            <a:r>
              <a:rPr lang="en-US" sz="4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Signatures</a:t>
            </a:r>
          </a:p>
        </p:txBody>
      </p:sp>
      <p:sp>
        <p:nvSpPr>
          <p:cNvPr id="27" name="Freeform 15"/>
          <p:cNvSpPr>
            <a:spLocks/>
          </p:cNvSpPr>
          <p:nvPr/>
        </p:nvSpPr>
        <p:spPr bwMode="auto">
          <a:xfrm>
            <a:off x="6324600" y="2663825"/>
            <a:ext cx="2133600" cy="376238"/>
          </a:xfrm>
          <a:custGeom>
            <a:avLst/>
            <a:gdLst>
              <a:gd name="T0" fmla="*/ 2147483647 w 820"/>
              <a:gd name="T1" fmla="*/ 2147483647 h 220"/>
              <a:gd name="T2" fmla="*/ 2147483647 w 820"/>
              <a:gd name="T3" fmla="*/ 2147483647 h 220"/>
              <a:gd name="T4" fmla="*/ 2147483647 w 820"/>
              <a:gd name="T5" fmla="*/ 2147483647 h 220"/>
              <a:gd name="T6" fmla="*/ 2147483647 w 820"/>
              <a:gd name="T7" fmla="*/ 2147483647 h 220"/>
              <a:gd name="T8" fmla="*/ 2147483647 w 820"/>
              <a:gd name="T9" fmla="*/ 2147483647 h 220"/>
              <a:gd name="T10" fmla="*/ 2147483647 w 820"/>
              <a:gd name="T11" fmla="*/ 2147483647 h 220"/>
              <a:gd name="T12" fmla="*/ 2147483647 w 820"/>
              <a:gd name="T13" fmla="*/ 2147483647 h 220"/>
              <a:gd name="T14" fmla="*/ 2147483647 w 820"/>
              <a:gd name="T15" fmla="*/ 2147483647 h 220"/>
              <a:gd name="T16" fmla="*/ 2147483647 w 820"/>
              <a:gd name="T17" fmla="*/ 2147483647 h 220"/>
              <a:gd name="T18" fmla="*/ 2147483647 w 820"/>
              <a:gd name="T19" fmla="*/ 2147483647 h 220"/>
              <a:gd name="T20" fmla="*/ 2147483647 w 820"/>
              <a:gd name="T21" fmla="*/ 2147483647 h 220"/>
              <a:gd name="T22" fmla="*/ 2147483647 w 820"/>
              <a:gd name="T23" fmla="*/ 2147483647 h 220"/>
              <a:gd name="T24" fmla="*/ 2147483647 w 820"/>
              <a:gd name="T25" fmla="*/ 2147483647 h 220"/>
              <a:gd name="T26" fmla="*/ 2147483647 w 820"/>
              <a:gd name="T27" fmla="*/ 2147483647 h 220"/>
              <a:gd name="T28" fmla="*/ 2147483647 w 820"/>
              <a:gd name="T29" fmla="*/ 2147483647 h 220"/>
              <a:gd name="T30" fmla="*/ 2147483647 w 820"/>
              <a:gd name="T31" fmla="*/ 2147483647 h 220"/>
              <a:gd name="T32" fmla="*/ 2147483647 w 820"/>
              <a:gd name="T33" fmla="*/ 2147483647 h 220"/>
              <a:gd name="T34" fmla="*/ 2147483647 w 820"/>
              <a:gd name="T35" fmla="*/ 0 h 220"/>
              <a:gd name="T36" fmla="*/ 2147483647 w 820"/>
              <a:gd name="T37" fmla="*/ 2147483647 h 220"/>
              <a:gd name="T38" fmla="*/ 2147483647 w 820"/>
              <a:gd name="T39" fmla="*/ 2147483647 h 220"/>
              <a:gd name="T40" fmla="*/ 2147483647 w 820"/>
              <a:gd name="T41" fmla="*/ 2147483647 h 220"/>
              <a:gd name="T42" fmla="*/ 2147483647 w 820"/>
              <a:gd name="T43" fmla="*/ 2147483647 h 220"/>
              <a:gd name="T44" fmla="*/ 2147483647 w 820"/>
              <a:gd name="T45" fmla="*/ 2147483647 h 220"/>
              <a:gd name="T46" fmla="*/ 2147483647 w 820"/>
              <a:gd name="T47" fmla="*/ 2147483647 h 220"/>
              <a:gd name="T48" fmla="*/ 2147483647 w 820"/>
              <a:gd name="T49" fmla="*/ 2147483647 h 220"/>
              <a:gd name="T50" fmla="*/ 2147483647 w 820"/>
              <a:gd name="T51" fmla="*/ 2147483647 h 220"/>
              <a:gd name="T52" fmla="*/ 2147483647 w 820"/>
              <a:gd name="T53" fmla="*/ 2147483647 h 220"/>
              <a:gd name="T54" fmla="*/ 2147483647 w 820"/>
              <a:gd name="T55" fmla="*/ 2147483647 h 2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20"/>
              <a:gd name="T85" fmla="*/ 0 h 220"/>
              <a:gd name="T86" fmla="*/ 820 w 820"/>
              <a:gd name="T87" fmla="*/ 220 h 2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20" h="220">
                <a:moveTo>
                  <a:pt x="145" y="75"/>
                </a:moveTo>
                <a:cubicBezTo>
                  <a:pt x="112" y="85"/>
                  <a:pt x="81" y="96"/>
                  <a:pt x="49" y="107"/>
                </a:cubicBezTo>
                <a:cubicBezTo>
                  <a:pt x="38" y="110"/>
                  <a:pt x="17" y="117"/>
                  <a:pt x="17" y="117"/>
                </a:cubicBezTo>
                <a:cubicBezTo>
                  <a:pt x="24" y="124"/>
                  <a:pt x="42" y="129"/>
                  <a:pt x="39" y="139"/>
                </a:cubicBezTo>
                <a:cubicBezTo>
                  <a:pt x="35" y="149"/>
                  <a:pt x="0" y="139"/>
                  <a:pt x="7" y="149"/>
                </a:cubicBezTo>
                <a:cubicBezTo>
                  <a:pt x="17" y="164"/>
                  <a:pt x="42" y="163"/>
                  <a:pt x="60" y="171"/>
                </a:cubicBezTo>
                <a:cubicBezTo>
                  <a:pt x="128" y="102"/>
                  <a:pt x="158" y="72"/>
                  <a:pt x="252" y="53"/>
                </a:cubicBezTo>
                <a:cubicBezTo>
                  <a:pt x="303" y="63"/>
                  <a:pt x="323" y="71"/>
                  <a:pt x="359" y="107"/>
                </a:cubicBezTo>
                <a:cubicBezTo>
                  <a:pt x="382" y="183"/>
                  <a:pt x="364" y="178"/>
                  <a:pt x="295" y="213"/>
                </a:cubicBezTo>
                <a:cubicBezTo>
                  <a:pt x="255" y="209"/>
                  <a:pt x="212" y="220"/>
                  <a:pt x="177" y="203"/>
                </a:cubicBezTo>
                <a:cubicBezTo>
                  <a:pt x="163" y="196"/>
                  <a:pt x="178" y="171"/>
                  <a:pt x="188" y="160"/>
                </a:cubicBezTo>
                <a:cubicBezTo>
                  <a:pt x="198" y="147"/>
                  <a:pt x="216" y="146"/>
                  <a:pt x="231" y="139"/>
                </a:cubicBezTo>
                <a:cubicBezTo>
                  <a:pt x="238" y="131"/>
                  <a:pt x="242" y="119"/>
                  <a:pt x="252" y="117"/>
                </a:cubicBezTo>
                <a:cubicBezTo>
                  <a:pt x="263" y="114"/>
                  <a:pt x="273" y="125"/>
                  <a:pt x="284" y="128"/>
                </a:cubicBezTo>
                <a:cubicBezTo>
                  <a:pt x="305" y="132"/>
                  <a:pt x="326" y="135"/>
                  <a:pt x="348" y="139"/>
                </a:cubicBezTo>
                <a:cubicBezTo>
                  <a:pt x="365" y="120"/>
                  <a:pt x="379" y="108"/>
                  <a:pt x="391" y="85"/>
                </a:cubicBezTo>
                <a:cubicBezTo>
                  <a:pt x="395" y="75"/>
                  <a:pt x="421" y="20"/>
                  <a:pt x="433" y="11"/>
                </a:cubicBezTo>
                <a:cubicBezTo>
                  <a:pt x="441" y="3"/>
                  <a:pt x="454" y="3"/>
                  <a:pt x="465" y="0"/>
                </a:cubicBezTo>
                <a:cubicBezTo>
                  <a:pt x="529" y="63"/>
                  <a:pt x="513" y="28"/>
                  <a:pt x="529" y="96"/>
                </a:cubicBezTo>
                <a:cubicBezTo>
                  <a:pt x="513" y="162"/>
                  <a:pt x="507" y="153"/>
                  <a:pt x="444" y="139"/>
                </a:cubicBezTo>
                <a:cubicBezTo>
                  <a:pt x="424" y="145"/>
                  <a:pt x="382" y="166"/>
                  <a:pt x="369" y="128"/>
                </a:cubicBezTo>
                <a:cubicBezTo>
                  <a:pt x="365" y="117"/>
                  <a:pt x="390" y="122"/>
                  <a:pt x="401" y="117"/>
                </a:cubicBezTo>
                <a:cubicBezTo>
                  <a:pt x="483" y="75"/>
                  <a:pt x="384" y="112"/>
                  <a:pt x="465" y="85"/>
                </a:cubicBezTo>
                <a:cubicBezTo>
                  <a:pt x="533" y="93"/>
                  <a:pt x="572" y="83"/>
                  <a:pt x="593" y="149"/>
                </a:cubicBezTo>
                <a:cubicBezTo>
                  <a:pt x="697" y="114"/>
                  <a:pt x="634" y="129"/>
                  <a:pt x="785" y="117"/>
                </a:cubicBezTo>
                <a:cubicBezTo>
                  <a:pt x="723" y="149"/>
                  <a:pt x="683" y="149"/>
                  <a:pt x="615" y="139"/>
                </a:cubicBezTo>
                <a:cubicBezTo>
                  <a:pt x="629" y="60"/>
                  <a:pt x="608" y="75"/>
                  <a:pt x="721" y="75"/>
                </a:cubicBezTo>
                <a:cubicBezTo>
                  <a:pt x="820" y="75"/>
                  <a:pt x="817" y="54"/>
                  <a:pt x="817" y="96"/>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9" name="Freeform 12"/>
          <p:cNvSpPr>
            <a:spLocks/>
          </p:cNvSpPr>
          <p:nvPr/>
        </p:nvSpPr>
        <p:spPr bwMode="auto">
          <a:xfrm>
            <a:off x="6324600" y="2359025"/>
            <a:ext cx="2362200" cy="376238"/>
          </a:xfrm>
          <a:custGeom>
            <a:avLst/>
            <a:gdLst>
              <a:gd name="T0" fmla="*/ 2147483647 w 945"/>
              <a:gd name="T1" fmla="*/ 2147483647 h 362"/>
              <a:gd name="T2" fmla="*/ 2147483647 w 945"/>
              <a:gd name="T3" fmla="*/ 2147483647 h 362"/>
              <a:gd name="T4" fmla="*/ 2147483647 w 945"/>
              <a:gd name="T5" fmla="*/ 2147483647 h 362"/>
              <a:gd name="T6" fmla="*/ 2147483647 w 945"/>
              <a:gd name="T7" fmla="*/ 2147483647 h 362"/>
              <a:gd name="T8" fmla="*/ 2147483647 w 945"/>
              <a:gd name="T9" fmla="*/ 2147483647 h 362"/>
              <a:gd name="T10" fmla="*/ 2147483647 w 945"/>
              <a:gd name="T11" fmla="*/ 2147483647 h 362"/>
              <a:gd name="T12" fmla="*/ 2147483647 w 945"/>
              <a:gd name="T13" fmla="*/ 2147483647 h 362"/>
              <a:gd name="T14" fmla="*/ 2147483647 w 945"/>
              <a:gd name="T15" fmla="*/ 2147483647 h 362"/>
              <a:gd name="T16" fmla="*/ 2147483647 w 945"/>
              <a:gd name="T17" fmla="*/ 2147483647 h 362"/>
              <a:gd name="T18" fmla="*/ 2147483647 w 945"/>
              <a:gd name="T19" fmla="*/ 2147483647 h 362"/>
              <a:gd name="T20" fmla="*/ 2147483647 w 945"/>
              <a:gd name="T21" fmla="*/ 2147483647 h 362"/>
              <a:gd name="T22" fmla="*/ 2147483647 w 945"/>
              <a:gd name="T23" fmla="*/ 2147483647 h 362"/>
              <a:gd name="T24" fmla="*/ 2147483647 w 945"/>
              <a:gd name="T25" fmla="*/ 2147483647 h 362"/>
              <a:gd name="T26" fmla="*/ 2147483647 w 945"/>
              <a:gd name="T27" fmla="*/ 2147483647 h 362"/>
              <a:gd name="T28" fmla="*/ 2147483647 w 945"/>
              <a:gd name="T29" fmla="*/ 2147483647 h 362"/>
              <a:gd name="T30" fmla="*/ 2147483647 w 945"/>
              <a:gd name="T31" fmla="*/ 2147483647 h 362"/>
              <a:gd name="T32" fmla="*/ 2147483647 w 945"/>
              <a:gd name="T33" fmla="*/ 2147483647 h 362"/>
              <a:gd name="T34" fmla="*/ 2147483647 w 945"/>
              <a:gd name="T35" fmla="*/ 2147483647 h 362"/>
              <a:gd name="T36" fmla="*/ 2147483647 w 945"/>
              <a:gd name="T37" fmla="*/ 2147483647 h 362"/>
              <a:gd name="T38" fmla="*/ 2147483647 w 945"/>
              <a:gd name="T39" fmla="*/ 2147483647 h 362"/>
              <a:gd name="T40" fmla="*/ 2147483647 w 945"/>
              <a:gd name="T41" fmla="*/ 0 h 362"/>
              <a:gd name="T42" fmla="*/ 2147483647 w 945"/>
              <a:gd name="T43" fmla="*/ 2147483647 h 362"/>
              <a:gd name="T44" fmla="*/ 2147483647 w 945"/>
              <a:gd name="T45" fmla="*/ 2147483647 h 362"/>
              <a:gd name="T46" fmla="*/ 2147483647 w 945"/>
              <a:gd name="T47" fmla="*/ 2147483647 h 362"/>
              <a:gd name="T48" fmla="*/ 2147483647 w 945"/>
              <a:gd name="T49" fmla="*/ 2147483647 h 362"/>
              <a:gd name="T50" fmla="*/ 2147483647 w 945"/>
              <a:gd name="T51" fmla="*/ 2147483647 h 362"/>
              <a:gd name="T52" fmla="*/ 2147483647 w 945"/>
              <a:gd name="T53" fmla="*/ 2147483647 h 362"/>
              <a:gd name="T54" fmla="*/ 2147483647 w 945"/>
              <a:gd name="T55" fmla="*/ 2147483647 h 362"/>
              <a:gd name="T56" fmla="*/ 2147483647 w 945"/>
              <a:gd name="T57" fmla="*/ 2147483647 h 362"/>
              <a:gd name="T58" fmla="*/ 2147483647 w 945"/>
              <a:gd name="T59" fmla="*/ 2147483647 h 362"/>
              <a:gd name="T60" fmla="*/ 2147483647 w 945"/>
              <a:gd name="T61" fmla="*/ 2147483647 h 362"/>
              <a:gd name="T62" fmla="*/ 2147483647 w 945"/>
              <a:gd name="T63" fmla="*/ 2147483647 h 362"/>
              <a:gd name="T64" fmla="*/ 2147483647 w 945"/>
              <a:gd name="T65" fmla="*/ 2147483647 h 362"/>
              <a:gd name="T66" fmla="*/ 2147483647 w 945"/>
              <a:gd name="T67" fmla="*/ 2147483647 h 362"/>
              <a:gd name="T68" fmla="*/ 2147483647 w 945"/>
              <a:gd name="T69" fmla="*/ 2147483647 h 362"/>
              <a:gd name="T70" fmla="*/ 2147483647 w 945"/>
              <a:gd name="T71" fmla="*/ 2147483647 h 362"/>
              <a:gd name="T72" fmla="*/ 2147483647 w 945"/>
              <a:gd name="T73" fmla="*/ 2147483647 h 3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5"/>
              <a:gd name="T112" fmla="*/ 0 h 362"/>
              <a:gd name="T113" fmla="*/ 945 w 945"/>
              <a:gd name="T114" fmla="*/ 362 h 3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5" h="362">
                <a:moveTo>
                  <a:pt x="102" y="75"/>
                </a:moveTo>
                <a:cubicBezTo>
                  <a:pt x="80" y="78"/>
                  <a:pt x="59" y="81"/>
                  <a:pt x="38" y="86"/>
                </a:cubicBezTo>
                <a:cubicBezTo>
                  <a:pt x="27" y="88"/>
                  <a:pt x="10" y="86"/>
                  <a:pt x="6" y="96"/>
                </a:cubicBezTo>
                <a:cubicBezTo>
                  <a:pt x="0" y="106"/>
                  <a:pt x="13" y="117"/>
                  <a:pt x="17" y="128"/>
                </a:cubicBezTo>
                <a:cubicBezTo>
                  <a:pt x="34" y="124"/>
                  <a:pt x="53" y="124"/>
                  <a:pt x="70" y="118"/>
                </a:cubicBezTo>
                <a:cubicBezTo>
                  <a:pt x="82" y="113"/>
                  <a:pt x="111" y="105"/>
                  <a:pt x="102" y="96"/>
                </a:cubicBezTo>
                <a:cubicBezTo>
                  <a:pt x="91" y="85"/>
                  <a:pt x="73" y="103"/>
                  <a:pt x="59" y="107"/>
                </a:cubicBezTo>
                <a:cubicBezTo>
                  <a:pt x="108" y="124"/>
                  <a:pt x="153" y="113"/>
                  <a:pt x="198" y="86"/>
                </a:cubicBezTo>
                <a:cubicBezTo>
                  <a:pt x="213" y="76"/>
                  <a:pt x="227" y="65"/>
                  <a:pt x="241" y="54"/>
                </a:cubicBezTo>
                <a:cubicBezTo>
                  <a:pt x="248" y="47"/>
                  <a:pt x="269" y="24"/>
                  <a:pt x="262" y="32"/>
                </a:cubicBezTo>
                <a:cubicBezTo>
                  <a:pt x="251" y="42"/>
                  <a:pt x="242" y="55"/>
                  <a:pt x="230" y="64"/>
                </a:cubicBezTo>
                <a:cubicBezTo>
                  <a:pt x="216" y="73"/>
                  <a:pt x="201" y="78"/>
                  <a:pt x="187" y="86"/>
                </a:cubicBezTo>
                <a:cubicBezTo>
                  <a:pt x="183" y="96"/>
                  <a:pt x="175" y="106"/>
                  <a:pt x="177" y="118"/>
                </a:cubicBezTo>
                <a:cubicBezTo>
                  <a:pt x="186" y="172"/>
                  <a:pt x="227" y="130"/>
                  <a:pt x="166" y="171"/>
                </a:cubicBezTo>
                <a:cubicBezTo>
                  <a:pt x="60" y="134"/>
                  <a:pt x="258" y="159"/>
                  <a:pt x="262" y="160"/>
                </a:cubicBezTo>
                <a:cubicBezTo>
                  <a:pt x="258" y="170"/>
                  <a:pt x="240" y="195"/>
                  <a:pt x="251" y="192"/>
                </a:cubicBezTo>
                <a:cubicBezTo>
                  <a:pt x="283" y="182"/>
                  <a:pt x="306" y="154"/>
                  <a:pt x="337" y="139"/>
                </a:cubicBezTo>
                <a:cubicBezTo>
                  <a:pt x="454" y="80"/>
                  <a:pt x="410" y="108"/>
                  <a:pt x="475" y="64"/>
                </a:cubicBezTo>
                <a:cubicBezTo>
                  <a:pt x="471" y="74"/>
                  <a:pt x="453" y="96"/>
                  <a:pt x="465" y="96"/>
                </a:cubicBezTo>
                <a:cubicBezTo>
                  <a:pt x="477" y="96"/>
                  <a:pt x="477" y="73"/>
                  <a:pt x="486" y="64"/>
                </a:cubicBezTo>
                <a:cubicBezTo>
                  <a:pt x="524" y="19"/>
                  <a:pt x="523" y="24"/>
                  <a:pt x="571" y="0"/>
                </a:cubicBezTo>
                <a:cubicBezTo>
                  <a:pt x="595" y="35"/>
                  <a:pt x="600" y="67"/>
                  <a:pt x="614" y="107"/>
                </a:cubicBezTo>
                <a:cubicBezTo>
                  <a:pt x="607" y="139"/>
                  <a:pt x="607" y="173"/>
                  <a:pt x="593" y="203"/>
                </a:cubicBezTo>
                <a:cubicBezTo>
                  <a:pt x="566" y="256"/>
                  <a:pt x="504" y="272"/>
                  <a:pt x="454" y="288"/>
                </a:cubicBezTo>
                <a:cubicBezTo>
                  <a:pt x="352" y="320"/>
                  <a:pt x="250" y="339"/>
                  <a:pt x="145" y="352"/>
                </a:cubicBezTo>
                <a:cubicBezTo>
                  <a:pt x="116" y="348"/>
                  <a:pt x="79" y="362"/>
                  <a:pt x="59" y="342"/>
                </a:cubicBezTo>
                <a:cubicBezTo>
                  <a:pt x="45" y="328"/>
                  <a:pt x="65" y="299"/>
                  <a:pt x="81" y="288"/>
                </a:cubicBezTo>
                <a:cubicBezTo>
                  <a:pt x="128" y="251"/>
                  <a:pt x="184" y="225"/>
                  <a:pt x="241" y="203"/>
                </a:cubicBezTo>
                <a:cubicBezTo>
                  <a:pt x="287" y="184"/>
                  <a:pt x="430" y="168"/>
                  <a:pt x="486" y="160"/>
                </a:cubicBezTo>
                <a:cubicBezTo>
                  <a:pt x="507" y="163"/>
                  <a:pt x="528" y="172"/>
                  <a:pt x="550" y="171"/>
                </a:cubicBezTo>
                <a:cubicBezTo>
                  <a:pt x="572" y="169"/>
                  <a:pt x="592" y="156"/>
                  <a:pt x="614" y="150"/>
                </a:cubicBezTo>
                <a:cubicBezTo>
                  <a:pt x="676" y="131"/>
                  <a:pt x="733" y="105"/>
                  <a:pt x="795" y="86"/>
                </a:cubicBezTo>
                <a:cubicBezTo>
                  <a:pt x="773" y="100"/>
                  <a:pt x="753" y="116"/>
                  <a:pt x="731" y="128"/>
                </a:cubicBezTo>
                <a:cubicBezTo>
                  <a:pt x="718" y="134"/>
                  <a:pt x="676" y="146"/>
                  <a:pt x="689" y="139"/>
                </a:cubicBezTo>
                <a:cubicBezTo>
                  <a:pt x="733" y="109"/>
                  <a:pt x="797" y="90"/>
                  <a:pt x="849" y="75"/>
                </a:cubicBezTo>
                <a:cubicBezTo>
                  <a:pt x="870" y="68"/>
                  <a:pt x="913" y="54"/>
                  <a:pt x="913" y="54"/>
                </a:cubicBezTo>
                <a:cubicBezTo>
                  <a:pt x="937" y="28"/>
                  <a:pt x="926" y="38"/>
                  <a:pt x="945" y="22"/>
                </a:cubicBezTo>
              </a:path>
            </a:pathLst>
          </a:custGeom>
          <a:noFill/>
          <a:ln w="9525">
            <a:solidFill>
              <a:srgbClr val="0000FF"/>
            </a:solidFill>
            <a:round/>
            <a:headEnd/>
            <a:tailEnd/>
          </a:ln>
        </p:spPr>
        <p:txBody>
          <a:bodyPr anchor="ctr">
            <a:prstTxWarp prst="textNoShape">
              <a:avLst/>
            </a:prstTxWarp>
            <a:spAutoFit/>
          </a:bodyPr>
          <a:lstStyle/>
          <a:p>
            <a:endParaRPr lang="en-US">
              <a:latin typeface="Book Antiqua" pitchFamily="-111" charset="0"/>
            </a:endParaRPr>
          </a:p>
        </p:txBody>
      </p:sp>
      <p:sp>
        <p:nvSpPr>
          <p:cNvPr id="25" name="Rectangle 20"/>
          <p:cNvSpPr>
            <a:spLocks noChangeArrowheads="1"/>
          </p:cNvSpPr>
          <p:nvPr/>
        </p:nvSpPr>
        <p:spPr bwMode="auto">
          <a:xfrm>
            <a:off x="0" y="5029200"/>
            <a:ext cx="9144000" cy="579438"/>
          </a:xfrm>
          <a:prstGeom prst="rect">
            <a:avLst/>
          </a:prstGeom>
          <a:noFill/>
          <a:ln w="9525">
            <a:noFill/>
            <a:miter lim="800000"/>
            <a:headEnd/>
            <a:tailEnd/>
          </a:ln>
        </p:spPr>
        <p:txBody>
          <a:bodyPr>
            <a:prstTxWarp prst="textNoShape">
              <a:avLst/>
            </a:prstTxWarp>
            <a:spAutoFit/>
          </a:bodyPr>
          <a:lstStyle/>
          <a:p>
            <a:r>
              <a:rPr lang="en-US" sz="3200" dirty="0">
                <a:latin typeface="+mn-lt"/>
              </a:rPr>
              <a:t>Completed Approval Section</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ctrTitle"/>
          </p:nvPr>
        </p:nvSpPr>
        <p:spPr/>
        <p:txBody>
          <a:bodyPr>
            <a:normAutofit/>
          </a:bodyPr>
          <a:lstStyle/>
          <a:p>
            <a:pPr eaLnBrk="1" fontAlgn="auto" hangingPunct="1">
              <a:spcAft>
                <a:spcPts val="0"/>
              </a:spcAft>
              <a:defRPr/>
            </a:pPr>
            <a:r>
              <a:rPr lang="en-US" sz="6000" dirty="0" smtClean="0">
                <a:ea typeface="+mj-ea"/>
                <a:cs typeface="+mj-cs"/>
              </a:rPr>
              <a:t>COMPLETED </a:t>
            </a:r>
            <a:br>
              <a:rPr lang="en-US" sz="6000" dirty="0" smtClean="0">
                <a:ea typeface="+mj-ea"/>
                <a:cs typeface="+mj-cs"/>
              </a:rPr>
            </a:br>
            <a:r>
              <a:rPr lang="en-US" sz="6000" dirty="0" smtClean="0">
                <a:ea typeface="+mj-ea"/>
                <a:cs typeface="+mj-cs"/>
              </a:rPr>
              <a:t>SCORE SHEET</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p:cNvPicPr>
            <a:picLocks noGrp="1" noChangeAspect="1" noChangeArrowheads="1"/>
          </p:cNvPicPr>
          <p:nvPr>
            <p:ph idx="1"/>
          </p:nvPr>
        </p:nvPicPr>
        <p:blipFill>
          <a:blip r:embed="rId3"/>
          <a:srcRect/>
          <a:stretch>
            <a:fillRect/>
          </a:stretch>
        </p:blipFill>
        <p:spPr>
          <a:xfrm>
            <a:off x="0" y="0"/>
            <a:ext cx="9139238" cy="6858000"/>
          </a:xfrm>
        </p:spPr>
      </p:pic>
      <p:sp>
        <p:nvSpPr>
          <p:cNvPr id="14" name="TextBox 13"/>
          <p:cNvSpPr txBox="1"/>
          <p:nvPr/>
        </p:nvSpPr>
        <p:spPr>
          <a:xfrm>
            <a:off x="3733800" y="304800"/>
            <a:ext cx="914400"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endParaRPr lang="en-US" sz="1000" dirty="0">
              <a:latin typeface="Calibri" pitchFamily="34" charset="0"/>
            </a:endParaRPr>
          </a:p>
        </p:txBody>
      </p:sp>
      <p:sp>
        <p:nvSpPr>
          <p:cNvPr id="20" name="TextBox 19"/>
          <p:cNvSpPr txBox="1"/>
          <p:nvPr/>
        </p:nvSpPr>
        <p:spPr>
          <a:xfrm>
            <a:off x="7467600" y="3810000"/>
            <a:ext cx="6096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prstTxWarp prst="textNoShape">
              <a:avLst/>
            </a:prstTxWarp>
            <a:spAutoFit/>
          </a:bodyPr>
          <a:lstStyle/>
          <a:p>
            <a:pPr>
              <a:defRPr/>
            </a:pPr>
            <a:r>
              <a:rPr lang="en-US" sz="1000">
                <a:solidFill>
                  <a:srgbClr val="0000FF"/>
                </a:solidFill>
              </a:rPr>
              <a:t>U O A</a:t>
            </a:r>
          </a:p>
        </p:txBody>
      </p:sp>
      <p:sp>
        <p:nvSpPr>
          <p:cNvPr id="21" name="TextBox 20"/>
          <p:cNvSpPr txBox="1"/>
          <p:nvPr/>
        </p:nvSpPr>
        <p:spPr>
          <a:xfrm>
            <a:off x="8153400" y="3810000"/>
            <a:ext cx="762000" cy="2554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37160" tIns="54864">
            <a:spAutoFit/>
          </a:bodyPr>
          <a:lstStyle/>
          <a:p>
            <a:pPr>
              <a:defRPr/>
            </a:pPr>
            <a:r>
              <a:rPr lang="en-US" sz="1000" dirty="0" smtClean="0">
                <a:solidFill>
                  <a:srgbClr val="0000FF"/>
                </a:solidFill>
              </a:rPr>
              <a:t>  U </a:t>
            </a:r>
            <a:r>
              <a:rPr lang="en-US" sz="1000" dirty="0">
                <a:solidFill>
                  <a:srgbClr val="0000FF"/>
                </a:solidFill>
              </a:rPr>
              <a:t>O C</a:t>
            </a:r>
          </a:p>
        </p:txBody>
      </p:sp>
      <p:sp>
        <p:nvSpPr>
          <p:cNvPr id="22" name="TextBox 21"/>
          <p:cNvSpPr txBox="1"/>
          <p:nvPr/>
        </p:nvSpPr>
        <p:spPr>
          <a:xfrm>
            <a:off x="71628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146304" tIns="36576">
            <a:spAutoFit/>
          </a:bodyPr>
          <a:lstStyle/>
          <a:p>
            <a:pPr>
              <a:defRPr/>
            </a:pPr>
            <a:r>
              <a:rPr lang="en-US" sz="1200" dirty="0">
                <a:solidFill>
                  <a:srgbClr val="0000FF"/>
                </a:solidFill>
              </a:rPr>
              <a:t>B</a:t>
            </a:r>
          </a:p>
        </p:txBody>
      </p:sp>
      <p:sp>
        <p:nvSpPr>
          <p:cNvPr id="23" name="TextBox 22"/>
          <p:cNvSpPr txBox="1"/>
          <p:nvPr/>
        </p:nvSpPr>
        <p:spPr>
          <a:xfrm>
            <a:off x="8839200" y="3810000"/>
            <a:ext cx="3810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36576">
            <a:spAutoFit/>
          </a:bodyPr>
          <a:lstStyle/>
          <a:p>
            <a:pPr>
              <a:defRPr/>
            </a:pPr>
            <a:r>
              <a:rPr lang="en-US" sz="1200" dirty="0">
                <a:solidFill>
                  <a:srgbClr val="0000FF"/>
                </a:solidFill>
              </a:rPr>
              <a:t>A</a:t>
            </a:r>
          </a:p>
        </p:txBody>
      </p:sp>
      <p:sp>
        <p:nvSpPr>
          <p:cNvPr id="24" name="TextBox 23"/>
          <p:cNvSpPr txBox="1"/>
          <p:nvPr/>
        </p:nvSpPr>
        <p:spPr>
          <a:xfrm>
            <a:off x="71628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1   A. PLAYER</a:t>
            </a:r>
          </a:p>
        </p:txBody>
      </p:sp>
      <p:sp>
        <p:nvSpPr>
          <p:cNvPr id="25" name="TextBox 24"/>
          <p:cNvSpPr txBox="1"/>
          <p:nvPr/>
        </p:nvSpPr>
        <p:spPr>
          <a:xfrm>
            <a:off x="71628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2   B. PLAYER</a:t>
            </a:r>
          </a:p>
        </p:txBody>
      </p:sp>
      <p:sp>
        <p:nvSpPr>
          <p:cNvPr id="26" name="TextBox 25"/>
          <p:cNvSpPr txBox="1"/>
          <p:nvPr/>
        </p:nvSpPr>
        <p:spPr>
          <a:xfrm>
            <a:off x="8077200" y="41148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1   A. PLAYER</a:t>
            </a:r>
          </a:p>
        </p:txBody>
      </p:sp>
      <p:sp>
        <p:nvSpPr>
          <p:cNvPr id="27" name="TextBox 26"/>
          <p:cNvSpPr txBox="1"/>
          <p:nvPr/>
        </p:nvSpPr>
        <p:spPr>
          <a:xfrm>
            <a:off x="8077200" y="41910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2   B. PLAYER</a:t>
            </a:r>
          </a:p>
        </p:txBody>
      </p:sp>
      <p:sp>
        <p:nvSpPr>
          <p:cNvPr id="28" name="TextBox 27"/>
          <p:cNvSpPr txBox="1"/>
          <p:nvPr/>
        </p:nvSpPr>
        <p:spPr>
          <a:xfrm>
            <a:off x="71628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54864">
            <a:spAutoFit/>
          </a:bodyPr>
          <a:lstStyle/>
          <a:p>
            <a:pPr>
              <a:defRPr/>
            </a:pPr>
            <a:r>
              <a:rPr lang="en-US" sz="800" dirty="0">
                <a:solidFill>
                  <a:srgbClr val="0000FF"/>
                </a:solidFill>
              </a:rPr>
              <a:t>3   C. PLAYER</a:t>
            </a:r>
          </a:p>
        </p:txBody>
      </p:sp>
      <p:sp>
        <p:nvSpPr>
          <p:cNvPr id="29" name="TextBox 28"/>
          <p:cNvSpPr txBox="1"/>
          <p:nvPr/>
        </p:nvSpPr>
        <p:spPr>
          <a:xfrm>
            <a:off x="71628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82296">
            <a:spAutoFit/>
          </a:bodyPr>
          <a:lstStyle/>
          <a:p>
            <a:pPr>
              <a:defRPr/>
            </a:pPr>
            <a:r>
              <a:rPr lang="en-US" sz="800" dirty="0">
                <a:solidFill>
                  <a:srgbClr val="0000FF"/>
                </a:solidFill>
              </a:rPr>
              <a:t>4   D. PLAYER</a:t>
            </a:r>
          </a:p>
        </p:txBody>
      </p:sp>
      <p:sp>
        <p:nvSpPr>
          <p:cNvPr id="30" name="TextBox 29"/>
          <p:cNvSpPr txBox="1"/>
          <p:nvPr/>
        </p:nvSpPr>
        <p:spPr>
          <a:xfrm>
            <a:off x="71628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36576">
            <a:spAutoFit/>
          </a:bodyPr>
          <a:lstStyle/>
          <a:p>
            <a:pPr>
              <a:defRPr/>
            </a:pPr>
            <a:r>
              <a:rPr lang="en-US" sz="800" dirty="0">
                <a:solidFill>
                  <a:srgbClr val="0000FF"/>
                </a:solidFill>
              </a:rPr>
              <a:t>5   E. PLAYER</a:t>
            </a:r>
          </a:p>
        </p:txBody>
      </p:sp>
      <p:sp>
        <p:nvSpPr>
          <p:cNvPr id="31" name="TextBox 30"/>
          <p:cNvSpPr txBox="1"/>
          <p:nvPr/>
        </p:nvSpPr>
        <p:spPr>
          <a:xfrm>
            <a:off x="71628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64008">
            <a:spAutoFit/>
          </a:bodyPr>
          <a:lstStyle/>
          <a:p>
            <a:pPr>
              <a:defRPr/>
            </a:pPr>
            <a:r>
              <a:rPr lang="en-US" sz="800" dirty="0">
                <a:solidFill>
                  <a:srgbClr val="0000FF"/>
                </a:solidFill>
              </a:rPr>
              <a:t>6   F. PLAYER</a:t>
            </a:r>
          </a:p>
        </p:txBody>
      </p:sp>
      <p:sp>
        <p:nvSpPr>
          <p:cNvPr id="32" name="TextBox 31"/>
          <p:cNvSpPr txBox="1"/>
          <p:nvPr/>
        </p:nvSpPr>
        <p:spPr>
          <a:xfrm>
            <a:off x="71628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27432">
            <a:spAutoFit/>
          </a:bodyPr>
          <a:lstStyle/>
          <a:p>
            <a:pPr>
              <a:defRPr/>
            </a:pPr>
            <a:r>
              <a:rPr lang="en-US" sz="800" dirty="0">
                <a:solidFill>
                  <a:srgbClr val="0000FF"/>
                </a:solidFill>
              </a:rPr>
              <a:t>7   G. PLAYER</a:t>
            </a:r>
          </a:p>
        </p:txBody>
      </p:sp>
      <p:sp>
        <p:nvSpPr>
          <p:cNvPr id="33" name="TextBox 32"/>
          <p:cNvSpPr txBox="1"/>
          <p:nvPr/>
        </p:nvSpPr>
        <p:spPr>
          <a:xfrm>
            <a:off x="71628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00584" tIns="72000">
            <a:spAutoFit/>
          </a:bodyPr>
          <a:lstStyle/>
          <a:p>
            <a:pPr>
              <a:defRPr/>
            </a:pPr>
            <a:r>
              <a:rPr lang="en-US" sz="800" dirty="0">
                <a:solidFill>
                  <a:srgbClr val="0000FF"/>
                </a:solidFill>
              </a:rPr>
              <a:t>8   H. PLAYER</a:t>
            </a:r>
          </a:p>
        </p:txBody>
      </p:sp>
      <p:sp>
        <p:nvSpPr>
          <p:cNvPr id="34" name="TextBox 33"/>
          <p:cNvSpPr txBox="1"/>
          <p:nvPr/>
        </p:nvSpPr>
        <p:spPr>
          <a:xfrm>
            <a:off x="8077200" y="4343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54864">
            <a:spAutoFit/>
          </a:bodyPr>
          <a:lstStyle/>
          <a:p>
            <a:pPr>
              <a:defRPr/>
            </a:pPr>
            <a:r>
              <a:rPr lang="en-US" sz="800" dirty="0">
                <a:solidFill>
                  <a:srgbClr val="0000FF"/>
                </a:solidFill>
              </a:rPr>
              <a:t>3   C. PLAYER</a:t>
            </a:r>
          </a:p>
        </p:txBody>
      </p:sp>
      <p:sp>
        <p:nvSpPr>
          <p:cNvPr id="35" name="TextBox 34"/>
          <p:cNvSpPr txBox="1"/>
          <p:nvPr/>
        </p:nvSpPr>
        <p:spPr>
          <a:xfrm>
            <a:off x="8077200" y="45720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576">
            <a:spAutoFit/>
          </a:bodyPr>
          <a:lstStyle/>
          <a:p>
            <a:pPr>
              <a:defRPr/>
            </a:pPr>
            <a:r>
              <a:rPr lang="en-US" sz="800" dirty="0">
                <a:solidFill>
                  <a:srgbClr val="0000FF"/>
                </a:solidFill>
              </a:rPr>
              <a:t>5   E. PLAYER</a:t>
            </a:r>
          </a:p>
        </p:txBody>
      </p:sp>
      <p:sp>
        <p:nvSpPr>
          <p:cNvPr id="36" name="TextBox 35"/>
          <p:cNvSpPr txBox="1"/>
          <p:nvPr/>
        </p:nvSpPr>
        <p:spPr>
          <a:xfrm>
            <a:off x="8077200" y="48006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27432">
            <a:spAutoFit/>
          </a:bodyPr>
          <a:lstStyle/>
          <a:p>
            <a:pPr>
              <a:defRPr/>
            </a:pPr>
            <a:r>
              <a:rPr lang="en-US" sz="800" dirty="0">
                <a:solidFill>
                  <a:srgbClr val="0000FF"/>
                </a:solidFill>
              </a:rPr>
              <a:t>7   G. PLAYER</a:t>
            </a:r>
          </a:p>
        </p:txBody>
      </p:sp>
      <p:sp>
        <p:nvSpPr>
          <p:cNvPr id="37" name="TextBox 36"/>
          <p:cNvSpPr txBox="1"/>
          <p:nvPr/>
        </p:nvSpPr>
        <p:spPr>
          <a:xfrm>
            <a:off x="8077200" y="44196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82296">
            <a:spAutoFit/>
          </a:bodyPr>
          <a:lstStyle/>
          <a:p>
            <a:pPr>
              <a:defRPr/>
            </a:pPr>
            <a:r>
              <a:rPr lang="en-US" sz="800" dirty="0">
                <a:solidFill>
                  <a:srgbClr val="0000FF"/>
                </a:solidFill>
              </a:rPr>
              <a:t>4   D. PLAYER</a:t>
            </a:r>
          </a:p>
        </p:txBody>
      </p:sp>
      <p:sp>
        <p:nvSpPr>
          <p:cNvPr id="38" name="TextBox 37"/>
          <p:cNvSpPr txBox="1"/>
          <p:nvPr/>
        </p:nvSpPr>
        <p:spPr>
          <a:xfrm>
            <a:off x="8077200" y="46482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64008">
            <a:spAutoFit/>
          </a:bodyPr>
          <a:lstStyle/>
          <a:p>
            <a:pPr>
              <a:defRPr/>
            </a:pPr>
            <a:r>
              <a:rPr lang="en-US" sz="800" dirty="0">
                <a:solidFill>
                  <a:srgbClr val="0000FF"/>
                </a:solidFill>
              </a:rPr>
              <a:t>6   F. PLAYER</a:t>
            </a:r>
          </a:p>
        </p:txBody>
      </p:sp>
      <p:sp>
        <p:nvSpPr>
          <p:cNvPr id="39" name="TextBox 38"/>
          <p:cNvSpPr txBox="1"/>
          <p:nvPr/>
        </p:nvSpPr>
        <p:spPr>
          <a:xfrm>
            <a:off x="8077200" y="4876800"/>
            <a:ext cx="990600" cy="250825"/>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72000">
            <a:spAutoFit/>
          </a:bodyPr>
          <a:lstStyle/>
          <a:p>
            <a:pPr>
              <a:defRPr/>
            </a:pPr>
            <a:r>
              <a:rPr lang="en-US" sz="800" dirty="0">
                <a:solidFill>
                  <a:srgbClr val="0000FF"/>
                </a:solidFill>
              </a:rPr>
              <a:t>8   H. PLAYER</a:t>
            </a:r>
          </a:p>
        </p:txBody>
      </p:sp>
      <p:sp>
        <p:nvSpPr>
          <p:cNvPr id="40" name="TextBox 39"/>
          <p:cNvSpPr txBox="1"/>
          <p:nvPr/>
        </p:nvSpPr>
        <p:spPr>
          <a:xfrm>
            <a:off x="71628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576">
            <a:prstTxWarp prst="textNoShape">
              <a:avLst/>
            </a:prstTxWarp>
            <a:spAutoFit/>
          </a:bodyPr>
          <a:lstStyle/>
          <a:p>
            <a:pPr>
              <a:defRPr/>
            </a:pPr>
            <a:r>
              <a:rPr lang="en-US" sz="800">
                <a:solidFill>
                  <a:srgbClr val="0000FF"/>
                </a:solidFill>
              </a:rPr>
              <a:t>11   K. PLAYER</a:t>
            </a:r>
          </a:p>
        </p:txBody>
      </p:sp>
      <p:sp>
        <p:nvSpPr>
          <p:cNvPr id="42" name="TextBox 41"/>
          <p:cNvSpPr txBox="1"/>
          <p:nvPr/>
        </p:nvSpPr>
        <p:spPr>
          <a:xfrm>
            <a:off x="7162800" y="5105400"/>
            <a:ext cx="990600" cy="23495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dirty="0">
                <a:solidFill>
                  <a:srgbClr val="0000FF"/>
                </a:solidFill>
              </a:rPr>
              <a:t>12   L. PLAYER</a:t>
            </a:r>
          </a:p>
        </p:txBody>
      </p:sp>
      <p:sp>
        <p:nvSpPr>
          <p:cNvPr id="43" name="TextBox 42"/>
          <p:cNvSpPr txBox="1"/>
          <p:nvPr/>
        </p:nvSpPr>
        <p:spPr>
          <a:xfrm>
            <a:off x="71628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27432">
            <a:spAutoFit/>
          </a:bodyPr>
          <a:lstStyle/>
          <a:p>
            <a:pPr>
              <a:defRPr/>
            </a:pPr>
            <a:r>
              <a:rPr lang="en-US" sz="800" dirty="0">
                <a:solidFill>
                  <a:srgbClr val="0000FF"/>
                </a:solidFill>
              </a:rPr>
              <a:t>15   O. PLAYER</a:t>
            </a:r>
          </a:p>
        </p:txBody>
      </p:sp>
      <p:sp>
        <p:nvSpPr>
          <p:cNvPr id="44" name="TextBox 43"/>
          <p:cNvSpPr txBox="1"/>
          <p:nvPr/>
        </p:nvSpPr>
        <p:spPr>
          <a:xfrm>
            <a:off x="7162800" y="5334000"/>
            <a:ext cx="9906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7600">
            <a:spAutoFit/>
          </a:bodyPr>
          <a:lstStyle/>
          <a:p>
            <a:pPr>
              <a:defRPr/>
            </a:pPr>
            <a:r>
              <a:rPr lang="en-US" sz="800" dirty="0">
                <a:solidFill>
                  <a:srgbClr val="0000FF"/>
                </a:solidFill>
              </a:rPr>
              <a:t>18   R. PLAYER</a:t>
            </a:r>
          </a:p>
        </p:txBody>
      </p:sp>
      <p:sp>
        <p:nvSpPr>
          <p:cNvPr id="45" name="TextBox 44"/>
          <p:cNvSpPr txBox="1"/>
          <p:nvPr/>
        </p:nvSpPr>
        <p:spPr>
          <a:xfrm>
            <a:off x="8153400" y="5029200"/>
            <a:ext cx="990600" cy="204788"/>
          </a:xfrm>
          <a:prstGeom prst="rect">
            <a:avLst/>
          </a:prstGeom>
          <a:noFill/>
          <a:ln>
            <a:noFill/>
          </a:ln>
        </p:spPr>
        <p:style>
          <a:lnRef idx="2">
            <a:schemeClr val="dk1"/>
          </a:lnRef>
          <a:fillRef idx="1">
            <a:schemeClr val="lt1"/>
          </a:fillRef>
          <a:effectRef idx="0">
            <a:schemeClr val="dk1"/>
          </a:effectRef>
          <a:fontRef idx="minor">
            <a:schemeClr val="dk1"/>
          </a:fontRef>
        </p:style>
        <p:txBody>
          <a:bodyPr lIns="45720" tIns="36576">
            <a:spAutoFit/>
          </a:bodyPr>
          <a:lstStyle/>
          <a:p>
            <a:pPr>
              <a:defRPr/>
            </a:pPr>
            <a:r>
              <a:rPr lang="en-US" sz="800" dirty="0">
                <a:solidFill>
                  <a:srgbClr val="0000FF"/>
                </a:solidFill>
              </a:rPr>
              <a:t>9    I. PLAYER</a:t>
            </a:r>
          </a:p>
        </p:txBody>
      </p:sp>
      <p:sp>
        <p:nvSpPr>
          <p:cNvPr id="46" name="TextBox 45"/>
          <p:cNvSpPr txBox="1"/>
          <p:nvPr/>
        </p:nvSpPr>
        <p:spPr>
          <a:xfrm>
            <a:off x="8153400" y="5334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7600">
            <a:prstTxWarp prst="textNoShape">
              <a:avLst/>
            </a:prstTxWarp>
            <a:spAutoFit/>
          </a:bodyPr>
          <a:lstStyle/>
          <a:p>
            <a:pPr>
              <a:defRPr/>
            </a:pPr>
            <a:r>
              <a:rPr lang="en-US" sz="800">
                <a:solidFill>
                  <a:srgbClr val="0000FF"/>
                </a:solidFill>
              </a:rPr>
              <a:t>20   T. PLAYER</a:t>
            </a:r>
          </a:p>
        </p:txBody>
      </p:sp>
      <p:sp>
        <p:nvSpPr>
          <p:cNvPr id="47" name="TextBox 46"/>
          <p:cNvSpPr txBox="1"/>
          <p:nvPr/>
        </p:nvSpPr>
        <p:spPr>
          <a:xfrm>
            <a:off x="8153400" y="51054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64008">
            <a:prstTxWarp prst="textNoShape">
              <a:avLst/>
            </a:prstTxWarp>
            <a:spAutoFit/>
          </a:bodyPr>
          <a:lstStyle/>
          <a:p>
            <a:pPr>
              <a:defRPr/>
            </a:pPr>
            <a:r>
              <a:rPr lang="en-US" sz="800">
                <a:solidFill>
                  <a:srgbClr val="0000FF"/>
                </a:solidFill>
              </a:rPr>
              <a:t>13   M. PLAYER</a:t>
            </a:r>
          </a:p>
        </p:txBody>
      </p:sp>
      <p:sp>
        <p:nvSpPr>
          <p:cNvPr id="48" name="TextBox 47"/>
          <p:cNvSpPr txBox="1"/>
          <p:nvPr/>
        </p:nvSpPr>
        <p:spPr>
          <a:xfrm>
            <a:off x="8153400" y="5257800"/>
            <a:ext cx="990600" cy="195263"/>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27432">
            <a:prstTxWarp prst="textNoShape">
              <a:avLst/>
            </a:prstTxWarp>
            <a:spAutoFit/>
          </a:bodyPr>
          <a:lstStyle/>
          <a:p>
            <a:pPr>
              <a:defRPr/>
            </a:pPr>
            <a:r>
              <a:rPr lang="en-US" sz="800">
                <a:solidFill>
                  <a:srgbClr val="0000FF"/>
                </a:solidFill>
              </a:rPr>
              <a:t>19   S. PLAYER</a:t>
            </a:r>
          </a:p>
        </p:txBody>
      </p:sp>
      <p:sp>
        <p:nvSpPr>
          <p:cNvPr id="49" name="TextBox 48"/>
          <p:cNvSpPr txBox="1"/>
          <p:nvPr/>
        </p:nvSpPr>
        <p:spPr>
          <a:xfrm>
            <a:off x="72390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0" name="TextBox 49"/>
          <p:cNvSpPr txBox="1"/>
          <p:nvPr/>
        </p:nvSpPr>
        <p:spPr>
          <a:xfrm>
            <a:off x="8305800" y="5715000"/>
            <a:ext cx="990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0584">
            <a:spAutoFit/>
          </a:bodyPr>
          <a:lstStyle/>
          <a:p>
            <a:pPr>
              <a:defRPr/>
            </a:pPr>
            <a:r>
              <a:rPr lang="en-US" sz="800" dirty="0">
                <a:solidFill>
                  <a:srgbClr val="0000FF"/>
                </a:solidFill>
              </a:rPr>
              <a:t>H. COACH</a:t>
            </a:r>
          </a:p>
        </p:txBody>
      </p:sp>
      <p:sp>
        <p:nvSpPr>
          <p:cNvPr id="51" name="TextBox 50"/>
          <p:cNvSpPr txBox="1"/>
          <p:nvPr/>
        </p:nvSpPr>
        <p:spPr>
          <a:xfrm>
            <a:off x="72390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2" name="TextBox 51"/>
          <p:cNvSpPr txBox="1"/>
          <p:nvPr/>
        </p:nvSpPr>
        <p:spPr>
          <a:xfrm>
            <a:off x="8305800" y="58674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864">
            <a:spAutoFit/>
          </a:bodyPr>
          <a:lstStyle/>
          <a:p>
            <a:pPr>
              <a:defRPr/>
            </a:pPr>
            <a:r>
              <a:rPr lang="en-US" sz="800" dirty="0">
                <a:solidFill>
                  <a:srgbClr val="0000FF"/>
                </a:solidFill>
              </a:rPr>
              <a:t>A. COACH</a:t>
            </a:r>
          </a:p>
        </p:txBody>
      </p:sp>
      <p:sp>
        <p:nvSpPr>
          <p:cNvPr id="53" name="TextBox 52"/>
          <p:cNvSpPr txBox="1"/>
          <p:nvPr/>
        </p:nvSpPr>
        <p:spPr>
          <a:xfrm>
            <a:off x="72390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4" name="TextBox 53"/>
          <p:cNvSpPr txBox="1"/>
          <p:nvPr/>
        </p:nvSpPr>
        <p:spPr>
          <a:xfrm>
            <a:off x="8305800" y="6019800"/>
            <a:ext cx="990600" cy="18732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8000">
            <a:spAutoFit/>
          </a:bodyPr>
          <a:lstStyle/>
          <a:p>
            <a:pPr>
              <a:defRPr/>
            </a:pPr>
            <a:r>
              <a:rPr lang="en-US" sz="800" dirty="0">
                <a:solidFill>
                  <a:srgbClr val="0000FF"/>
                </a:solidFill>
              </a:rPr>
              <a:t>T. RAINER</a:t>
            </a:r>
          </a:p>
        </p:txBody>
      </p:sp>
      <p:sp>
        <p:nvSpPr>
          <p:cNvPr id="55" name="TextBox 54"/>
          <p:cNvSpPr txBox="1"/>
          <p:nvPr/>
        </p:nvSpPr>
        <p:spPr>
          <a:xfrm>
            <a:off x="7239000" y="6096000"/>
            <a:ext cx="990600" cy="2238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6" name="TextBox 55"/>
          <p:cNvSpPr txBox="1"/>
          <p:nvPr/>
        </p:nvSpPr>
        <p:spPr>
          <a:xfrm>
            <a:off x="8305800" y="6096000"/>
            <a:ext cx="990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800" dirty="0">
                <a:solidFill>
                  <a:srgbClr val="0000FF"/>
                </a:solidFill>
              </a:rPr>
              <a:t>M. DOCTOR</a:t>
            </a:r>
          </a:p>
        </p:txBody>
      </p:sp>
      <p:sp>
        <p:nvSpPr>
          <p:cNvPr id="57" name="Oval 56"/>
          <p:cNvSpPr/>
          <p:nvPr/>
        </p:nvSpPr>
        <p:spPr>
          <a:xfrm>
            <a:off x="7162800" y="44958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8" name="Oval 57"/>
          <p:cNvSpPr/>
          <p:nvPr/>
        </p:nvSpPr>
        <p:spPr>
          <a:xfrm>
            <a:off x="8153400" y="4267200"/>
            <a:ext cx="1524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FF"/>
              </a:solidFill>
            </a:endParaRPr>
          </a:p>
        </p:txBody>
      </p:sp>
      <p:sp>
        <p:nvSpPr>
          <p:cNvPr id="59" name="Freeform 30"/>
          <p:cNvSpPr>
            <a:spLocks/>
          </p:cNvSpPr>
          <p:nvPr/>
        </p:nvSpPr>
        <p:spPr bwMode="auto">
          <a:xfrm>
            <a:off x="7391400" y="6324600"/>
            <a:ext cx="685800" cy="20955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rgbClr val="0000FF"/>
              </a:solidFill>
            </a:endParaRPr>
          </a:p>
        </p:txBody>
      </p:sp>
      <p:sp>
        <p:nvSpPr>
          <p:cNvPr id="60" name="Freeform 32"/>
          <p:cNvSpPr>
            <a:spLocks/>
          </p:cNvSpPr>
          <p:nvPr/>
        </p:nvSpPr>
        <p:spPr bwMode="auto">
          <a:xfrm>
            <a:off x="8229600" y="6324600"/>
            <a:ext cx="838200" cy="2286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1" name="Freeform 31"/>
          <p:cNvSpPr>
            <a:spLocks/>
          </p:cNvSpPr>
          <p:nvPr/>
        </p:nvSpPr>
        <p:spPr bwMode="auto">
          <a:xfrm>
            <a:off x="7315200" y="6553200"/>
            <a:ext cx="873125" cy="231775"/>
          </a:xfrm>
          <a:custGeom>
            <a:avLst/>
            <a:gdLst>
              <a:gd name="T0" fmla="*/ 195262 w 641"/>
              <a:gd name="T1" fmla="*/ 84138 h 229"/>
              <a:gd name="T2" fmla="*/ 0 w 641"/>
              <a:gd name="T3" fmla="*/ 211138 h 229"/>
              <a:gd name="T4" fmla="*/ 76200 w 641"/>
              <a:gd name="T5" fmla="*/ 254000 h 229"/>
              <a:gd name="T6" fmla="*/ 127000 w 641"/>
              <a:gd name="T7" fmla="*/ 244475 h 229"/>
              <a:gd name="T8" fmla="*/ 144462 w 641"/>
              <a:gd name="T9" fmla="*/ 219075 h 229"/>
              <a:gd name="T10" fmla="*/ 169862 w 641"/>
              <a:gd name="T11" fmla="*/ 211138 h 229"/>
              <a:gd name="T12" fmla="*/ 279400 w 641"/>
              <a:gd name="T13" fmla="*/ 219075 h 229"/>
              <a:gd name="T14" fmla="*/ 398462 w 641"/>
              <a:gd name="T15" fmla="*/ 228600 h 229"/>
              <a:gd name="T16" fmla="*/ 373062 w 641"/>
              <a:gd name="T17" fmla="*/ 84138 h 229"/>
              <a:gd name="T18" fmla="*/ 339725 w 641"/>
              <a:gd name="T19" fmla="*/ 0 h 229"/>
              <a:gd name="T20" fmla="*/ 296862 w 641"/>
              <a:gd name="T21" fmla="*/ 219075 h 229"/>
              <a:gd name="T22" fmla="*/ 390525 w 641"/>
              <a:gd name="T23" fmla="*/ 363538 h 229"/>
              <a:gd name="T24" fmla="*/ 457200 w 641"/>
              <a:gd name="T25" fmla="*/ 254000 h 229"/>
              <a:gd name="T26" fmla="*/ 474662 w 641"/>
              <a:gd name="T27" fmla="*/ 203200 h 229"/>
              <a:gd name="T28" fmla="*/ 482600 w 641"/>
              <a:gd name="T29" fmla="*/ 168275 h 229"/>
              <a:gd name="T30" fmla="*/ 558800 w 641"/>
              <a:gd name="T31" fmla="*/ 142875 h 229"/>
              <a:gd name="T32" fmla="*/ 627062 w 641"/>
              <a:gd name="T33" fmla="*/ 101600 h 229"/>
              <a:gd name="T34" fmla="*/ 558800 w 641"/>
              <a:gd name="T35" fmla="*/ 101600 h 229"/>
              <a:gd name="T36" fmla="*/ 695325 w 641"/>
              <a:gd name="T37" fmla="*/ 219075 h 229"/>
              <a:gd name="T38" fmla="*/ 949325 w 641"/>
              <a:gd name="T39" fmla="*/ 211138 h 229"/>
              <a:gd name="T40" fmla="*/ 1000125 w 641"/>
              <a:gd name="T41" fmla="*/ 193675 h 229"/>
              <a:gd name="T42" fmla="*/ 957262 w 641"/>
              <a:gd name="T43" fmla="*/ 203200 h 229"/>
              <a:gd name="T44" fmla="*/ 728662 w 641"/>
              <a:gd name="T45" fmla="*/ 244475 h 229"/>
              <a:gd name="T46" fmla="*/ 635000 w 641"/>
              <a:gd name="T47" fmla="*/ 261938 h 229"/>
              <a:gd name="T48" fmla="*/ 736600 w 641"/>
              <a:gd name="T49" fmla="*/ 219075 h 229"/>
              <a:gd name="T50" fmla="*/ 838200 w 641"/>
              <a:gd name="T51" fmla="*/ 168275 h 229"/>
              <a:gd name="T52" fmla="*/ 771525 w 641"/>
              <a:gd name="T53" fmla="*/ 41275 h 2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41"/>
              <a:gd name="T82" fmla="*/ 0 h 229"/>
              <a:gd name="T83" fmla="*/ 641 w 641"/>
              <a:gd name="T84" fmla="*/ 229 h 2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41" h="229">
                <a:moveTo>
                  <a:pt x="123" y="53"/>
                </a:moveTo>
                <a:cubicBezTo>
                  <a:pt x="68" y="15"/>
                  <a:pt x="33" y="99"/>
                  <a:pt x="0" y="133"/>
                </a:cubicBezTo>
                <a:cubicBezTo>
                  <a:pt x="9" y="157"/>
                  <a:pt x="22" y="154"/>
                  <a:pt x="48" y="160"/>
                </a:cubicBezTo>
                <a:cubicBezTo>
                  <a:pt x="58" y="158"/>
                  <a:pt x="70" y="158"/>
                  <a:pt x="80" y="154"/>
                </a:cubicBezTo>
                <a:cubicBezTo>
                  <a:pt x="85" y="151"/>
                  <a:pt x="85" y="141"/>
                  <a:pt x="91" y="138"/>
                </a:cubicBezTo>
                <a:cubicBezTo>
                  <a:pt x="95" y="134"/>
                  <a:pt x="101" y="134"/>
                  <a:pt x="107" y="133"/>
                </a:cubicBezTo>
                <a:cubicBezTo>
                  <a:pt x="137" y="142"/>
                  <a:pt x="139" y="143"/>
                  <a:pt x="176" y="138"/>
                </a:cubicBezTo>
                <a:cubicBezTo>
                  <a:pt x="129" y="184"/>
                  <a:pt x="223" y="150"/>
                  <a:pt x="251" y="144"/>
                </a:cubicBezTo>
                <a:cubicBezTo>
                  <a:pt x="259" y="115"/>
                  <a:pt x="247" y="79"/>
                  <a:pt x="235" y="53"/>
                </a:cubicBezTo>
                <a:cubicBezTo>
                  <a:pt x="227" y="35"/>
                  <a:pt x="214" y="0"/>
                  <a:pt x="214" y="0"/>
                </a:cubicBezTo>
                <a:cubicBezTo>
                  <a:pt x="199" y="46"/>
                  <a:pt x="194" y="90"/>
                  <a:pt x="187" y="138"/>
                </a:cubicBezTo>
                <a:cubicBezTo>
                  <a:pt x="196" y="189"/>
                  <a:pt x="191" y="212"/>
                  <a:pt x="246" y="229"/>
                </a:cubicBezTo>
                <a:cubicBezTo>
                  <a:pt x="261" y="204"/>
                  <a:pt x="276" y="187"/>
                  <a:pt x="288" y="160"/>
                </a:cubicBezTo>
                <a:cubicBezTo>
                  <a:pt x="292" y="149"/>
                  <a:pt x="295" y="138"/>
                  <a:pt x="299" y="128"/>
                </a:cubicBezTo>
                <a:cubicBezTo>
                  <a:pt x="301" y="120"/>
                  <a:pt x="298" y="111"/>
                  <a:pt x="304" y="106"/>
                </a:cubicBezTo>
                <a:cubicBezTo>
                  <a:pt x="309" y="100"/>
                  <a:pt x="343" y="93"/>
                  <a:pt x="352" y="90"/>
                </a:cubicBezTo>
                <a:cubicBezTo>
                  <a:pt x="375" y="81"/>
                  <a:pt x="374" y="79"/>
                  <a:pt x="395" y="64"/>
                </a:cubicBezTo>
                <a:cubicBezTo>
                  <a:pt x="406" y="27"/>
                  <a:pt x="369" y="56"/>
                  <a:pt x="352" y="64"/>
                </a:cubicBezTo>
                <a:cubicBezTo>
                  <a:pt x="282" y="133"/>
                  <a:pt x="395" y="132"/>
                  <a:pt x="438" y="138"/>
                </a:cubicBezTo>
                <a:cubicBezTo>
                  <a:pt x="491" y="136"/>
                  <a:pt x="544" y="136"/>
                  <a:pt x="598" y="133"/>
                </a:cubicBezTo>
                <a:cubicBezTo>
                  <a:pt x="609" y="132"/>
                  <a:pt x="641" y="122"/>
                  <a:pt x="630" y="122"/>
                </a:cubicBezTo>
                <a:cubicBezTo>
                  <a:pt x="620" y="122"/>
                  <a:pt x="612" y="126"/>
                  <a:pt x="603" y="128"/>
                </a:cubicBezTo>
                <a:cubicBezTo>
                  <a:pt x="557" y="149"/>
                  <a:pt x="507" y="146"/>
                  <a:pt x="459" y="154"/>
                </a:cubicBezTo>
                <a:cubicBezTo>
                  <a:pt x="439" y="157"/>
                  <a:pt x="400" y="165"/>
                  <a:pt x="400" y="165"/>
                </a:cubicBezTo>
                <a:cubicBezTo>
                  <a:pt x="421" y="156"/>
                  <a:pt x="443" y="148"/>
                  <a:pt x="464" y="138"/>
                </a:cubicBezTo>
                <a:cubicBezTo>
                  <a:pt x="485" y="127"/>
                  <a:pt x="528" y="106"/>
                  <a:pt x="528" y="106"/>
                </a:cubicBezTo>
                <a:cubicBezTo>
                  <a:pt x="490" y="24"/>
                  <a:pt x="520" y="26"/>
                  <a:pt x="486" y="26"/>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2" name="Freeform 34"/>
          <p:cNvSpPr>
            <a:spLocks/>
          </p:cNvSpPr>
          <p:nvPr/>
        </p:nvSpPr>
        <p:spPr bwMode="auto">
          <a:xfrm>
            <a:off x="8229600" y="6553200"/>
            <a:ext cx="838200" cy="228600"/>
          </a:xfrm>
          <a:custGeom>
            <a:avLst/>
            <a:gdLst>
              <a:gd name="T0" fmla="*/ 179387 w 694"/>
              <a:gd name="T1" fmla="*/ 101600 h 264"/>
              <a:gd name="T2" fmla="*/ 26988 w 694"/>
              <a:gd name="T3" fmla="*/ 193675 h 264"/>
              <a:gd name="T4" fmla="*/ 161925 w 694"/>
              <a:gd name="T5" fmla="*/ 312737 h 264"/>
              <a:gd name="T6" fmla="*/ 111125 w 694"/>
              <a:gd name="T7" fmla="*/ 279400 h 264"/>
              <a:gd name="T8" fmla="*/ 230188 w 694"/>
              <a:gd name="T9" fmla="*/ 211137 h 264"/>
              <a:gd name="T10" fmla="*/ 500063 w 694"/>
              <a:gd name="T11" fmla="*/ 134937 h 264"/>
              <a:gd name="T12" fmla="*/ 525463 w 694"/>
              <a:gd name="T13" fmla="*/ 142875 h 264"/>
              <a:gd name="T14" fmla="*/ 306387 w 694"/>
              <a:gd name="T15" fmla="*/ 244475 h 264"/>
              <a:gd name="T16" fmla="*/ 230188 w 694"/>
              <a:gd name="T17" fmla="*/ 287337 h 264"/>
              <a:gd name="T18" fmla="*/ 204788 w 694"/>
              <a:gd name="T19" fmla="*/ 295275 h 264"/>
              <a:gd name="T20" fmla="*/ 246063 w 694"/>
              <a:gd name="T21" fmla="*/ 269875 h 264"/>
              <a:gd name="T22" fmla="*/ 357187 w 694"/>
              <a:gd name="T23" fmla="*/ 33337 h 264"/>
              <a:gd name="T24" fmla="*/ 423863 w 694"/>
              <a:gd name="T25" fmla="*/ 41275 h 264"/>
              <a:gd name="T26" fmla="*/ 458788 w 694"/>
              <a:gd name="T27" fmla="*/ 92075 h 264"/>
              <a:gd name="T28" fmla="*/ 357187 w 694"/>
              <a:gd name="T29" fmla="*/ 236537 h 264"/>
              <a:gd name="T30" fmla="*/ 288925 w 694"/>
              <a:gd name="T31" fmla="*/ 261937 h 264"/>
              <a:gd name="T32" fmla="*/ 230188 w 694"/>
              <a:gd name="T33" fmla="*/ 279400 h 264"/>
              <a:gd name="T34" fmla="*/ 347662 w 694"/>
              <a:gd name="T35" fmla="*/ 244475 h 264"/>
              <a:gd name="T36" fmla="*/ 314325 w 694"/>
              <a:gd name="T37" fmla="*/ 295275 h 264"/>
              <a:gd name="T38" fmla="*/ 230188 w 694"/>
              <a:gd name="T39" fmla="*/ 330200 h 264"/>
              <a:gd name="T40" fmla="*/ 204788 w 694"/>
              <a:gd name="T41" fmla="*/ 338137 h 264"/>
              <a:gd name="T42" fmla="*/ 585787 w 694"/>
              <a:gd name="T43" fmla="*/ 295275 h 264"/>
              <a:gd name="T44" fmla="*/ 779462 w 694"/>
              <a:gd name="T45" fmla="*/ 66675 h 264"/>
              <a:gd name="T46" fmla="*/ 677862 w 694"/>
              <a:gd name="T47" fmla="*/ 0 h 264"/>
              <a:gd name="T48" fmla="*/ 593725 w 694"/>
              <a:gd name="T49" fmla="*/ 7937 h 264"/>
              <a:gd name="T50" fmla="*/ 560387 w 694"/>
              <a:gd name="T51" fmla="*/ 15875 h 264"/>
              <a:gd name="T52" fmla="*/ 611187 w 694"/>
              <a:gd name="T53" fmla="*/ 76200 h 264"/>
              <a:gd name="T54" fmla="*/ 695325 w 694"/>
              <a:gd name="T55" fmla="*/ 193675 h 264"/>
              <a:gd name="T56" fmla="*/ 695325 w 694"/>
              <a:gd name="T57" fmla="*/ 185737 h 264"/>
              <a:gd name="T58" fmla="*/ 627062 w 694"/>
              <a:gd name="T59" fmla="*/ 203200 h 264"/>
              <a:gd name="T60" fmla="*/ 509588 w 694"/>
              <a:gd name="T61" fmla="*/ 261937 h 264"/>
              <a:gd name="T62" fmla="*/ 652462 w 694"/>
              <a:gd name="T63" fmla="*/ 287337 h 264"/>
              <a:gd name="T64" fmla="*/ 1025525 w 694"/>
              <a:gd name="T65" fmla="*/ 160337 h 264"/>
              <a:gd name="T66" fmla="*/ 1093788 w 694"/>
              <a:gd name="T67" fmla="*/ 168275 h 264"/>
              <a:gd name="T68" fmla="*/ 1068388 w 694"/>
              <a:gd name="T69" fmla="*/ 177800 h 264"/>
              <a:gd name="T70" fmla="*/ 1101725 w 694"/>
              <a:gd name="T71" fmla="*/ 142875 h 264"/>
              <a:gd name="T72" fmla="*/ 1068388 w 694"/>
              <a:gd name="T73" fmla="*/ 219075 h 264"/>
              <a:gd name="T74" fmla="*/ 1093788 w 694"/>
              <a:gd name="T75" fmla="*/ 320675 h 264"/>
              <a:gd name="T76" fmla="*/ 847725 w 694"/>
              <a:gd name="T77" fmla="*/ 406400 h 264"/>
              <a:gd name="T78" fmla="*/ 720725 w 694"/>
              <a:gd name="T79" fmla="*/ 338137 h 264"/>
              <a:gd name="T80" fmla="*/ 890588 w 694"/>
              <a:gd name="T81" fmla="*/ 244475 h 264"/>
              <a:gd name="T82" fmla="*/ 992188 w 694"/>
              <a:gd name="T83" fmla="*/ 168275 h 264"/>
              <a:gd name="T84" fmla="*/ 974725 w 694"/>
              <a:gd name="T85" fmla="*/ 142875 h 264"/>
              <a:gd name="T86" fmla="*/ 890588 w 694"/>
              <a:gd name="T87" fmla="*/ 117475 h 264"/>
              <a:gd name="T88" fmla="*/ 847725 w 694"/>
              <a:gd name="T89" fmla="*/ 127000 h 264"/>
              <a:gd name="T90" fmla="*/ 814388 w 694"/>
              <a:gd name="T91" fmla="*/ 142875 h 264"/>
              <a:gd name="T92" fmla="*/ 839788 w 694"/>
              <a:gd name="T93" fmla="*/ 92075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94"/>
              <a:gd name="T142" fmla="*/ 0 h 264"/>
              <a:gd name="T143" fmla="*/ 694 w 694"/>
              <a:gd name="T144" fmla="*/ 264 h 2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94" h="264">
                <a:moveTo>
                  <a:pt x="113" y="64"/>
                </a:moveTo>
                <a:cubicBezTo>
                  <a:pt x="75" y="72"/>
                  <a:pt x="43" y="95"/>
                  <a:pt x="17" y="122"/>
                </a:cubicBezTo>
                <a:cubicBezTo>
                  <a:pt x="0" y="180"/>
                  <a:pt x="54" y="191"/>
                  <a:pt x="102" y="197"/>
                </a:cubicBezTo>
                <a:cubicBezTo>
                  <a:pt x="182" y="184"/>
                  <a:pt x="88" y="178"/>
                  <a:pt x="70" y="176"/>
                </a:cubicBezTo>
                <a:cubicBezTo>
                  <a:pt x="102" y="163"/>
                  <a:pt x="110" y="150"/>
                  <a:pt x="145" y="133"/>
                </a:cubicBezTo>
                <a:cubicBezTo>
                  <a:pt x="199" y="105"/>
                  <a:pt x="255" y="93"/>
                  <a:pt x="315" y="85"/>
                </a:cubicBezTo>
                <a:cubicBezTo>
                  <a:pt x="320" y="86"/>
                  <a:pt x="334" y="85"/>
                  <a:pt x="331" y="90"/>
                </a:cubicBezTo>
                <a:cubicBezTo>
                  <a:pt x="303" y="119"/>
                  <a:pt x="228" y="139"/>
                  <a:pt x="193" y="154"/>
                </a:cubicBezTo>
                <a:cubicBezTo>
                  <a:pt x="175" y="160"/>
                  <a:pt x="161" y="173"/>
                  <a:pt x="145" y="181"/>
                </a:cubicBezTo>
                <a:cubicBezTo>
                  <a:pt x="139" y="183"/>
                  <a:pt x="125" y="190"/>
                  <a:pt x="129" y="186"/>
                </a:cubicBezTo>
                <a:cubicBezTo>
                  <a:pt x="135" y="178"/>
                  <a:pt x="146" y="175"/>
                  <a:pt x="155" y="170"/>
                </a:cubicBezTo>
                <a:cubicBezTo>
                  <a:pt x="166" y="78"/>
                  <a:pt x="159" y="68"/>
                  <a:pt x="225" y="21"/>
                </a:cubicBezTo>
                <a:cubicBezTo>
                  <a:pt x="239" y="22"/>
                  <a:pt x="254" y="18"/>
                  <a:pt x="267" y="26"/>
                </a:cubicBezTo>
                <a:cubicBezTo>
                  <a:pt x="278" y="32"/>
                  <a:pt x="289" y="58"/>
                  <a:pt x="289" y="58"/>
                </a:cubicBezTo>
                <a:cubicBezTo>
                  <a:pt x="299" y="103"/>
                  <a:pt x="265" y="130"/>
                  <a:pt x="225" y="149"/>
                </a:cubicBezTo>
                <a:cubicBezTo>
                  <a:pt x="211" y="155"/>
                  <a:pt x="196" y="160"/>
                  <a:pt x="182" y="165"/>
                </a:cubicBezTo>
                <a:cubicBezTo>
                  <a:pt x="169" y="169"/>
                  <a:pt x="135" y="185"/>
                  <a:pt x="145" y="176"/>
                </a:cubicBezTo>
                <a:cubicBezTo>
                  <a:pt x="157" y="163"/>
                  <a:pt x="201" y="157"/>
                  <a:pt x="219" y="154"/>
                </a:cubicBezTo>
                <a:cubicBezTo>
                  <a:pt x="303" y="167"/>
                  <a:pt x="226" y="177"/>
                  <a:pt x="198" y="186"/>
                </a:cubicBezTo>
                <a:cubicBezTo>
                  <a:pt x="139" y="203"/>
                  <a:pt x="189" y="188"/>
                  <a:pt x="145" y="208"/>
                </a:cubicBezTo>
                <a:cubicBezTo>
                  <a:pt x="139" y="210"/>
                  <a:pt x="123" y="213"/>
                  <a:pt x="129" y="213"/>
                </a:cubicBezTo>
                <a:cubicBezTo>
                  <a:pt x="209" y="213"/>
                  <a:pt x="289" y="192"/>
                  <a:pt x="369" y="186"/>
                </a:cubicBezTo>
                <a:cubicBezTo>
                  <a:pt x="415" y="171"/>
                  <a:pt x="474" y="87"/>
                  <a:pt x="491" y="42"/>
                </a:cubicBezTo>
                <a:cubicBezTo>
                  <a:pt x="471" y="10"/>
                  <a:pt x="463" y="6"/>
                  <a:pt x="427" y="0"/>
                </a:cubicBezTo>
                <a:cubicBezTo>
                  <a:pt x="409" y="1"/>
                  <a:pt x="391" y="2"/>
                  <a:pt x="374" y="5"/>
                </a:cubicBezTo>
                <a:cubicBezTo>
                  <a:pt x="366" y="5"/>
                  <a:pt x="356" y="3"/>
                  <a:pt x="353" y="10"/>
                </a:cubicBezTo>
                <a:cubicBezTo>
                  <a:pt x="350" y="15"/>
                  <a:pt x="372" y="35"/>
                  <a:pt x="385" y="48"/>
                </a:cubicBezTo>
                <a:cubicBezTo>
                  <a:pt x="399" y="76"/>
                  <a:pt x="406" y="112"/>
                  <a:pt x="438" y="122"/>
                </a:cubicBezTo>
                <a:cubicBezTo>
                  <a:pt x="495" y="108"/>
                  <a:pt x="495" y="110"/>
                  <a:pt x="438" y="117"/>
                </a:cubicBezTo>
                <a:cubicBezTo>
                  <a:pt x="423" y="120"/>
                  <a:pt x="408" y="122"/>
                  <a:pt x="395" y="128"/>
                </a:cubicBezTo>
                <a:cubicBezTo>
                  <a:pt x="369" y="138"/>
                  <a:pt x="321" y="165"/>
                  <a:pt x="321" y="165"/>
                </a:cubicBezTo>
                <a:cubicBezTo>
                  <a:pt x="332" y="202"/>
                  <a:pt x="379" y="183"/>
                  <a:pt x="411" y="181"/>
                </a:cubicBezTo>
                <a:cubicBezTo>
                  <a:pt x="489" y="156"/>
                  <a:pt x="565" y="115"/>
                  <a:pt x="646" y="101"/>
                </a:cubicBezTo>
                <a:cubicBezTo>
                  <a:pt x="660" y="102"/>
                  <a:pt x="675" y="100"/>
                  <a:pt x="689" y="106"/>
                </a:cubicBezTo>
                <a:cubicBezTo>
                  <a:pt x="694" y="108"/>
                  <a:pt x="677" y="115"/>
                  <a:pt x="673" y="112"/>
                </a:cubicBezTo>
                <a:cubicBezTo>
                  <a:pt x="665" y="105"/>
                  <a:pt x="684" y="93"/>
                  <a:pt x="694" y="90"/>
                </a:cubicBezTo>
                <a:cubicBezTo>
                  <a:pt x="688" y="107"/>
                  <a:pt x="682" y="122"/>
                  <a:pt x="673" y="138"/>
                </a:cubicBezTo>
                <a:cubicBezTo>
                  <a:pt x="686" y="180"/>
                  <a:pt x="680" y="159"/>
                  <a:pt x="689" y="202"/>
                </a:cubicBezTo>
                <a:cubicBezTo>
                  <a:pt x="657" y="264"/>
                  <a:pt x="599" y="251"/>
                  <a:pt x="534" y="256"/>
                </a:cubicBezTo>
                <a:cubicBezTo>
                  <a:pt x="498" y="246"/>
                  <a:pt x="475" y="243"/>
                  <a:pt x="454" y="213"/>
                </a:cubicBezTo>
                <a:cubicBezTo>
                  <a:pt x="435" y="154"/>
                  <a:pt x="525" y="157"/>
                  <a:pt x="561" y="154"/>
                </a:cubicBezTo>
                <a:cubicBezTo>
                  <a:pt x="582" y="132"/>
                  <a:pt x="600" y="122"/>
                  <a:pt x="625" y="106"/>
                </a:cubicBezTo>
                <a:cubicBezTo>
                  <a:pt x="621" y="100"/>
                  <a:pt x="619" y="92"/>
                  <a:pt x="614" y="90"/>
                </a:cubicBezTo>
                <a:cubicBezTo>
                  <a:pt x="597" y="81"/>
                  <a:pt x="561" y="74"/>
                  <a:pt x="561" y="74"/>
                </a:cubicBezTo>
                <a:cubicBezTo>
                  <a:pt x="552" y="76"/>
                  <a:pt x="542" y="77"/>
                  <a:pt x="534" y="80"/>
                </a:cubicBezTo>
                <a:cubicBezTo>
                  <a:pt x="526" y="82"/>
                  <a:pt x="520" y="92"/>
                  <a:pt x="513" y="90"/>
                </a:cubicBezTo>
                <a:cubicBezTo>
                  <a:pt x="501" y="85"/>
                  <a:pt x="529" y="58"/>
                  <a:pt x="529" y="5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rgbClr val="0000FF"/>
              </a:solidFill>
            </a:endParaRPr>
          </a:p>
        </p:txBody>
      </p:sp>
      <p:sp>
        <p:nvSpPr>
          <p:cNvPr id="63" name="TextBox 62"/>
          <p:cNvSpPr txBox="1"/>
          <p:nvPr/>
        </p:nvSpPr>
        <p:spPr>
          <a:xfrm>
            <a:off x="1143000" y="76200"/>
            <a:ext cx="2133600" cy="268288"/>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prstTxWarp prst="textNoShape">
              <a:avLst/>
            </a:prstTxWarp>
            <a:spAutoFit/>
          </a:bodyPr>
          <a:lstStyle/>
          <a:p>
            <a:pPr>
              <a:defRPr/>
            </a:pPr>
            <a:r>
              <a:rPr lang="en-US" sz="900" dirty="0">
                <a:solidFill>
                  <a:srgbClr val="0000FF"/>
                </a:solidFill>
              </a:rPr>
              <a:t>2008 – 09 CANADA WEST LEAGUE</a:t>
            </a:r>
          </a:p>
        </p:txBody>
      </p:sp>
      <p:sp>
        <p:nvSpPr>
          <p:cNvPr id="64" name="TextBox 63"/>
          <p:cNvSpPr txBox="1"/>
          <p:nvPr/>
        </p:nvSpPr>
        <p:spPr>
          <a:xfrm>
            <a:off x="457200" y="304800"/>
            <a:ext cx="1676400" cy="22066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900">
                <a:solidFill>
                  <a:srgbClr val="0000FF"/>
                </a:solidFill>
              </a:rPr>
              <a:t> E  D M O  N T  O N</a:t>
            </a:r>
          </a:p>
        </p:txBody>
      </p:sp>
      <p:sp>
        <p:nvSpPr>
          <p:cNvPr id="65" name="TextBox 64"/>
          <p:cNvSpPr txBox="1"/>
          <p:nvPr/>
        </p:nvSpPr>
        <p:spPr>
          <a:xfrm>
            <a:off x="457200" y="457200"/>
            <a:ext cx="1524000" cy="209550"/>
          </a:xfrm>
          <a:prstGeom prst="rect">
            <a:avLst/>
          </a:prstGeom>
          <a:noFill/>
          <a:ln>
            <a:noFill/>
          </a:ln>
        </p:spPr>
        <p:style>
          <a:lnRef idx="2">
            <a:schemeClr val="dk1"/>
          </a:lnRef>
          <a:fillRef idx="1">
            <a:schemeClr val="lt1"/>
          </a:fillRef>
          <a:effectRef idx="0">
            <a:schemeClr val="dk1"/>
          </a:effectRef>
          <a:fontRef idx="minor">
            <a:schemeClr val="dk1"/>
          </a:fontRef>
        </p:style>
        <p:txBody>
          <a:bodyPr lIns="109728" tIns="25200">
            <a:prstTxWarp prst="textNoShape">
              <a:avLst/>
            </a:prstTxWarp>
            <a:spAutoFit/>
          </a:bodyPr>
          <a:lstStyle/>
          <a:p>
            <a:pPr>
              <a:defRPr/>
            </a:pPr>
            <a:r>
              <a:rPr lang="en-US" sz="900">
                <a:solidFill>
                  <a:srgbClr val="0000FF"/>
                </a:solidFill>
              </a:rPr>
              <a:t>U O  F  A  L  B  E  R  T  A</a:t>
            </a:r>
          </a:p>
        </p:txBody>
      </p:sp>
      <p:sp>
        <p:nvSpPr>
          <p:cNvPr id="66" name="TextBox 65"/>
          <p:cNvSpPr txBox="1"/>
          <p:nvPr/>
        </p:nvSpPr>
        <p:spPr>
          <a:xfrm>
            <a:off x="685800" y="6096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10800">
            <a:spAutoFit/>
          </a:bodyPr>
          <a:lstStyle/>
          <a:p>
            <a:pPr>
              <a:defRPr/>
            </a:pPr>
            <a:r>
              <a:rPr lang="en-US" sz="1200" b="1" dirty="0">
                <a:solidFill>
                  <a:srgbClr val="0000FF"/>
                </a:solidFill>
              </a:rPr>
              <a:t>X</a:t>
            </a:r>
          </a:p>
        </p:txBody>
      </p:sp>
      <p:sp>
        <p:nvSpPr>
          <p:cNvPr id="68" name="TextBox 67"/>
          <p:cNvSpPr txBox="1"/>
          <p:nvPr/>
        </p:nvSpPr>
        <p:spPr>
          <a:xfrm>
            <a:off x="2286000" y="457200"/>
            <a:ext cx="1524000" cy="198438"/>
          </a:xfrm>
          <a:prstGeom prst="rect">
            <a:avLst/>
          </a:prstGeom>
          <a:noFill/>
          <a:ln>
            <a:noFill/>
          </a:ln>
        </p:spPr>
        <p:style>
          <a:lnRef idx="2">
            <a:schemeClr val="dk1"/>
          </a:lnRef>
          <a:fillRef idx="1">
            <a:schemeClr val="lt1"/>
          </a:fillRef>
          <a:effectRef idx="0">
            <a:schemeClr val="dk1"/>
          </a:effectRef>
          <a:fontRef idx="minor">
            <a:schemeClr val="dk1"/>
          </a:fontRef>
        </p:style>
        <p:txBody>
          <a:bodyPr tIns="28800">
            <a:spAutoFit/>
          </a:bodyPr>
          <a:lstStyle/>
          <a:p>
            <a:pPr>
              <a:defRPr/>
            </a:pPr>
            <a:r>
              <a:rPr lang="en-US" sz="800" dirty="0">
                <a:solidFill>
                  <a:srgbClr val="0000FF"/>
                </a:solidFill>
              </a:rPr>
              <a:t>L  E  A                        0   1</a:t>
            </a:r>
          </a:p>
        </p:txBody>
      </p:sp>
      <p:sp>
        <p:nvSpPr>
          <p:cNvPr id="69" name="TextBox 68"/>
          <p:cNvSpPr txBox="1"/>
          <p:nvPr/>
        </p:nvSpPr>
        <p:spPr>
          <a:xfrm>
            <a:off x="2362200" y="685800"/>
            <a:ext cx="228600" cy="1730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
            <a:spAutoFit/>
          </a:bodyPr>
          <a:lstStyle/>
          <a:p>
            <a:pPr>
              <a:defRPr/>
            </a:pPr>
            <a:r>
              <a:rPr lang="en-US" sz="800" b="1" dirty="0">
                <a:solidFill>
                  <a:srgbClr val="0000FF"/>
                </a:solidFill>
              </a:rPr>
              <a:t>X</a:t>
            </a:r>
          </a:p>
        </p:txBody>
      </p:sp>
      <p:sp>
        <p:nvSpPr>
          <p:cNvPr id="70" name="TextBox 69"/>
          <p:cNvSpPr txBox="1"/>
          <p:nvPr/>
        </p:nvSpPr>
        <p:spPr>
          <a:xfrm>
            <a:off x="3048000" y="304800"/>
            <a:ext cx="609600" cy="20320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900" dirty="0">
                <a:solidFill>
                  <a:srgbClr val="0000FF"/>
                </a:solidFill>
              </a:rPr>
              <a:t>C  A N</a:t>
            </a:r>
          </a:p>
        </p:txBody>
      </p:sp>
      <p:sp>
        <p:nvSpPr>
          <p:cNvPr id="71" name="TextBox 70"/>
          <p:cNvSpPr txBox="1"/>
          <p:nvPr/>
        </p:nvSpPr>
        <p:spPr>
          <a:xfrm>
            <a:off x="3733800" y="304800"/>
            <a:ext cx="9144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82296" tIns="18000">
            <a:prstTxWarp prst="textNoShape">
              <a:avLst/>
            </a:prstTxWarp>
            <a:spAutoFit/>
          </a:bodyPr>
          <a:lstStyle/>
          <a:p>
            <a:pPr>
              <a:defRPr/>
            </a:pPr>
            <a:r>
              <a:rPr lang="en-US" sz="1000">
                <a:solidFill>
                  <a:srgbClr val="0000FF"/>
                </a:solidFill>
              </a:rPr>
              <a:t>0  7  1  1  0  8</a:t>
            </a:r>
          </a:p>
        </p:txBody>
      </p:sp>
      <p:sp>
        <p:nvSpPr>
          <p:cNvPr id="72" name="TextBox 71"/>
          <p:cNvSpPr txBox="1"/>
          <p:nvPr/>
        </p:nvSpPr>
        <p:spPr>
          <a:xfrm>
            <a:off x="4724400" y="304800"/>
            <a:ext cx="6858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spAutoFit/>
          </a:bodyPr>
          <a:lstStyle/>
          <a:p>
            <a:pPr>
              <a:defRPr/>
            </a:pPr>
            <a:r>
              <a:rPr lang="en-US" sz="1000" dirty="0">
                <a:solidFill>
                  <a:srgbClr val="0000FF"/>
                </a:solidFill>
              </a:rPr>
              <a:t>  1  8  3  0</a:t>
            </a:r>
          </a:p>
        </p:txBody>
      </p:sp>
      <p:sp>
        <p:nvSpPr>
          <p:cNvPr id="73" name="TextBox 72"/>
          <p:cNvSpPr txBox="1"/>
          <p:nvPr/>
        </p:nvSpPr>
        <p:spPr>
          <a:xfrm>
            <a:off x="3581400" y="533400"/>
            <a:ext cx="3048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18872" tIns="36000">
            <a:spAutoFit/>
          </a:bodyPr>
          <a:lstStyle/>
          <a:p>
            <a:pPr>
              <a:defRPr/>
            </a:pPr>
            <a:r>
              <a:rPr lang="en-US" sz="1100" dirty="0">
                <a:solidFill>
                  <a:srgbClr val="0000FF"/>
                </a:solidFill>
              </a:rPr>
              <a:t>B</a:t>
            </a:r>
          </a:p>
        </p:txBody>
      </p:sp>
      <p:sp>
        <p:nvSpPr>
          <p:cNvPr id="74" name="TextBox 73"/>
          <p:cNvSpPr txBox="1"/>
          <p:nvPr/>
        </p:nvSpPr>
        <p:spPr>
          <a:xfrm>
            <a:off x="3810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prstTxWarp prst="textNoShape">
              <a:avLst/>
            </a:prstTxWarp>
            <a:spAutoFit/>
          </a:bodyPr>
          <a:lstStyle/>
          <a:p>
            <a:pPr>
              <a:defRPr/>
            </a:pPr>
            <a:r>
              <a:rPr lang="en-US" sz="1000">
                <a:solidFill>
                  <a:srgbClr val="0000FF"/>
                </a:solidFill>
              </a:rPr>
              <a:t>U O A</a:t>
            </a:r>
          </a:p>
        </p:txBody>
      </p:sp>
      <p:sp>
        <p:nvSpPr>
          <p:cNvPr id="75" name="TextBox 74"/>
          <p:cNvSpPr txBox="1"/>
          <p:nvPr/>
        </p:nvSpPr>
        <p:spPr>
          <a:xfrm>
            <a:off x="4572000" y="533400"/>
            <a:ext cx="533400" cy="236538"/>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prstTxWarp prst="textNoShape">
              <a:avLst/>
            </a:prstTxWarp>
            <a:spAutoFit/>
          </a:bodyPr>
          <a:lstStyle/>
          <a:p>
            <a:pPr>
              <a:defRPr/>
            </a:pPr>
            <a:r>
              <a:rPr lang="en-US" sz="1000">
                <a:solidFill>
                  <a:srgbClr val="0000FF"/>
                </a:solidFill>
              </a:rPr>
              <a:t>U O C</a:t>
            </a:r>
          </a:p>
        </p:txBody>
      </p:sp>
      <p:sp>
        <p:nvSpPr>
          <p:cNvPr id="76" name="TextBox 75"/>
          <p:cNvSpPr txBox="1"/>
          <p:nvPr/>
        </p:nvSpPr>
        <p:spPr>
          <a:xfrm>
            <a:off x="5029200" y="5334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spAutoFit/>
          </a:bodyPr>
          <a:lstStyle/>
          <a:p>
            <a:pPr>
              <a:defRPr/>
            </a:pPr>
            <a:r>
              <a:rPr lang="en-US" sz="1100" dirty="0">
                <a:solidFill>
                  <a:srgbClr val="0000FF"/>
                </a:solidFill>
              </a:rPr>
              <a:t>A</a:t>
            </a:r>
          </a:p>
        </p:txBody>
      </p:sp>
      <p:sp>
        <p:nvSpPr>
          <p:cNvPr id="103" name="TextBox 102"/>
          <p:cNvSpPr txBox="1"/>
          <p:nvPr/>
        </p:nvSpPr>
        <p:spPr>
          <a:xfrm>
            <a:off x="3352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04" name="TextBox 103"/>
          <p:cNvSpPr txBox="1"/>
          <p:nvPr/>
        </p:nvSpPr>
        <p:spPr>
          <a:xfrm>
            <a:off x="19050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105" name="TextBox 104"/>
          <p:cNvSpPr txBox="1"/>
          <p:nvPr/>
        </p:nvSpPr>
        <p:spPr>
          <a:xfrm>
            <a:off x="2514600" y="762000"/>
            <a:ext cx="228600" cy="231775"/>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1200">
            <a:spAutoFit/>
          </a:bodyPr>
          <a:lstStyle/>
          <a:p>
            <a:pPr>
              <a:defRPr/>
            </a:pPr>
            <a:r>
              <a:rPr lang="en-US" sz="800" b="1" dirty="0">
                <a:solidFill>
                  <a:srgbClr val="0000FF"/>
                </a:solidFill>
              </a:rPr>
              <a:t>X</a:t>
            </a:r>
          </a:p>
        </p:txBody>
      </p:sp>
      <p:sp>
        <p:nvSpPr>
          <p:cNvPr id="106" name="TextBox 105"/>
          <p:cNvSpPr txBox="1"/>
          <p:nvPr/>
        </p:nvSpPr>
        <p:spPr>
          <a:xfrm>
            <a:off x="2971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72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107" name="TextBox 106"/>
          <p:cNvSpPr txBox="1"/>
          <p:nvPr/>
        </p:nvSpPr>
        <p:spPr>
          <a:xfrm>
            <a:off x="3048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78" name="TextBox 77"/>
          <p:cNvSpPr txBox="1"/>
          <p:nvPr/>
        </p:nvSpPr>
        <p:spPr>
          <a:xfrm>
            <a:off x="6400800" y="5334000"/>
            <a:ext cx="6096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prstTxWarp prst="textNoShape">
              <a:avLst/>
            </a:prstTxWarp>
            <a:spAutoFit/>
          </a:bodyPr>
          <a:lstStyle/>
          <a:p>
            <a:pPr>
              <a:defRPr/>
            </a:pPr>
            <a:r>
              <a:rPr lang="en-US" sz="1000" dirty="0">
                <a:solidFill>
                  <a:srgbClr val="0000FF"/>
                </a:solidFill>
              </a:rPr>
              <a:t>U O A</a:t>
            </a:r>
          </a:p>
        </p:txBody>
      </p:sp>
      <p:sp>
        <p:nvSpPr>
          <p:cNvPr id="80" name="Diagonal Stripe 79"/>
          <p:cNvSpPr/>
          <p:nvPr/>
        </p:nvSpPr>
        <p:spPr>
          <a:xfrm>
            <a:off x="2667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1" name="Diagonal Stripe 80"/>
          <p:cNvSpPr/>
          <p:nvPr/>
        </p:nvSpPr>
        <p:spPr>
          <a:xfrm>
            <a:off x="2667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2" name="Diagonal Stripe 81"/>
          <p:cNvSpPr/>
          <p:nvPr/>
        </p:nvSpPr>
        <p:spPr>
          <a:xfrm>
            <a:off x="2667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3" name="Diagonal Stripe 82"/>
          <p:cNvSpPr/>
          <p:nvPr/>
        </p:nvSpPr>
        <p:spPr>
          <a:xfrm>
            <a:off x="2667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4" name="Diagonal Stripe 83"/>
          <p:cNvSpPr/>
          <p:nvPr/>
        </p:nvSpPr>
        <p:spPr>
          <a:xfrm>
            <a:off x="2667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5" name="Diagonal Stripe 84"/>
          <p:cNvSpPr/>
          <p:nvPr/>
        </p:nvSpPr>
        <p:spPr>
          <a:xfrm>
            <a:off x="2667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6" name="Diagonal Stripe 85"/>
          <p:cNvSpPr/>
          <p:nvPr/>
        </p:nvSpPr>
        <p:spPr>
          <a:xfrm>
            <a:off x="2667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7" name="Diagonal Stripe 86"/>
          <p:cNvSpPr/>
          <p:nvPr/>
        </p:nvSpPr>
        <p:spPr>
          <a:xfrm>
            <a:off x="2667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8" name="Diagonal Stripe 87"/>
          <p:cNvSpPr/>
          <p:nvPr/>
        </p:nvSpPr>
        <p:spPr>
          <a:xfrm>
            <a:off x="2667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9" name="Diagonal Stripe 88"/>
          <p:cNvSpPr/>
          <p:nvPr/>
        </p:nvSpPr>
        <p:spPr>
          <a:xfrm>
            <a:off x="2667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0" name="Diagonal Stripe 89"/>
          <p:cNvSpPr/>
          <p:nvPr/>
        </p:nvSpPr>
        <p:spPr>
          <a:xfrm>
            <a:off x="2667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1" name="Diagonal Stripe 90"/>
          <p:cNvSpPr/>
          <p:nvPr/>
        </p:nvSpPr>
        <p:spPr>
          <a:xfrm rot="10800000">
            <a:off x="2743200" y="1066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2" name="Diagonal Stripe 91"/>
          <p:cNvSpPr/>
          <p:nvPr/>
        </p:nvSpPr>
        <p:spPr>
          <a:xfrm rot="10800000">
            <a:off x="2743200" y="1143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3" name="Diagonal Stripe 92"/>
          <p:cNvSpPr/>
          <p:nvPr/>
        </p:nvSpPr>
        <p:spPr>
          <a:xfrm rot="10800000">
            <a:off x="2743200" y="12192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4" name="Diagonal Stripe 93"/>
          <p:cNvSpPr/>
          <p:nvPr/>
        </p:nvSpPr>
        <p:spPr>
          <a:xfrm rot="10800000">
            <a:off x="2743200" y="12954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5" name="Diagonal Stripe 94"/>
          <p:cNvSpPr/>
          <p:nvPr/>
        </p:nvSpPr>
        <p:spPr>
          <a:xfrm rot="10800000">
            <a:off x="2743200" y="13716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6" name="Diagonal Stripe 95"/>
          <p:cNvSpPr/>
          <p:nvPr/>
        </p:nvSpPr>
        <p:spPr>
          <a:xfrm rot="10800000">
            <a:off x="2743200" y="1447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7" name="Diagonal Stripe 96"/>
          <p:cNvSpPr/>
          <p:nvPr/>
        </p:nvSpPr>
        <p:spPr>
          <a:xfrm>
            <a:off x="45720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99" name="Diagonal Stripe 98"/>
          <p:cNvSpPr/>
          <p:nvPr/>
        </p:nvSpPr>
        <p:spPr>
          <a:xfrm>
            <a:off x="45720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0" name="Diagonal Stripe 99"/>
          <p:cNvSpPr/>
          <p:nvPr/>
        </p:nvSpPr>
        <p:spPr>
          <a:xfrm>
            <a:off x="45720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8" name="Diagonal Stripe 107"/>
          <p:cNvSpPr/>
          <p:nvPr/>
        </p:nvSpPr>
        <p:spPr>
          <a:xfrm>
            <a:off x="45720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9" name="Diagonal Stripe 108"/>
          <p:cNvSpPr/>
          <p:nvPr/>
        </p:nvSpPr>
        <p:spPr>
          <a:xfrm>
            <a:off x="45720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0" name="Diagonal Stripe 109"/>
          <p:cNvSpPr/>
          <p:nvPr/>
        </p:nvSpPr>
        <p:spPr>
          <a:xfrm>
            <a:off x="45720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1" name="Diagonal Stripe 110"/>
          <p:cNvSpPr/>
          <p:nvPr/>
        </p:nvSpPr>
        <p:spPr>
          <a:xfrm>
            <a:off x="45720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2" name="Diagonal Stripe 111"/>
          <p:cNvSpPr/>
          <p:nvPr/>
        </p:nvSpPr>
        <p:spPr>
          <a:xfrm>
            <a:off x="45720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3" name="Diagonal Stripe 112"/>
          <p:cNvSpPr/>
          <p:nvPr/>
        </p:nvSpPr>
        <p:spPr>
          <a:xfrm>
            <a:off x="45720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4" name="Diagonal Stripe 113"/>
          <p:cNvSpPr/>
          <p:nvPr/>
        </p:nvSpPr>
        <p:spPr>
          <a:xfrm>
            <a:off x="45720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15" name="Diagonal Stripe 114"/>
          <p:cNvSpPr/>
          <p:nvPr/>
        </p:nvSpPr>
        <p:spPr>
          <a:xfrm>
            <a:off x="45720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 name="Diagonal Stripe 122"/>
          <p:cNvSpPr/>
          <p:nvPr/>
        </p:nvSpPr>
        <p:spPr>
          <a:xfrm rot="10800000">
            <a:off x="46482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4" name="Diagonal Stripe 123"/>
          <p:cNvSpPr/>
          <p:nvPr/>
        </p:nvSpPr>
        <p:spPr>
          <a:xfrm rot="10800000">
            <a:off x="4648200" y="1143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5" name="Diagonal Stripe 124"/>
          <p:cNvSpPr/>
          <p:nvPr/>
        </p:nvSpPr>
        <p:spPr>
          <a:xfrm rot="10800000">
            <a:off x="4648200" y="1219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6" name="TextBox 125"/>
          <p:cNvSpPr txBox="1"/>
          <p:nvPr/>
        </p:nvSpPr>
        <p:spPr>
          <a:xfrm>
            <a:off x="3276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5</a:t>
            </a:r>
          </a:p>
        </p:txBody>
      </p:sp>
      <p:sp>
        <p:nvSpPr>
          <p:cNvPr id="127" name="TextBox 126"/>
          <p:cNvSpPr txBox="1"/>
          <p:nvPr/>
        </p:nvSpPr>
        <p:spPr>
          <a:xfrm>
            <a:off x="3505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6</a:t>
            </a:r>
          </a:p>
        </p:txBody>
      </p:sp>
      <p:sp>
        <p:nvSpPr>
          <p:cNvPr id="128" name="TextBox 127"/>
          <p:cNvSpPr txBox="1"/>
          <p:nvPr/>
        </p:nvSpPr>
        <p:spPr>
          <a:xfrm>
            <a:off x="3733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8</a:t>
            </a:r>
          </a:p>
        </p:txBody>
      </p:sp>
      <p:sp>
        <p:nvSpPr>
          <p:cNvPr id="129" name="Oval 128"/>
          <p:cNvSpPr/>
          <p:nvPr/>
        </p:nvSpPr>
        <p:spPr>
          <a:xfrm>
            <a:off x="3886200" y="1752600"/>
            <a:ext cx="76200" cy="46038"/>
          </a:xfrm>
          <a:prstGeom prst="ellipse">
            <a:avLst/>
          </a:prstGeom>
          <a:noFill/>
          <a:ln w="222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0" name="TextBox 129"/>
          <p:cNvSpPr txBox="1"/>
          <p:nvPr/>
        </p:nvSpPr>
        <p:spPr>
          <a:xfrm>
            <a:off x="4038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9</a:t>
            </a:r>
          </a:p>
        </p:txBody>
      </p:sp>
      <p:sp>
        <p:nvSpPr>
          <p:cNvPr id="131" name="TextBox 130"/>
          <p:cNvSpPr txBox="1"/>
          <p:nvPr/>
        </p:nvSpPr>
        <p:spPr>
          <a:xfrm>
            <a:off x="4267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132" name="TextBox 131"/>
          <p:cNvSpPr txBox="1"/>
          <p:nvPr/>
        </p:nvSpPr>
        <p:spPr>
          <a:xfrm>
            <a:off x="2971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000" dirty="0">
                <a:solidFill>
                  <a:srgbClr val="0000FF"/>
                </a:solidFill>
              </a:rPr>
              <a:t>11</a:t>
            </a:r>
          </a:p>
        </p:txBody>
      </p:sp>
      <p:sp>
        <p:nvSpPr>
          <p:cNvPr id="133" name="TextBox 132"/>
          <p:cNvSpPr txBox="1"/>
          <p:nvPr/>
        </p:nvSpPr>
        <p:spPr>
          <a:xfrm>
            <a:off x="3276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12</a:t>
            </a:r>
          </a:p>
        </p:txBody>
      </p:sp>
      <p:sp>
        <p:nvSpPr>
          <p:cNvPr id="134" name="TextBox 133"/>
          <p:cNvSpPr txBox="1"/>
          <p:nvPr/>
        </p:nvSpPr>
        <p:spPr>
          <a:xfrm>
            <a:off x="3505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a:solidFill>
                  <a:srgbClr val="0000FF"/>
                </a:solidFill>
              </a:rPr>
              <a:t>13</a:t>
            </a:r>
          </a:p>
        </p:txBody>
      </p:sp>
      <p:sp>
        <p:nvSpPr>
          <p:cNvPr id="136" name="TextBox 135"/>
          <p:cNvSpPr txBox="1"/>
          <p:nvPr/>
        </p:nvSpPr>
        <p:spPr>
          <a:xfrm>
            <a:off x="1143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3</a:t>
            </a:r>
          </a:p>
        </p:txBody>
      </p:sp>
      <p:sp>
        <p:nvSpPr>
          <p:cNvPr id="137" name="TextBox 136"/>
          <p:cNvSpPr txBox="1"/>
          <p:nvPr/>
        </p:nvSpPr>
        <p:spPr>
          <a:xfrm>
            <a:off x="13716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6</a:t>
            </a:r>
          </a:p>
        </p:txBody>
      </p:sp>
      <p:sp>
        <p:nvSpPr>
          <p:cNvPr id="139" name="TextBox 138"/>
          <p:cNvSpPr txBox="1"/>
          <p:nvPr/>
        </p:nvSpPr>
        <p:spPr>
          <a:xfrm>
            <a:off x="167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7</a:t>
            </a:r>
          </a:p>
        </p:txBody>
      </p:sp>
      <p:sp>
        <p:nvSpPr>
          <p:cNvPr id="140" name="TextBox 139"/>
          <p:cNvSpPr txBox="1"/>
          <p:nvPr/>
        </p:nvSpPr>
        <p:spPr>
          <a:xfrm>
            <a:off x="1905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dirty="0">
                <a:solidFill>
                  <a:srgbClr val="0000FF"/>
                </a:solidFill>
              </a:rPr>
              <a:t>9</a:t>
            </a:r>
          </a:p>
        </p:txBody>
      </p:sp>
      <p:sp>
        <p:nvSpPr>
          <p:cNvPr id="141" name="TextBox 140"/>
          <p:cNvSpPr txBox="1"/>
          <p:nvPr/>
        </p:nvSpPr>
        <p:spPr>
          <a:xfrm>
            <a:off x="21336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1000" dirty="0">
                <a:solidFill>
                  <a:srgbClr val="0000FF"/>
                </a:solidFill>
              </a:rPr>
              <a:t>10</a:t>
            </a:r>
          </a:p>
        </p:txBody>
      </p:sp>
      <p:sp>
        <p:nvSpPr>
          <p:cNvPr id="142" name="TextBox 141"/>
          <p:cNvSpPr txBox="1"/>
          <p:nvPr/>
        </p:nvSpPr>
        <p:spPr>
          <a:xfrm>
            <a:off x="23622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143" name="TextBox 142"/>
          <p:cNvSpPr txBox="1"/>
          <p:nvPr/>
        </p:nvSpPr>
        <p:spPr>
          <a:xfrm>
            <a:off x="1066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rIns="108000">
            <a:spAutoFit/>
          </a:bodyPr>
          <a:lstStyle/>
          <a:p>
            <a:pPr>
              <a:defRPr/>
            </a:pPr>
            <a:r>
              <a:rPr lang="en-US" sz="1000" dirty="0">
                <a:solidFill>
                  <a:srgbClr val="0000FF"/>
                </a:solidFill>
              </a:rPr>
              <a:t>14</a:t>
            </a:r>
          </a:p>
        </p:txBody>
      </p:sp>
      <p:sp>
        <p:nvSpPr>
          <p:cNvPr id="144" name="TextBox 143"/>
          <p:cNvSpPr txBox="1"/>
          <p:nvPr/>
        </p:nvSpPr>
        <p:spPr>
          <a:xfrm>
            <a:off x="1371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1000" dirty="0">
                <a:solidFill>
                  <a:srgbClr val="0000FF"/>
                </a:solidFill>
              </a:rPr>
              <a:t>16</a:t>
            </a:r>
          </a:p>
        </p:txBody>
      </p:sp>
      <p:sp>
        <p:nvSpPr>
          <p:cNvPr id="145" name="TextBox 144"/>
          <p:cNvSpPr txBox="1"/>
          <p:nvPr/>
        </p:nvSpPr>
        <p:spPr>
          <a:xfrm>
            <a:off x="16002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rIns="108000">
            <a:spAutoFit/>
          </a:bodyPr>
          <a:lstStyle/>
          <a:p>
            <a:pPr>
              <a:defRPr/>
            </a:pPr>
            <a:r>
              <a:rPr lang="en-US" sz="400" dirty="0" smtClean="0">
                <a:solidFill>
                  <a:srgbClr val="0000FF"/>
                </a:solidFill>
              </a:rPr>
              <a:t>  </a:t>
            </a:r>
            <a:r>
              <a:rPr lang="en-US" sz="1000" dirty="0" smtClean="0">
                <a:solidFill>
                  <a:srgbClr val="0000FF"/>
                </a:solidFill>
              </a:rPr>
              <a:t>17</a:t>
            </a:r>
            <a:endParaRPr lang="en-US" sz="1000" dirty="0">
              <a:solidFill>
                <a:srgbClr val="0000FF"/>
              </a:solidFill>
            </a:endParaRPr>
          </a:p>
        </p:txBody>
      </p:sp>
      <p:sp>
        <p:nvSpPr>
          <p:cNvPr id="147" name="TextBox 146"/>
          <p:cNvSpPr txBox="1"/>
          <p:nvPr/>
        </p:nvSpPr>
        <p:spPr>
          <a:xfrm>
            <a:off x="18288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000" dirty="0" smtClean="0">
                <a:solidFill>
                  <a:srgbClr val="0000FF"/>
                </a:solidFill>
              </a:rPr>
              <a:t>18</a:t>
            </a:r>
            <a:endParaRPr lang="en-US" sz="1000" dirty="0">
              <a:solidFill>
                <a:srgbClr val="0000FF"/>
              </a:solidFill>
            </a:endParaRPr>
          </a:p>
        </p:txBody>
      </p:sp>
      <p:sp>
        <p:nvSpPr>
          <p:cNvPr id="148" name="TextBox 147"/>
          <p:cNvSpPr txBox="1"/>
          <p:nvPr/>
        </p:nvSpPr>
        <p:spPr>
          <a:xfrm>
            <a:off x="13716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spAutoFit/>
          </a:bodyPr>
          <a:lstStyle/>
          <a:p>
            <a:pPr>
              <a:defRPr/>
            </a:pPr>
            <a:r>
              <a:rPr lang="en-US" sz="600" b="1" dirty="0">
                <a:solidFill>
                  <a:srgbClr val="0000FF"/>
                </a:solidFill>
              </a:rPr>
              <a:t>18 30</a:t>
            </a:r>
          </a:p>
        </p:txBody>
      </p:sp>
      <p:sp>
        <p:nvSpPr>
          <p:cNvPr id="122" name="TextBox 121"/>
          <p:cNvSpPr txBox="1"/>
          <p:nvPr/>
        </p:nvSpPr>
        <p:spPr>
          <a:xfrm>
            <a:off x="5410200" y="5257800"/>
            <a:ext cx="762000" cy="2730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1000" dirty="0" smtClean="0">
                <a:solidFill>
                  <a:srgbClr val="0000FF"/>
                </a:solidFill>
              </a:rPr>
              <a:t>U </a:t>
            </a:r>
            <a:r>
              <a:rPr lang="en-US" sz="1000" dirty="0">
                <a:solidFill>
                  <a:srgbClr val="0000FF"/>
                </a:solidFill>
              </a:rPr>
              <a:t>O C</a:t>
            </a:r>
          </a:p>
        </p:txBody>
      </p:sp>
      <p:sp>
        <p:nvSpPr>
          <p:cNvPr id="138" name="TextBox 137"/>
          <p:cNvSpPr txBox="1"/>
          <p:nvPr/>
        </p:nvSpPr>
        <p:spPr>
          <a:xfrm>
            <a:off x="1905000" y="5867400"/>
            <a:ext cx="12954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FIRST REFEREE</a:t>
            </a:r>
          </a:p>
        </p:txBody>
      </p:sp>
      <p:sp>
        <p:nvSpPr>
          <p:cNvPr id="146" name="TextBox 145"/>
          <p:cNvSpPr txBox="1"/>
          <p:nvPr/>
        </p:nvSpPr>
        <p:spPr>
          <a:xfrm>
            <a:off x="1905000" y="6019800"/>
            <a:ext cx="1295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SECOND REFEREE</a:t>
            </a:r>
          </a:p>
        </p:txBody>
      </p:sp>
      <p:sp>
        <p:nvSpPr>
          <p:cNvPr id="149" name="TextBox 148"/>
          <p:cNvSpPr txBox="1"/>
          <p:nvPr/>
        </p:nvSpPr>
        <p:spPr>
          <a:xfrm>
            <a:off x="1905000" y="6096000"/>
            <a:ext cx="12954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SCORE KEEPER</a:t>
            </a:r>
          </a:p>
        </p:txBody>
      </p:sp>
      <p:sp>
        <p:nvSpPr>
          <p:cNvPr id="150" name="TextBox 149"/>
          <p:cNvSpPr txBox="1"/>
          <p:nvPr/>
        </p:nvSpPr>
        <p:spPr>
          <a:xfrm>
            <a:off x="1905000" y="6248400"/>
            <a:ext cx="1295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ASSISTANT SCORER</a:t>
            </a:r>
          </a:p>
        </p:txBody>
      </p:sp>
      <p:sp>
        <p:nvSpPr>
          <p:cNvPr id="151" name="TextBox 150"/>
          <p:cNvSpPr txBox="1"/>
          <p:nvPr/>
        </p:nvSpPr>
        <p:spPr>
          <a:xfrm>
            <a:off x="3505200" y="5867400"/>
            <a:ext cx="4572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700" dirty="0">
                <a:solidFill>
                  <a:srgbClr val="0000FF"/>
                </a:solidFill>
              </a:rPr>
              <a:t>CAN</a:t>
            </a:r>
          </a:p>
        </p:txBody>
      </p:sp>
      <p:sp>
        <p:nvSpPr>
          <p:cNvPr id="152" name="TextBox 151"/>
          <p:cNvSpPr txBox="1"/>
          <p:nvPr/>
        </p:nvSpPr>
        <p:spPr>
          <a:xfrm>
            <a:off x="3505200" y="6019800"/>
            <a:ext cx="533400" cy="171450"/>
          </a:xfrm>
          <a:prstGeom prst="rect">
            <a:avLst/>
          </a:prstGeom>
          <a:noFill/>
          <a:ln>
            <a:noFill/>
          </a:ln>
        </p:spPr>
        <p:style>
          <a:lnRef idx="2">
            <a:schemeClr val="dk1"/>
          </a:lnRef>
          <a:fillRef idx="1">
            <a:schemeClr val="lt1"/>
          </a:fillRef>
          <a:effectRef idx="0">
            <a:schemeClr val="dk1"/>
          </a:effectRef>
          <a:fontRef idx="minor">
            <a:schemeClr val="dk1"/>
          </a:fontRef>
        </p:style>
        <p:txBody>
          <a:bodyPr tIns="18000">
            <a:spAutoFit/>
          </a:bodyPr>
          <a:lstStyle/>
          <a:p>
            <a:pPr>
              <a:defRPr/>
            </a:pPr>
            <a:r>
              <a:rPr lang="en-US" sz="700" dirty="0">
                <a:solidFill>
                  <a:srgbClr val="0000FF"/>
                </a:solidFill>
              </a:rPr>
              <a:t>CAN</a:t>
            </a:r>
          </a:p>
        </p:txBody>
      </p:sp>
      <p:sp>
        <p:nvSpPr>
          <p:cNvPr id="153" name="TextBox 152"/>
          <p:cNvSpPr txBox="1"/>
          <p:nvPr/>
        </p:nvSpPr>
        <p:spPr>
          <a:xfrm>
            <a:off x="3505200" y="6096000"/>
            <a:ext cx="609600" cy="207963"/>
          </a:xfrm>
          <a:prstGeom prst="rect">
            <a:avLst/>
          </a:prstGeom>
          <a:noFill/>
          <a:ln>
            <a:noFill/>
          </a:ln>
        </p:spPr>
        <p:style>
          <a:lnRef idx="2">
            <a:schemeClr val="dk1"/>
          </a:lnRef>
          <a:fillRef idx="1">
            <a:schemeClr val="lt1"/>
          </a:fillRef>
          <a:effectRef idx="0">
            <a:schemeClr val="dk1"/>
          </a:effectRef>
          <a:fontRef idx="minor">
            <a:schemeClr val="dk1"/>
          </a:fontRef>
        </p:style>
        <p:txBody>
          <a:bodyPr tIns="54000">
            <a:spAutoFit/>
          </a:bodyPr>
          <a:lstStyle/>
          <a:p>
            <a:pPr>
              <a:defRPr/>
            </a:pPr>
            <a:r>
              <a:rPr lang="en-US" sz="700" dirty="0">
                <a:solidFill>
                  <a:srgbClr val="0000FF"/>
                </a:solidFill>
              </a:rPr>
              <a:t>CAN</a:t>
            </a:r>
          </a:p>
        </p:txBody>
      </p:sp>
      <p:sp>
        <p:nvSpPr>
          <p:cNvPr id="154" name="TextBox 153"/>
          <p:cNvSpPr txBox="1"/>
          <p:nvPr/>
        </p:nvSpPr>
        <p:spPr>
          <a:xfrm>
            <a:off x="3505200" y="6248400"/>
            <a:ext cx="533400" cy="168275"/>
          </a:xfrm>
          <a:prstGeom prst="rect">
            <a:avLst/>
          </a:prstGeom>
          <a:noFill/>
          <a:ln>
            <a:noFill/>
          </a:ln>
        </p:spPr>
        <p:style>
          <a:lnRef idx="2">
            <a:schemeClr val="dk1"/>
          </a:lnRef>
          <a:fillRef idx="1">
            <a:schemeClr val="lt1"/>
          </a:fillRef>
          <a:effectRef idx="0">
            <a:schemeClr val="dk1"/>
          </a:effectRef>
          <a:fontRef idx="minor">
            <a:schemeClr val="dk1"/>
          </a:fontRef>
        </p:style>
        <p:txBody>
          <a:bodyPr tIns="14400">
            <a:spAutoFit/>
          </a:bodyPr>
          <a:lstStyle/>
          <a:p>
            <a:pPr>
              <a:defRPr/>
            </a:pPr>
            <a:r>
              <a:rPr lang="en-US" sz="700" dirty="0">
                <a:solidFill>
                  <a:srgbClr val="0000FF"/>
                </a:solidFill>
              </a:rPr>
              <a:t>CAN</a:t>
            </a:r>
          </a:p>
        </p:txBody>
      </p:sp>
      <p:sp>
        <p:nvSpPr>
          <p:cNvPr id="155" name="TextBox 154"/>
          <p:cNvSpPr txBox="1"/>
          <p:nvPr/>
        </p:nvSpPr>
        <p:spPr>
          <a:xfrm>
            <a:off x="18288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1</a:t>
            </a:r>
          </a:p>
        </p:txBody>
      </p:sp>
      <p:sp>
        <p:nvSpPr>
          <p:cNvPr id="156" name="TextBox 155"/>
          <p:cNvSpPr txBox="1"/>
          <p:nvPr/>
        </p:nvSpPr>
        <p:spPr>
          <a:xfrm>
            <a:off x="3657600" y="6324600"/>
            <a:ext cx="1295400" cy="196850"/>
          </a:xfrm>
          <a:prstGeom prst="rect">
            <a:avLst/>
          </a:prstGeom>
          <a:noFill/>
          <a:ln>
            <a:noFill/>
          </a:ln>
        </p:spPr>
        <p:style>
          <a:lnRef idx="2">
            <a:schemeClr val="dk1"/>
          </a:lnRef>
          <a:fillRef idx="1">
            <a:schemeClr val="lt1"/>
          </a:fillRef>
          <a:effectRef idx="0">
            <a:schemeClr val="dk1"/>
          </a:effectRef>
          <a:fontRef idx="minor">
            <a:schemeClr val="dk1"/>
          </a:fontRef>
        </p:style>
        <p:txBody>
          <a:bodyPr tIns="43200">
            <a:spAutoFit/>
          </a:bodyPr>
          <a:lstStyle/>
          <a:p>
            <a:pPr>
              <a:defRPr/>
            </a:pPr>
            <a:r>
              <a:rPr lang="en-US" sz="700" dirty="0">
                <a:solidFill>
                  <a:srgbClr val="0000FF"/>
                </a:solidFill>
              </a:rPr>
              <a:t>LINE JUDGE 2</a:t>
            </a:r>
          </a:p>
        </p:txBody>
      </p:sp>
      <p:sp>
        <p:nvSpPr>
          <p:cNvPr id="157" name="TextBox 156"/>
          <p:cNvSpPr txBox="1"/>
          <p:nvPr/>
        </p:nvSpPr>
        <p:spPr>
          <a:xfrm>
            <a:off x="18288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3</a:t>
            </a:r>
          </a:p>
        </p:txBody>
      </p:sp>
      <p:sp>
        <p:nvSpPr>
          <p:cNvPr id="158" name="TextBox 157"/>
          <p:cNvSpPr txBox="1"/>
          <p:nvPr/>
        </p:nvSpPr>
        <p:spPr>
          <a:xfrm>
            <a:off x="3657600" y="6400800"/>
            <a:ext cx="1295400" cy="233363"/>
          </a:xfrm>
          <a:prstGeom prst="rect">
            <a:avLst/>
          </a:prstGeom>
          <a:noFill/>
          <a:ln>
            <a:noFill/>
          </a:ln>
        </p:spPr>
        <p:style>
          <a:lnRef idx="2">
            <a:schemeClr val="dk1"/>
          </a:lnRef>
          <a:fillRef idx="1">
            <a:schemeClr val="lt1"/>
          </a:fillRef>
          <a:effectRef idx="0">
            <a:schemeClr val="dk1"/>
          </a:effectRef>
          <a:fontRef idx="minor">
            <a:schemeClr val="dk1"/>
          </a:fontRef>
        </p:style>
        <p:txBody>
          <a:bodyPr tIns="79200">
            <a:spAutoFit/>
          </a:bodyPr>
          <a:lstStyle/>
          <a:p>
            <a:pPr>
              <a:defRPr/>
            </a:pPr>
            <a:r>
              <a:rPr lang="en-US" sz="700" dirty="0">
                <a:solidFill>
                  <a:srgbClr val="0000FF"/>
                </a:solidFill>
              </a:rPr>
              <a:t>LINE JUDGE 4</a:t>
            </a:r>
          </a:p>
        </p:txBody>
      </p:sp>
      <p:sp>
        <p:nvSpPr>
          <p:cNvPr id="160" name="TextBox 159"/>
          <p:cNvSpPr txBox="1"/>
          <p:nvPr/>
        </p:nvSpPr>
        <p:spPr>
          <a:xfrm>
            <a:off x="2133600" y="1828800"/>
            <a:ext cx="3810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a:solidFill>
                  <a:srgbClr val="0000FF"/>
                </a:solidFill>
              </a:rPr>
              <a:t>22</a:t>
            </a:r>
          </a:p>
        </p:txBody>
      </p:sp>
      <p:sp>
        <p:nvSpPr>
          <p:cNvPr id="162" name="TextBox 161"/>
          <p:cNvSpPr txBox="1"/>
          <p:nvPr/>
        </p:nvSpPr>
        <p:spPr>
          <a:xfrm>
            <a:off x="2362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54864" tIns="54000">
            <a:spAutoFit/>
          </a:bodyPr>
          <a:lstStyle/>
          <a:p>
            <a:pPr>
              <a:defRPr/>
            </a:pPr>
            <a:r>
              <a:rPr lang="en-US" sz="1000" dirty="0">
                <a:solidFill>
                  <a:srgbClr val="0000FF"/>
                </a:solidFill>
              </a:rPr>
              <a:t>23</a:t>
            </a:r>
          </a:p>
        </p:txBody>
      </p:sp>
      <p:sp>
        <p:nvSpPr>
          <p:cNvPr id="163" name="Diagonal Stripe 162"/>
          <p:cNvSpPr/>
          <p:nvPr/>
        </p:nvSpPr>
        <p:spPr>
          <a:xfrm rot="10800000">
            <a:off x="2743200" y="15240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4" name="Diagonal Stripe 163"/>
          <p:cNvSpPr/>
          <p:nvPr/>
        </p:nvSpPr>
        <p:spPr>
          <a:xfrm rot="10800000">
            <a:off x="2743200" y="16002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5" name="Diagonal Stripe 164"/>
          <p:cNvSpPr/>
          <p:nvPr/>
        </p:nvSpPr>
        <p:spPr>
          <a:xfrm rot="10800000">
            <a:off x="2743200" y="16764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6" name="Diagonal Stripe 165"/>
          <p:cNvSpPr/>
          <p:nvPr/>
        </p:nvSpPr>
        <p:spPr>
          <a:xfrm rot="10800000">
            <a:off x="2743200" y="1752601"/>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7" name="Diagonal Stripe 166"/>
          <p:cNvSpPr/>
          <p:nvPr/>
        </p:nvSpPr>
        <p:spPr>
          <a:xfrm rot="10800000">
            <a:off x="4648200" y="1295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8" name="Diagonal Stripe 167"/>
          <p:cNvSpPr/>
          <p:nvPr/>
        </p:nvSpPr>
        <p:spPr>
          <a:xfrm rot="10800000">
            <a:off x="4648200" y="1371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9" name="Diagonal Stripe 168"/>
          <p:cNvSpPr/>
          <p:nvPr/>
        </p:nvSpPr>
        <p:spPr>
          <a:xfrm rot="10800000">
            <a:off x="4648200" y="1447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0" name="Diagonal Stripe 169"/>
          <p:cNvSpPr/>
          <p:nvPr/>
        </p:nvSpPr>
        <p:spPr>
          <a:xfrm rot="10800000">
            <a:off x="4648200" y="1524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1" name="Diagonal Stripe 170"/>
          <p:cNvSpPr/>
          <p:nvPr/>
        </p:nvSpPr>
        <p:spPr>
          <a:xfrm rot="10800000">
            <a:off x="4648200" y="1600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2" name="Diagonal Stripe 171"/>
          <p:cNvSpPr/>
          <p:nvPr/>
        </p:nvSpPr>
        <p:spPr>
          <a:xfrm rot="10800000">
            <a:off x="4648200" y="1676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3" name="Diagonal Stripe 172"/>
          <p:cNvSpPr/>
          <p:nvPr/>
        </p:nvSpPr>
        <p:spPr>
          <a:xfrm rot="10800000">
            <a:off x="4648200" y="1752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 name="Diagonal Stripe 173"/>
          <p:cNvSpPr/>
          <p:nvPr/>
        </p:nvSpPr>
        <p:spPr>
          <a:xfrm rot="10800000">
            <a:off x="4648200" y="1828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5" name="Diagonal Stripe 174"/>
          <p:cNvSpPr/>
          <p:nvPr/>
        </p:nvSpPr>
        <p:spPr>
          <a:xfrm>
            <a:off x="4800600" y="1066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6" name="TextBox 175"/>
          <p:cNvSpPr txBox="1"/>
          <p:nvPr/>
        </p:nvSpPr>
        <p:spPr>
          <a:xfrm>
            <a:off x="38100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9144" tIns="54000">
            <a:spAutoFit/>
          </a:bodyPr>
          <a:lstStyle/>
          <a:p>
            <a:pPr>
              <a:defRPr/>
            </a:pPr>
            <a:r>
              <a:rPr lang="en-US" sz="1000" dirty="0">
                <a:solidFill>
                  <a:srgbClr val="0000FF"/>
                </a:solidFill>
              </a:rPr>
              <a:t>14</a:t>
            </a:r>
          </a:p>
        </p:txBody>
      </p:sp>
      <p:sp>
        <p:nvSpPr>
          <p:cNvPr id="177" name="TextBox 176"/>
          <p:cNvSpPr txBox="1"/>
          <p:nvPr/>
        </p:nvSpPr>
        <p:spPr>
          <a:xfrm>
            <a:off x="40386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576" tIns="54000">
            <a:spAutoFit/>
          </a:bodyPr>
          <a:lstStyle/>
          <a:p>
            <a:pPr>
              <a:defRPr/>
            </a:pPr>
            <a:r>
              <a:rPr lang="en-US" sz="1000" dirty="0">
                <a:solidFill>
                  <a:srgbClr val="0000FF"/>
                </a:solidFill>
              </a:rPr>
              <a:t>19</a:t>
            </a:r>
          </a:p>
        </p:txBody>
      </p:sp>
      <p:sp>
        <p:nvSpPr>
          <p:cNvPr id="178" name="TextBox 177"/>
          <p:cNvSpPr txBox="1"/>
          <p:nvPr/>
        </p:nvSpPr>
        <p:spPr>
          <a:xfrm>
            <a:off x="4267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a:solidFill>
                  <a:srgbClr val="0000FF"/>
                </a:solidFill>
              </a:rPr>
              <a:t>24</a:t>
            </a:r>
          </a:p>
        </p:txBody>
      </p:sp>
      <p:sp>
        <p:nvSpPr>
          <p:cNvPr id="179" name="TextBox 178"/>
          <p:cNvSpPr txBox="1"/>
          <p:nvPr/>
        </p:nvSpPr>
        <p:spPr>
          <a:xfrm>
            <a:off x="3048000" y="1981200"/>
            <a:ext cx="304800" cy="242888"/>
          </a:xfrm>
          <a:prstGeom prst="rect">
            <a:avLst/>
          </a:prstGeom>
          <a:noFill/>
          <a:ln>
            <a:noFill/>
          </a:ln>
        </p:spPr>
        <p:style>
          <a:lnRef idx="2">
            <a:schemeClr val="dk1"/>
          </a:lnRef>
          <a:fillRef idx="1">
            <a:schemeClr val="lt1"/>
          </a:fillRef>
          <a:effectRef idx="0">
            <a:schemeClr val="dk1"/>
          </a:effectRef>
          <a:fontRef idx="minor">
            <a:schemeClr val="dk1"/>
          </a:fontRef>
        </p:style>
        <p:txBody>
          <a:bodyPr lIns="27432" tIns="43200">
            <a:spAutoFit/>
          </a:bodyPr>
          <a:lstStyle/>
          <a:p>
            <a:pPr>
              <a:defRPr/>
            </a:pPr>
            <a:r>
              <a:rPr lang="en-US" sz="1000" dirty="0">
                <a:solidFill>
                  <a:srgbClr val="0000FF"/>
                </a:solidFill>
              </a:rPr>
              <a:t>25</a:t>
            </a:r>
          </a:p>
        </p:txBody>
      </p:sp>
      <p:sp>
        <p:nvSpPr>
          <p:cNvPr id="180" name="Oval 179"/>
          <p:cNvSpPr/>
          <p:nvPr/>
        </p:nvSpPr>
        <p:spPr>
          <a:xfrm>
            <a:off x="23622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Oval 181"/>
          <p:cNvSpPr/>
          <p:nvPr/>
        </p:nvSpPr>
        <p:spPr>
          <a:xfrm>
            <a:off x="3048000" y="2057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9" name="Flowchart: Collate 193"/>
          <p:cNvSpPr/>
          <p:nvPr/>
        </p:nvSpPr>
        <p:spPr>
          <a:xfrm>
            <a:off x="2743200" y="1828800"/>
            <a:ext cx="152400" cy="76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1" name="Flowchart: Collate 224"/>
          <p:cNvSpPr/>
          <p:nvPr/>
        </p:nvSpPr>
        <p:spPr>
          <a:xfrm>
            <a:off x="28956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1" name="Flowchart: Collate 225"/>
          <p:cNvSpPr/>
          <p:nvPr/>
        </p:nvSpPr>
        <p:spPr>
          <a:xfrm>
            <a:off x="2971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3" name="Flowchart: Collate 226"/>
          <p:cNvSpPr/>
          <p:nvPr/>
        </p:nvSpPr>
        <p:spPr>
          <a:xfrm>
            <a:off x="48768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4" name="Flowchart: Collate 227"/>
          <p:cNvSpPr/>
          <p:nvPr/>
        </p:nvSpPr>
        <p:spPr>
          <a:xfrm>
            <a:off x="48006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85" name="TextBox 184"/>
          <p:cNvSpPr txBox="1"/>
          <p:nvPr/>
        </p:nvSpPr>
        <p:spPr>
          <a:xfrm>
            <a:off x="4267200" y="762000"/>
            <a:ext cx="457200" cy="228600"/>
          </a:xfrm>
          <a:prstGeom prst="rect">
            <a:avLst/>
          </a:prstGeom>
          <a:noFill/>
          <a:ln>
            <a:noFill/>
          </a:ln>
        </p:spPr>
        <p:style>
          <a:lnRef idx="2">
            <a:schemeClr val="dk1"/>
          </a:lnRef>
          <a:fillRef idx="1">
            <a:schemeClr val="lt1"/>
          </a:fillRef>
          <a:effectRef idx="0">
            <a:schemeClr val="dk1"/>
          </a:effectRef>
          <a:fontRef idx="minor">
            <a:schemeClr val="dk1"/>
          </a:fontRef>
        </p:style>
        <p:txBody>
          <a:bodyPr tIns="90000">
            <a:prstTxWarp prst="textNoShape">
              <a:avLst/>
            </a:prstTxWarp>
            <a:spAutoFit/>
          </a:bodyPr>
          <a:lstStyle/>
          <a:p>
            <a:r>
              <a:rPr lang="en-US" sz="600" b="1" dirty="0">
                <a:solidFill>
                  <a:srgbClr val="0000FF"/>
                </a:solidFill>
              </a:rPr>
              <a:t>18 55</a:t>
            </a:r>
          </a:p>
        </p:txBody>
      </p:sp>
      <p:sp>
        <p:nvSpPr>
          <p:cNvPr id="186" name="TextBox 185"/>
          <p:cNvSpPr txBox="1"/>
          <p:nvPr/>
        </p:nvSpPr>
        <p:spPr>
          <a:xfrm>
            <a:off x="60198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187" name="TextBox 186"/>
          <p:cNvSpPr txBox="1"/>
          <p:nvPr/>
        </p:nvSpPr>
        <p:spPr>
          <a:xfrm>
            <a:off x="7467600" y="838200"/>
            <a:ext cx="609600" cy="217488"/>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180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189" name="TextBox 188"/>
          <p:cNvSpPr txBox="1"/>
          <p:nvPr/>
        </p:nvSpPr>
        <p:spPr>
          <a:xfrm>
            <a:off x="55626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600" b="1" dirty="0">
                <a:solidFill>
                  <a:srgbClr val="0000FF"/>
                </a:solidFill>
              </a:rPr>
              <a:t>18 58</a:t>
            </a:r>
          </a:p>
        </p:txBody>
      </p:sp>
      <p:sp>
        <p:nvSpPr>
          <p:cNvPr id="192" name="TextBox 191"/>
          <p:cNvSpPr txBox="1"/>
          <p:nvPr/>
        </p:nvSpPr>
        <p:spPr>
          <a:xfrm>
            <a:off x="6629400" y="762000"/>
            <a:ext cx="304800" cy="227013"/>
          </a:xfrm>
          <a:prstGeom prst="rect">
            <a:avLst/>
          </a:prstGeom>
          <a:noFill/>
          <a:ln>
            <a:noFill/>
          </a:ln>
        </p:spPr>
        <p:style>
          <a:lnRef idx="2">
            <a:schemeClr val="dk1"/>
          </a:lnRef>
          <a:fillRef idx="1">
            <a:schemeClr val="lt1"/>
          </a:fillRef>
          <a:effectRef idx="0">
            <a:schemeClr val="dk1"/>
          </a:effectRef>
          <a:fontRef idx="minor">
            <a:schemeClr val="dk1"/>
          </a:fontRef>
        </p:style>
        <p:txBody>
          <a:bodyPr tIns="57600">
            <a:spAutoFit/>
          </a:bodyPr>
          <a:lstStyle/>
          <a:p>
            <a:pPr>
              <a:defRPr/>
            </a:pPr>
            <a:r>
              <a:rPr lang="en-US" sz="800" b="1" dirty="0">
                <a:solidFill>
                  <a:srgbClr val="0000FF"/>
                </a:solidFill>
              </a:rPr>
              <a:t>X</a:t>
            </a:r>
          </a:p>
        </p:txBody>
      </p:sp>
      <p:sp>
        <p:nvSpPr>
          <p:cNvPr id="193" name="TextBox 192"/>
          <p:cNvSpPr txBox="1"/>
          <p:nvPr/>
        </p:nvSpPr>
        <p:spPr>
          <a:xfrm>
            <a:off x="7162800" y="838200"/>
            <a:ext cx="304800" cy="241300"/>
          </a:xfrm>
          <a:prstGeom prst="rect">
            <a:avLst/>
          </a:prstGeom>
          <a:noFill/>
          <a:ln>
            <a:noFill/>
          </a:ln>
        </p:spPr>
        <p:style>
          <a:lnRef idx="2">
            <a:schemeClr val="dk1"/>
          </a:lnRef>
          <a:fillRef idx="1">
            <a:schemeClr val="lt1"/>
          </a:fillRef>
          <a:effectRef idx="0">
            <a:schemeClr val="dk1"/>
          </a:effectRef>
          <a:fontRef idx="minor">
            <a:schemeClr val="dk1"/>
          </a:fontRef>
        </p:style>
        <p:txBody>
          <a:bodyPr tIns="72000">
            <a:spAutoFit/>
          </a:bodyPr>
          <a:lstStyle/>
          <a:p>
            <a:pPr>
              <a:defRPr/>
            </a:pPr>
            <a:r>
              <a:rPr lang="en-US" sz="800" b="1" dirty="0">
                <a:solidFill>
                  <a:srgbClr val="0000FF"/>
                </a:solidFill>
              </a:rPr>
              <a:t>X</a:t>
            </a:r>
          </a:p>
        </p:txBody>
      </p:sp>
      <p:sp>
        <p:nvSpPr>
          <p:cNvPr id="194" name="TextBox 193"/>
          <p:cNvSpPr txBox="1"/>
          <p:nvPr/>
        </p:nvSpPr>
        <p:spPr>
          <a:xfrm>
            <a:off x="7162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b="1" dirty="0">
                <a:solidFill>
                  <a:srgbClr val="0000FF"/>
                </a:solidFill>
              </a:rPr>
              <a:t>X</a:t>
            </a:r>
          </a:p>
        </p:txBody>
      </p:sp>
      <p:sp>
        <p:nvSpPr>
          <p:cNvPr id="195" name="TextBox 194"/>
          <p:cNvSpPr txBox="1"/>
          <p:nvPr/>
        </p:nvSpPr>
        <p:spPr>
          <a:xfrm>
            <a:off x="26670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100" dirty="0">
                <a:solidFill>
                  <a:srgbClr val="0000FF"/>
                </a:solidFill>
              </a:rPr>
              <a:t>22 21</a:t>
            </a:r>
          </a:p>
        </p:txBody>
      </p:sp>
      <p:sp>
        <p:nvSpPr>
          <p:cNvPr id="196" name="TextBox 195"/>
          <p:cNvSpPr txBox="1"/>
          <p:nvPr/>
        </p:nvSpPr>
        <p:spPr>
          <a:xfrm>
            <a:off x="26670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100" dirty="0">
                <a:solidFill>
                  <a:srgbClr val="0000FF"/>
                </a:solidFill>
              </a:rPr>
              <a:t>22 23</a:t>
            </a:r>
          </a:p>
        </p:txBody>
      </p:sp>
      <p:sp>
        <p:nvSpPr>
          <p:cNvPr id="188" name="TextBox 187"/>
          <p:cNvSpPr txBox="1"/>
          <p:nvPr/>
        </p:nvSpPr>
        <p:spPr>
          <a:xfrm>
            <a:off x="1219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8</a:t>
            </a:r>
          </a:p>
        </p:txBody>
      </p:sp>
      <p:sp>
        <p:nvSpPr>
          <p:cNvPr id="190" name="TextBox 189"/>
          <p:cNvSpPr txBox="1"/>
          <p:nvPr/>
        </p:nvSpPr>
        <p:spPr>
          <a:xfrm>
            <a:off x="1371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sz="1200" dirty="0" smtClean="0">
                <a:solidFill>
                  <a:srgbClr val="0000FF"/>
                </a:solidFill>
              </a:rPr>
              <a:t>13</a:t>
            </a:r>
            <a:endParaRPr lang="en-US" sz="1200" dirty="0">
              <a:solidFill>
                <a:srgbClr val="0000FF"/>
              </a:solidFill>
            </a:endParaRPr>
          </a:p>
        </p:txBody>
      </p:sp>
      <p:sp>
        <p:nvSpPr>
          <p:cNvPr id="191" name="TextBox 190"/>
          <p:cNvSpPr txBox="1"/>
          <p:nvPr/>
        </p:nvSpPr>
        <p:spPr>
          <a:xfrm>
            <a:off x="16764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2</a:t>
            </a:r>
          </a:p>
        </p:txBody>
      </p:sp>
      <p:sp>
        <p:nvSpPr>
          <p:cNvPr id="197" name="TextBox 196"/>
          <p:cNvSpPr txBox="1"/>
          <p:nvPr/>
        </p:nvSpPr>
        <p:spPr>
          <a:xfrm>
            <a:off x="1905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3</a:t>
            </a:r>
          </a:p>
        </p:txBody>
      </p:sp>
      <p:sp>
        <p:nvSpPr>
          <p:cNvPr id="198" name="TextBox 197"/>
          <p:cNvSpPr txBox="1"/>
          <p:nvPr/>
        </p:nvSpPr>
        <p:spPr>
          <a:xfrm>
            <a:off x="22098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1200" dirty="0">
                <a:solidFill>
                  <a:srgbClr val="0000FF"/>
                </a:solidFill>
              </a:rPr>
              <a:t>4</a:t>
            </a:r>
          </a:p>
        </p:txBody>
      </p:sp>
      <p:sp>
        <p:nvSpPr>
          <p:cNvPr id="199" name="TextBox 198"/>
          <p:cNvSpPr txBox="1"/>
          <p:nvPr/>
        </p:nvSpPr>
        <p:spPr>
          <a:xfrm>
            <a:off x="24384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1</a:t>
            </a:r>
          </a:p>
        </p:txBody>
      </p:sp>
      <p:sp>
        <p:nvSpPr>
          <p:cNvPr id="200" name="TextBox 199"/>
          <p:cNvSpPr txBox="1"/>
          <p:nvPr/>
        </p:nvSpPr>
        <p:spPr>
          <a:xfrm>
            <a:off x="3124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2</a:t>
            </a:r>
          </a:p>
        </p:txBody>
      </p:sp>
      <p:sp>
        <p:nvSpPr>
          <p:cNvPr id="201" name="TextBox 200"/>
          <p:cNvSpPr txBox="1"/>
          <p:nvPr/>
        </p:nvSpPr>
        <p:spPr>
          <a:xfrm>
            <a:off x="3352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02" name="TextBox 201"/>
          <p:cNvSpPr txBox="1"/>
          <p:nvPr/>
        </p:nvSpPr>
        <p:spPr>
          <a:xfrm>
            <a:off x="3581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1200" dirty="0" smtClean="0">
                <a:solidFill>
                  <a:srgbClr val="0000FF"/>
                </a:solidFill>
              </a:rPr>
              <a:t>1</a:t>
            </a:r>
          </a:p>
        </p:txBody>
      </p:sp>
      <p:sp>
        <p:nvSpPr>
          <p:cNvPr id="203" name="TextBox 202"/>
          <p:cNvSpPr txBox="1"/>
          <p:nvPr/>
        </p:nvSpPr>
        <p:spPr>
          <a:xfrm>
            <a:off x="3886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1200" dirty="0" smtClean="0">
                <a:solidFill>
                  <a:srgbClr val="0000FF"/>
                </a:solidFill>
              </a:rPr>
              <a:t>5</a:t>
            </a:r>
          </a:p>
        </p:txBody>
      </p:sp>
      <p:sp>
        <p:nvSpPr>
          <p:cNvPr id="204" name="TextBox 203"/>
          <p:cNvSpPr txBox="1"/>
          <p:nvPr/>
        </p:nvSpPr>
        <p:spPr>
          <a:xfrm>
            <a:off x="41148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05" name="TextBox 204"/>
          <p:cNvSpPr txBox="1"/>
          <p:nvPr/>
        </p:nvSpPr>
        <p:spPr>
          <a:xfrm>
            <a:off x="43434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4</a:t>
            </a:r>
          </a:p>
        </p:txBody>
      </p:sp>
      <p:sp>
        <p:nvSpPr>
          <p:cNvPr id="206" name="TextBox 205"/>
          <p:cNvSpPr txBox="1"/>
          <p:nvPr/>
        </p:nvSpPr>
        <p:spPr>
          <a:xfrm>
            <a:off x="2819400" y="2057400"/>
            <a:ext cx="6858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100" dirty="0">
                <a:solidFill>
                  <a:srgbClr val="0000FF"/>
                </a:solidFill>
              </a:rPr>
              <a:t>19</a:t>
            </a:r>
          </a:p>
        </p:txBody>
      </p:sp>
      <p:sp>
        <p:nvSpPr>
          <p:cNvPr id="207" name="TextBox 206"/>
          <p:cNvSpPr txBox="1"/>
          <p:nvPr/>
        </p:nvSpPr>
        <p:spPr>
          <a:xfrm>
            <a:off x="47244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8</a:t>
            </a:r>
          </a:p>
        </p:txBody>
      </p:sp>
      <p:sp>
        <p:nvSpPr>
          <p:cNvPr id="208" name="TextBox 207"/>
          <p:cNvSpPr txBox="1"/>
          <p:nvPr/>
        </p:nvSpPr>
        <p:spPr>
          <a:xfrm>
            <a:off x="40386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1200" dirty="0" smtClean="0">
                <a:solidFill>
                  <a:srgbClr val="0000FF"/>
                </a:solidFill>
              </a:rPr>
              <a:t>12</a:t>
            </a:r>
          </a:p>
        </p:txBody>
      </p:sp>
      <p:sp>
        <p:nvSpPr>
          <p:cNvPr id="210" name="TextBox 209"/>
          <p:cNvSpPr txBox="1"/>
          <p:nvPr/>
        </p:nvSpPr>
        <p:spPr>
          <a:xfrm>
            <a:off x="40386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4000" rtlCol="0">
            <a:spAutoFit/>
          </a:bodyPr>
          <a:lstStyle/>
          <a:p>
            <a:pPr algn="l"/>
            <a:r>
              <a:rPr lang="en-US" sz="400" dirty="0">
                <a:solidFill>
                  <a:srgbClr val="0000FF"/>
                </a:solidFill>
              </a:rPr>
              <a:t> </a:t>
            </a:r>
            <a:r>
              <a:rPr lang="en-US" sz="800" dirty="0" smtClean="0">
                <a:solidFill>
                  <a:srgbClr val="0000FF"/>
                </a:solidFill>
              </a:rPr>
              <a:t>15 18</a:t>
            </a:r>
          </a:p>
        </p:txBody>
      </p:sp>
      <p:sp>
        <p:nvSpPr>
          <p:cNvPr id="211" name="TextBox 210"/>
          <p:cNvSpPr txBox="1"/>
          <p:nvPr/>
        </p:nvSpPr>
        <p:spPr>
          <a:xfrm>
            <a:off x="40386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rtlCol="0">
            <a:spAutoFit/>
          </a:bodyPr>
          <a:lstStyle/>
          <a:p>
            <a:pPr algn="l"/>
            <a:r>
              <a:rPr lang="en-US" sz="400" dirty="0" smtClean="0">
                <a:solidFill>
                  <a:srgbClr val="0000FF"/>
                </a:solidFill>
              </a:rPr>
              <a:t> </a:t>
            </a:r>
            <a:r>
              <a:rPr lang="en-US" sz="800" dirty="0" smtClean="0">
                <a:solidFill>
                  <a:srgbClr val="0000FF"/>
                </a:solidFill>
              </a:rPr>
              <a:t>20 22</a:t>
            </a:r>
          </a:p>
        </p:txBody>
      </p:sp>
      <p:sp>
        <p:nvSpPr>
          <p:cNvPr id="212" name="Oval 211"/>
          <p:cNvSpPr/>
          <p:nvPr/>
        </p:nvSpPr>
        <p:spPr>
          <a:xfrm>
            <a:off x="40386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9" name="TextBox 208"/>
          <p:cNvSpPr txBox="1"/>
          <p:nvPr/>
        </p:nvSpPr>
        <p:spPr>
          <a:xfrm>
            <a:off x="5181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a:t>
            </a:r>
          </a:p>
        </p:txBody>
      </p:sp>
      <p:sp>
        <p:nvSpPr>
          <p:cNvPr id="213" name="TextBox 212"/>
          <p:cNvSpPr txBox="1"/>
          <p:nvPr/>
        </p:nvSpPr>
        <p:spPr>
          <a:xfrm>
            <a:off x="5181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14" name="TextBox 213"/>
          <p:cNvSpPr txBox="1"/>
          <p:nvPr/>
        </p:nvSpPr>
        <p:spPr>
          <a:xfrm>
            <a:off x="51816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a:t>
            </a:r>
          </a:p>
        </p:txBody>
      </p:sp>
      <p:sp>
        <p:nvSpPr>
          <p:cNvPr id="215" name="TextBox 214"/>
          <p:cNvSpPr txBox="1"/>
          <p:nvPr/>
        </p:nvSpPr>
        <p:spPr>
          <a:xfrm>
            <a:off x="5181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16" name="TextBox 215"/>
          <p:cNvSpPr txBox="1"/>
          <p:nvPr/>
        </p:nvSpPr>
        <p:spPr>
          <a:xfrm>
            <a:off x="5181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2</a:t>
            </a:r>
          </a:p>
        </p:txBody>
      </p:sp>
      <p:sp>
        <p:nvSpPr>
          <p:cNvPr id="217" name="TextBox 216"/>
          <p:cNvSpPr txBox="1"/>
          <p:nvPr/>
        </p:nvSpPr>
        <p:spPr>
          <a:xfrm>
            <a:off x="5334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8" name="TextBox 217"/>
          <p:cNvSpPr txBox="1"/>
          <p:nvPr/>
        </p:nvSpPr>
        <p:spPr>
          <a:xfrm>
            <a:off x="54864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0</a:t>
            </a:r>
          </a:p>
        </p:txBody>
      </p:sp>
      <p:sp>
        <p:nvSpPr>
          <p:cNvPr id="219" name="TextBox 218"/>
          <p:cNvSpPr txBox="1"/>
          <p:nvPr/>
        </p:nvSpPr>
        <p:spPr>
          <a:xfrm>
            <a:off x="5638800" y="55626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23</a:t>
            </a:r>
          </a:p>
        </p:txBody>
      </p:sp>
      <p:sp>
        <p:nvSpPr>
          <p:cNvPr id="220" name="TextBox 219"/>
          <p:cNvSpPr txBox="1"/>
          <p:nvPr/>
        </p:nvSpPr>
        <p:spPr>
          <a:xfrm>
            <a:off x="64008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1000" dirty="0" smtClean="0">
                <a:solidFill>
                  <a:srgbClr val="0000FF"/>
                </a:solidFill>
              </a:rPr>
              <a:t>25</a:t>
            </a:r>
          </a:p>
        </p:txBody>
      </p:sp>
      <p:sp>
        <p:nvSpPr>
          <p:cNvPr id="221" name="TextBox 220"/>
          <p:cNvSpPr txBox="1"/>
          <p:nvPr/>
        </p:nvSpPr>
        <p:spPr>
          <a:xfrm>
            <a:off x="65532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23" name="TextBox 222"/>
          <p:cNvSpPr txBox="1"/>
          <p:nvPr/>
        </p:nvSpPr>
        <p:spPr>
          <a:xfrm>
            <a:off x="67056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24" name="TextBox 223"/>
          <p:cNvSpPr txBox="1"/>
          <p:nvPr/>
        </p:nvSpPr>
        <p:spPr>
          <a:xfrm>
            <a:off x="6858000" y="55626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40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25" name="TextBox 224"/>
          <p:cNvSpPr txBox="1"/>
          <p:nvPr/>
        </p:nvSpPr>
        <p:spPr>
          <a:xfrm>
            <a:off x="5334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0</a:t>
            </a:r>
          </a:p>
        </p:txBody>
      </p:sp>
      <p:sp>
        <p:nvSpPr>
          <p:cNvPr id="226" name="TextBox 225"/>
          <p:cNvSpPr txBox="1"/>
          <p:nvPr/>
        </p:nvSpPr>
        <p:spPr>
          <a:xfrm>
            <a:off x="54864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a:t>
            </a:r>
          </a:p>
        </p:txBody>
      </p:sp>
      <p:sp>
        <p:nvSpPr>
          <p:cNvPr id="227" name="TextBox 226"/>
          <p:cNvSpPr txBox="1"/>
          <p:nvPr/>
        </p:nvSpPr>
        <p:spPr>
          <a:xfrm>
            <a:off x="5638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25</a:t>
            </a:r>
          </a:p>
        </p:txBody>
      </p:sp>
      <p:sp>
        <p:nvSpPr>
          <p:cNvPr id="228" name="TextBox 227"/>
          <p:cNvSpPr txBox="1"/>
          <p:nvPr/>
        </p:nvSpPr>
        <p:spPr>
          <a:xfrm>
            <a:off x="64008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rtlCol="0">
            <a:spAutoFit/>
          </a:bodyPr>
          <a:lstStyle/>
          <a:p>
            <a:pPr algn="l"/>
            <a:r>
              <a:rPr lang="en-US" sz="1000" dirty="0" smtClean="0">
                <a:solidFill>
                  <a:srgbClr val="0000FF"/>
                </a:solidFill>
              </a:rPr>
              <a:t>15</a:t>
            </a:r>
          </a:p>
        </p:txBody>
      </p:sp>
      <p:sp>
        <p:nvSpPr>
          <p:cNvPr id="229" name="TextBox 228"/>
          <p:cNvSpPr txBox="1"/>
          <p:nvPr/>
        </p:nvSpPr>
        <p:spPr>
          <a:xfrm>
            <a:off x="65532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30" name="TextBox 229"/>
          <p:cNvSpPr txBox="1"/>
          <p:nvPr/>
        </p:nvSpPr>
        <p:spPr>
          <a:xfrm>
            <a:off x="67056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1" name="TextBox 230"/>
          <p:cNvSpPr txBox="1"/>
          <p:nvPr/>
        </p:nvSpPr>
        <p:spPr>
          <a:xfrm>
            <a:off x="6858000" y="5715000"/>
            <a:ext cx="3048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32" name="TextBox 231"/>
          <p:cNvSpPr txBox="1"/>
          <p:nvPr/>
        </p:nvSpPr>
        <p:spPr>
          <a:xfrm>
            <a:off x="53340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3" name="TextBox 232"/>
          <p:cNvSpPr txBox="1"/>
          <p:nvPr/>
        </p:nvSpPr>
        <p:spPr>
          <a:xfrm>
            <a:off x="54864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0</a:t>
            </a:r>
          </a:p>
        </p:txBody>
      </p:sp>
      <p:sp>
        <p:nvSpPr>
          <p:cNvPr id="234" name="TextBox 233"/>
          <p:cNvSpPr txBox="1"/>
          <p:nvPr/>
        </p:nvSpPr>
        <p:spPr>
          <a:xfrm>
            <a:off x="5638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21</a:t>
            </a:r>
          </a:p>
        </p:txBody>
      </p:sp>
      <p:sp>
        <p:nvSpPr>
          <p:cNvPr id="236" name="TextBox 235"/>
          <p:cNvSpPr txBox="1"/>
          <p:nvPr/>
        </p:nvSpPr>
        <p:spPr>
          <a:xfrm>
            <a:off x="6400800" y="5867400"/>
            <a:ext cx="304800" cy="20732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 rtlCol="0">
            <a:spAutoFit/>
          </a:bodyPr>
          <a:lstStyle/>
          <a:p>
            <a:pPr algn="l"/>
            <a:r>
              <a:rPr lang="en-US" sz="1000" dirty="0" smtClean="0">
                <a:solidFill>
                  <a:srgbClr val="0000FF"/>
                </a:solidFill>
              </a:rPr>
              <a:t>25</a:t>
            </a:r>
          </a:p>
        </p:txBody>
      </p:sp>
      <p:sp>
        <p:nvSpPr>
          <p:cNvPr id="237" name="TextBox 236"/>
          <p:cNvSpPr txBox="1"/>
          <p:nvPr/>
        </p:nvSpPr>
        <p:spPr>
          <a:xfrm>
            <a:off x="65532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38" name="TextBox 237"/>
          <p:cNvSpPr txBox="1"/>
          <p:nvPr/>
        </p:nvSpPr>
        <p:spPr>
          <a:xfrm>
            <a:off x="67056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39" name="TextBox 238"/>
          <p:cNvSpPr txBox="1"/>
          <p:nvPr/>
        </p:nvSpPr>
        <p:spPr>
          <a:xfrm>
            <a:off x="6858000" y="5867400"/>
            <a:ext cx="3048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108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40" name="TextBox 239"/>
          <p:cNvSpPr txBox="1"/>
          <p:nvPr/>
        </p:nvSpPr>
        <p:spPr>
          <a:xfrm>
            <a:off x="5334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0</a:t>
            </a:r>
          </a:p>
        </p:txBody>
      </p:sp>
      <p:sp>
        <p:nvSpPr>
          <p:cNvPr id="241" name="TextBox 240"/>
          <p:cNvSpPr txBox="1"/>
          <p:nvPr/>
        </p:nvSpPr>
        <p:spPr>
          <a:xfrm>
            <a:off x="54864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a:t>
            </a:r>
          </a:p>
        </p:txBody>
      </p:sp>
      <p:sp>
        <p:nvSpPr>
          <p:cNvPr id="242" name="TextBox 241"/>
          <p:cNvSpPr txBox="1"/>
          <p:nvPr/>
        </p:nvSpPr>
        <p:spPr>
          <a:xfrm>
            <a:off x="5638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25</a:t>
            </a:r>
          </a:p>
        </p:txBody>
      </p:sp>
      <p:sp>
        <p:nvSpPr>
          <p:cNvPr id="243" name="TextBox 242"/>
          <p:cNvSpPr txBox="1"/>
          <p:nvPr/>
        </p:nvSpPr>
        <p:spPr>
          <a:xfrm>
            <a:off x="64008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000" dirty="0" smtClean="0">
                <a:solidFill>
                  <a:srgbClr val="0000FF"/>
                </a:solidFill>
              </a:rPr>
              <a:t>19</a:t>
            </a:r>
          </a:p>
        </p:txBody>
      </p:sp>
      <p:sp>
        <p:nvSpPr>
          <p:cNvPr id="246" name="TextBox 245"/>
          <p:cNvSpPr txBox="1"/>
          <p:nvPr/>
        </p:nvSpPr>
        <p:spPr>
          <a:xfrm>
            <a:off x="65532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0</a:t>
            </a:r>
          </a:p>
        </p:txBody>
      </p:sp>
      <p:sp>
        <p:nvSpPr>
          <p:cNvPr id="247" name="TextBox 246"/>
          <p:cNvSpPr txBox="1"/>
          <p:nvPr/>
        </p:nvSpPr>
        <p:spPr>
          <a:xfrm>
            <a:off x="67056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8" name="TextBox 247"/>
          <p:cNvSpPr txBox="1"/>
          <p:nvPr/>
        </p:nvSpPr>
        <p:spPr>
          <a:xfrm>
            <a:off x="6858000" y="5943600"/>
            <a:ext cx="304800" cy="25821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576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49" name="TextBox 248"/>
          <p:cNvSpPr txBox="1"/>
          <p:nvPr/>
        </p:nvSpPr>
        <p:spPr>
          <a:xfrm>
            <a:off x="5334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0" name="TextBox 249"/>
          <p:cNvSpPr txBox="1"/>
          <p:nvPr/>
        </p:nvSpPr>
        <p:spPr>
          <a:xfrm>
            <a:off x="54864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0</a:t>
            </a:r>
          </a:p>
        </p:txBody>
      </p:sp>
      <p:sp>
        <p:nvSpPr>
          <p:cNvPr id="251" name="TextBox 250"/>
          <p:cNvSpPr txBox="1"/>
          <p:nvPr/>
        </p:nvSpPr>
        <p:spPr>
          <a:xfrm>
            <a:off x="5638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17</a:t>
            </a:r>
          </a:p>
        </p:txBody>
      </p:sp>
      <p:sp>
        <p:nvSpPr>
          <p:cNvPr id="252" name="TextBox 251"/>
          <p:cNvSpPr txBox="1"/>
          <p:nvPr/>
        </p:nvSpPr>
        <p:spPr>
          <a:xfrm>
            <a:off x="64008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19</a:t>
            </a:r>
          </a:p>
        </p:txBody>
      </p:sp>
      <p:sp>
        <p:nvSpPr>
          <p:cNvPr id="253" name="TextBox 252"/>
          <p:cNvSpPr txBox="1"/>
          <p:nvPr/>
        </p:nvSpPr>
        <p:spPr>
          <a:xfrm>
            <a:off x="6553200" y="6096000"/>
            <a:ext cx="304800" cy="2400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1</a:t>
            </a:r>
          </a:p>
        </p:txBody>
      </p:sp>
      <p:sp>
        <p:nvSpPr>
          <p:cNvPr id="254" name="TextBox 253"/>
          <p:cNvSpPr txBox="1"/>
          <p:nvPr/>
        </p:nvSpPr>
        <p:spPr>
          <a:xfrm>
            <a:off x="67056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3</a:t>
            </a:r>
          </a:p>
        </p:txBody>
      </p:sp>
      <p:sp>
        <p:nvSpPr>
          <p:cNvPr id="255" name="TextBox 254"/>
          <p:cNvSpPr txBox="1"/>
          <p:nvPr/>
        </p:nvSpPr>
        <p:spPr>
          <a:xfrm>
            <a:off x="6858000" y="60960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36000" rtlCol="0">
            <a:spAutoFit/>
          </a:bodyPr>
          <a:lstStyle/>
          <a:p>
            <a:pPr algn="l"/>
            <a:r>
              <a:rPr lang="en-US" sz="600" dirty="0" smtClean="0">
                <a:solidFill>
                  <a:srgbClr val="0000FF"/>
                </a:solidFill>
              </a:rPr>
              <a:t> </a:t>
            </a:r>
            <a:r>
              <a:rPr lang="en-US" sz="1000" dirty="0" smtClean="0">
                <a:solidFill>
                  <a:srgbClr val="0000FF"/>
                </a:solidFill>
              </a:rPr>
              <a:t>2</a:t>
            </a:r>
          </a:p>
        </p:txBody>
      </p:sp>
      <p:sp>
        <p:nvSpPr>
          <p:cNvPr id="256" name="TextBox 255"/>
          <p:cNvSpPr txBox="1"/>
          <p:nvPr/>
        </p:nvSpPr>
        <p:spPr>
          <a:xfrm>
            <a:off x="5943600" y="5638800"/>
            <a:ext cx="6858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rtlCol="0">
            <a:spAutoFit/>
          </a:bodyPr>
          <a:lstStyle/>
          <a:p>
            <a:pPr algn="l"/>
            <a:r>
              <a:rPr lang="en-US" sz="800" dirty="0" smtClean="0">
                <a:solidFill>
                  <a:srgbClr val="0000FF"/>
                </a:solidFill>
              </a:rPr>
              <a:t> 25min</a:t>
            </a:r>
          </a:p>
        </p:txBody>
      </p:sp>
      <p:sp>
        <p:nvSpPr>
          <p:cNvPr id="257" name="TextBox 256"/>
          <p:cNvSpPr txBox="1"/>
          <p:nvPr/>
        </p:nvSpPr>
        <p:spPr>
          <a:xfrm>
            <a:off x="5943600" y="5715000"/>
            <a:ext cx="685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43200" rtlCol="0">
            <a:spAutoFit/>
          </a:bodyPr>
          <a:lstStyle/>
          <a:p>
            <a:pPr algn="l"/>
            <a:r>
              <a:rPr lang="en-US" sz="800" dirty="0" smtClean="0">
                <a:solidFill>
                  <a:srgbClr val="0000FF"/>
                </a:solidFill>
              </a:rPr>
              <a:t> 19min</a:t>
            </a:r>
          </a:p>
        </p:txBody>
      </p:sp>
      <p:sp>
        <p:nvSpPr>
          <p:cNvPr id="258" name="TextBox 257"/>
          <p:cNvSpPr txBox="1"/>
          <p:nvPr/>
        </p:nvSpPr>
        <p:spPr>
          <a:xfrm>
            <a:off x="5943600" y="5867400"/>
            <a:ext cx="685800" cy="19835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800" dirty="0" smtClean="0">
                <a:solidFill>
                  <a:srgbClr val="0000FF"/>
                </a:solidFill>
              </a:rPr>
              <a:t> 24min</a:t>
            </a:r>
          </a:p>
        </p:txBody>
      </p:sp>
      <p:sp>
        <p:nvSpPr>
          <p:cNvPr id="259" name="TextBox 258"/>
          <p:cNvSpPr txBox="1"/>
          <p:nvPr/>
        </p:nvSpPr>
        <p:spPr>
          <a:xfrm>
            <a:off x="5943600" y="6019800"/>
            <a:ext cx="6858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7200" rtlCol="0">
            <a:spAutoFit/>
          </a:bodyPr>
          <a:lstStyle/>
          <a:p>
            <a:pPr algn="l"/>
            <a:r>
              <a:rPr lang="en-US" sz="800" dirty="0" smtClean="0">
                <a:solidFill>
                  <a:srgbClr val="0000FF"/>
                </a:solidFill>
              </a:rPr>
              <a:t> 22min</a:t>
            </a:r>
          </a:p>
        </p:txBody>
      </p:sp>
      <p:sp>
        <p:nvSpPr>
          <p:cNvPr id="260" name="TextBox 259"/>
          <p:cNvSpPr txBox="1"/>
          <p:nvPr/>
        </p:nvSpPr>
        <p:spPr>
          <a:xfrm>
            <a:off x="5943600" y="6096000"/>
            <a:ext cx="685800" cy="2310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1200" rtlCol="0">
            <a:spAutoFit/>
          </a:bodyPr>
          <a:lstStyle/>
          <a:p>
            <a:pPr algn="l"/>
            <a:r>
              <a:rPr lang="en-US" sz="800" dirty="0" smtClean="0">
                <a:solidFill>
                  <a:srgbClr val="0000FF"/>
                </a:solidFill>
              </a:rPr>
              <a:t> 17min</a:t>
            </a:r>
          </a:p>
        </p:txBody>
      </p:sp>
      <p:sp>
        <p:nvSpPr>
          <p:cNvPr id="261" name="TextBox 260"/>
          <p:cNvSpPr txBox="1"/>
          <p:nvPr/>
        </p:nvSpPr>
        <p:spPr>
          <a:xfrm>
            <a:off x="51816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6</a:t>
            </a:r>
          </a:p>
        </p:txBody>
      </p:sp>
      <p:sp>
        <p:nvSpPr>
          <p:cNvPr id="262" name="TextBox 261"/>
          <p:cNvSpPr txBox="1"/>
          <p:nvPr/>
        </p:nvSpPr>
        <p:spPr>
          <a:xfrm>
            <a:off x="53340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0</a:t>
            </a:r>
          </a:p>
        </p:txBody>
      </p:sp>
      <p:sp>
        <p:nvSpPr>
          <p:cNvPr id="263" name="TextBox 262"/>
          <p:cNvSpPr txBox="1"/>
          <p:nvPr/>
        </p:nvSpPr>
        <p:spPr>
          <a:xfrm>
            <a:off x="5486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1000" dirty="0" smtClean="0">
                <a:solidFill>
                  <a:srgbClr val="0000FF"/>
                </a:solidFill>
              </a:rPr>
              <a:t>2</a:t>
            </a:r>
          </a:p>
        </p:txBody>
      </p:sp>
      <p:sp>
        <p:nvSpPr>
          <p:cNvPr id="264" name="TextBox 263"/>
          <p:cNvSpPr txBox="1"/>
          <p:nvPr/>
        </p:nvSpPr>
        <p:spPr>
          <a:xfrm>
            <a:off x="5562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600" dirty="0" smtClean="0">
                <a:solidFill>
                  <a:srgbClr val="0000FF"/>
                </a:solidFill>
              </a:rPr>
              <a:t> </a:t>
            </a:r>
            <a:r>
              <a:rPr lang="en-US" sz="1000" dirty="0" smtClean="0">
                <a:solidFill>
                  <a:srgbClr val="0000FF"/>
                </a:solidFill>
              </a:rPr>
              <a:t>111</a:t>
            </a:r>
          </a:p>
        </p:txBody>
      </p:sp>
      <p:sp>
        <p:nvSpPr>
          <p:cNvPr id="265" name="TextBox 264"/>
          <p:cNvSpPr txBox="1"/>
          <p:nvPr/>
        </p:nvSpPr>
        <p:spPr>
          <a:xfrm>
            <a:off x="6324600" y="6248400"/>
            <a:ext cx="4572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8800" rtlCol="0">
            <a:spAutoFit/>
          </a:bodyPr>
          <a:lstStyle/>
          <a:p>
            <a:pPr algn="l"/>
            <a:r>
              <a:rPr lang="en-US" sz="1000" dirty="0" smtClean="0">
                <a:solidFill>
                  <a:srgbClr val="0000FF"/>
                </a:solidFill>
              </a:rPr>
              <a:t>103</a:t>
            </a:r>
          </a:p>
        </p:txBody>
      </p:sp>
      <p:sp>
        <p:nvSpPr>
          <p:cNvPr id="266" name="TextBox 265"/>
          <p:cNvSpPr txBox="1"/>
          <p:nvPr/>
        </p:nvSpPr>
        <p:spPr>
          <a:xfrm>
            <a:off x="66294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3</a:t>
            </a:r>
          </a:p>
        </p:txBody>
      </p:sp>
      <p:sp>
        <p:nvSpPr>
          <p:cNvPr id="267" name="TextBox 266"/>
          <p:cNvSpPr txBox="1"/>
          <p:nvPr/>
        </p:nvSpPr>
        <p:spPr>
          <a:xfrm>
            <a:off x="6705600" y="62484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8800" rtlCol="0">
            <a:spAutoFit/>
          </a:bodyPr>
          <a:lstStyle/>
          <a:p>
            <a:pPr algn="l"/>
            <a:r>
              <a:rPr lang="en-US" sz="400" dirty="0" smtClean="0">
                <a:solidFill>
                  <a:srgbClr val="0000FF"/>
                </a:solidFill>
              </a:rPr>
              <a:t>  </a:t>
            </a:r>
            <a:r>
              <a:rPr lang="en-US" sz="1000" dirty="0" smtClean="0">
                <a:solidFill>
                  <a:srgbClr val="0000FF"/>
                </a:solidFill>
              </a:rPr>
              <a:t>12</a:t>
            </a:r>
          </a:p>
        </p:txBody>
      </p:sp>
      <p:sp>
        <p:nvSpPr>
          <p:cNvPr id="268" name="TextBox 267"/>
          <p:cNvSpPr txBox="1"/>
          <p:nvPr/>
        </p:nvSpPr>
        <p:spPr>
          <a:xfrm>
            <a:off x="6934200" y="6248400"/>
            <a:ext cx="3048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rtlCol="0">
            <a:spAutoFit/>
          </a:bodyPr>
          <a:lstStyle/>
          <a:p>
            <a:pPr algn="l"/>
            <a:r>
              <a:rPr lang="en-US" sz="400" dirty="0" smtClean="0">
                <a:solidFill>
                  <a:srgbClr val="0000FF"/>
                </a:solidFill>
              </a:rPr>
              <a:t> </a:t>
            </a:r>
            <a:r>
              <a:rPr lang="en-US" sz="1000" dirty="0" smtClean="0">
                <a:solidFill>
                  <a:srgbClr val="0000FF"/>
                </a:solidFill>
              </a:rPr>
              <a:t>7</a:t>
            </a:r>
          </a:p>
        </p:txBody>
      </p:sp>
      <p:sp>
        <p:nvSpPr>
          <p:cNvPr id="269" name="TextBox 268"/>
          <p:cNvSpPr txBox="1"/>
          <p:nvPr/>
        </p:nvSpPr>
        <p:spPr>
          <a:xfrm>
            <a:off x="5943600" y="62484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4800" rtlCol="0">
            <a:spAutoFit/>
          </a:bodyPr>
          <a:lstStyle/>
          <a:p>
            <a:pPr algn="l"/>
            <a:r>
              <a:rPr lang="en-US" sz="800" dirty="0" smtClean="0">
                <a:solidFill>
                  <a:srgbClr val="0000FF"/>
                </a:solidFill>
              </a:rPr>
              <a:t>107</a:t>
            </a:r>
          </a:p>
        </p:txBody>
      </p:sp>
      <p:sp>
        <p:nvSpPr>
          <p:cNvPr id="270" name="TextBox 269"/>
          <p:cNvSpPr txBox="1"/>
          <p:nvPr/>
        </p:nvSpPr>
        <p:spPr>
          <a:xfrm>
            <a:off x="5791200" y="6553200"/>
            <a:ext cx="6096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21600">
            <a:prstTxWarp prst="textNoShape">
              <a:avLst/>
            </a:prstTxWarp>
            <a:spAutoFit/>
          </a:bodyPr>
          <a:lstStyle/>
          <a:p>
            <a:pPr>
              <a:defRPr/>
            </a:pPr>
            <a:r>
              <a:rPr lang="en-US" sz="1000" dirty="0">
                <a:solidFill>
                  <a:srgbClr val="0000FF"/>
                </a:solidFill>
              </a:rPr>
              <a:t>U O A</a:t>
            </a:r>
          </a:p>
        </p:txBody>
      </p:sp>
      <p:sp>
        <p:nvSpPr>
          <p:cNvPr id="271" name="TextBox 270"/>
          <p:cNvSpPr txBox="1"/>
          <p:nvPr/>
        </p:nvSpPr>
        <p:spPr>
          <a:xfrm>
            <a:off x="6629400" y="6553200"/>
            <a:ext cx="381000" cy="22186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1600">
            <a:prstTxWarp prst="textNoShape">
              <a:avLst/>
            </a:prstTxWarp>
            <a:spAutoFit/>
          </a:bodyPr>
          <a:lstStyle/>
          <a:p>
            <a:pPr>
              <a:defRPr/>
            </a:pPr>
            <a:r>
              <a:rPr lang="en-US" sz="1000" dirty="0" smtClean="0">
                <a:solidFill>
                  <a:srgbClr val="0000FF"/>
                </a:solidFill>
              </a:rPr>
              <a:t>   2</a:t>
            </a:r>
            <a:endParaRPr lang="en-US" sz="1000" dirty="0">
              <a:solidFill>
                <a:srgbClr val="0000FF"/>
              </a:solidFill>
            </a:endParaRPr>
          </a:p>
        </p:txBody>
      </p:sp>
      <p:sp>
        <p:nvSpPr>
          <p:cNvPr id="272" name="TextBox 271"/>
          <p:cNvSpPr txBox="1"/>
          <p:nvPr/>
        </p:nvSpPr>
        <p:spPr>
          <a:xfrm>
            <a:off x="5257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18</a:t>
            </a:r>
          </a:p>
        </p:txBody>
      </p:sp>
      <p:sp>
        <p:nvSpPr>
          <p:cNvPr id="273" name="TextBox 272"/>
          <p:cNvSpPr txBox="1"/>
          <p:nvPr/>
        </p:nvSpPr>
        <p:spPr>
          <a:xfrm>
            <a:off x="54102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30</a:t>
            </a:r>
          </a:p>
        </p:txBody>
      </p:sp>
      <p:sp>
        <p:nvSpPr>
          <p:cNvPr id="274" name="TextBox 273"/>
          <p:cNvSpPr txBox="1"/>
          <p:nvPr/>
        </p:nvSpPr>
        <p:spPr>
          <a:xfrm>
            <a:off x="5867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20</a:t>
            </a:r>
          </a:p>
        </p:txBody>
      </p:sp>
      <p:sp>
        <p:nvSpPr>
          <p:cNvPr id="275" name="TextBox 274"/>
          <p:cNvSpPr txBox="1"/>
          <p:nvPr/>
        </p:nvSpPr>
        <p:spPr>
          <a:xfrm>
            <a:off x="60198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800" dirty="0" smtClean="0">
                <a:solidFill>
                  <a:srgbClr val="0000FF"/>
                </a:solidFill>
              </a:rPr>
              <a:t> 29</a:t>
            </a:r>
          </a:p>
        </p:txBody>
      </p:sp>
      <p:sp>
        <p:nvSpPr>
          <p:cNvPr id="276" name="TextBox 275"/>
          <p:cNvSpPr txBox="1"/>
          <p:nvPr/>
        </p:nvSpPr>
        <p:spPr>
          <a:xfrm>
            <a:off x="64770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600" dirty="0" smtClean="0">
                <a:solidFill>
                  <a:srgbClr val="0000FF"/>
                </a:solidFill>
              </a:rPr>
              <a:t> </a:t>
            </a:r>
            <a:r>
              <a:rPr lang="en-US" sz="800" dirty="0" smtClean="0">
                <a:solidFill>
                  <a:srgbClr val="0000FF"/>
                </a:solidFill>
              </a:rPr>
              <a:t>1</a:t>
            </a:r>
          </a:p>
        </p:txBody>
      </p:sp>
      <p:sp>
        <p:nvSpPr>
          <p:cNvPr id="277" name="TextBox 276"/>
          <p:cNvSpPr txBox="1"/>
          <p:nvPr/>
        </p:nvSpPr>
        <p:spPr>
          <a:xfrm>
            <a:off x="6629400" y="6400800"/>
            <a:ext cx="4572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sz="400" dirty="0" smtClean="0">
                <a:solidFill>
                  <a:srgbClr val="0000FF"/>
                </a:solidFill>
              </a:rPr>
              <a:t> </a:t>
            </a:r>
            <a:r>
              <a:rPr lang="en-US" sz="800" dirty="0" smtClean="0">
                <a:solidFill>
                  <a:srgbClr val="0000FF"/>
                </a:solidFill>
              </a:rPr>
              <a:t>59</a:t>
            </a:r>
          </a:p>
        </p:txBody>
      </p:sp>
      <p:sp>
        <p:nvSpPr>
          <p:cNvPr id="278" name="TextBox 277"/>
          <p:cNvSpPr txBox="1"/>
          <p:nvPr/>
        </p:nvSpPr>
        <p:spPr>
          <a:xfrm>
            <a:off x="5334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279" name="TextBox 278"/>
          <p:cNvSpPr txBox="1"/>
          <p:nvPr/>
        </p:nvSpPr>
        <p:spPr>
          <a:xfrm>
            <a:off x="55626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280" name="TextBox 279"/>
          <p:cNvSpPr txBox="1"/>
          <p:nvPr/>
        </p:nvSpPr>
        <p:spPr>
          <a:xfrm>
            <a:off x="5791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281" name="TextBox 280"/>
          <p:cNvSpPr txBox="1"/>
          <p:nvPr/>
        </p:nvSpPr>
        <p:spPr>
          <a:xfrm>
            <a:off x="60960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282" name="TextBox 281"/>
          <p:cNvSpPr txBox="1"/>
          <p:nvPr/>
        </p:nvSpPr>
        <p:spPr>
          <a:xfrm>
            <a:off x="63246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1200" dirty="0" smtClean="0">
                <a:solidFill>
                  <a:srgbClr val="0000FF"/>
                </a:solidFill>
              </a:rPr>
              <a:t>5</a:t>
            </a:r>
          </a:p>
        </p:txBody>
      </p:sp>
      <p:sp>
        <p:nvSpPr>
          <p:cNvPr id="283" name="TextBox 282"/>
          <p:cNvSpPr txBox="1"/>
          <p:nvPr/>
        </p:nvSpPr>
        <p:spPr>
          <a:xfrm>
            <a:off x="6553200" y="1143000"/>
            <a:ext cx="381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284" name="TextBox 283"/>
          <p:cNvSpPr txBox="1"/>
          <p:nvPr/>
        </p:nvSpPr>
        <p:spPr>
          <a:xfrm>
            <a:off x="6934200" y="2057400"/>
            <a:ext cx="533400" cy="29905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100" dirty="0" smtClean="0">
                <a:solidFill>
                  <a:srgbClr val="0000FF"/>
                </a:solidFill>
              </a:rPr>
              <a:t> 8</a:t>
            </a:r>
          </a:p>
        </p:txBody>
      </p:sp>
      <p:sp>
        <p:nvSpPr>
          <p:cNvPr id="285" name="TextBox 284"/>
          <p:cNvSpPr txBox="1"/>
          <p:nvPr/>
        </p:nvSpPr>
        <p:spPr>
          <a:xfrm>
            <a:off x="72390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8</a:t>
            </a:r>
          </a:p>
        </p:txBody>
      </p:sp>
      <p:sp>
        <p:nvSpPr>
          <p:cNvPr id="286" name="TextBox 285"/>
          <p:cNvSpPr txBox="1"/>
          <p:nvPr/>
        </p:nvSpPr>
        <p:spPr>
          <a:xfrm>
            <a:off x="7467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287" name="TextBox 286"/>
          <p:cNvSpPr txBox="1"/>
          <p:nvPr/>
        </p:nvSpPr>
        <p:spPr>
          <a:xfrm>
            <a:off x="76962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1200" dirty="0">
                <a:solidFill>
                  <a:srgbClr val="0000FF"/>
                </a:solidFill>
              </a:rPr>
              <a:t>2</a:t>
            </a:r>
          </a:p>
        </p:txBody>
      </p:sp>
      <p:sp>
        <p:nvSpPr>
          <p:cNvPr id="288" name="TextBox 287"/>
          <p:cNvSpPr txBox="1"/>
          <p:nvPr/>
        </p:nvSpPr>
        <p:spPr>
          <a:xfrm>
            <a:off x="7924800" y="1143000"/>
            <a:ext cx="3810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289" name="TextBox 288"/>
          <p:cNvSpPr txBox="1"/>
          <p:nvPr/>
        </p:nvSpPr>
        <p:spPr>
          <a:xfrm>
            <a:off x="8229600" y="1143000"/>
            <a:ext cx="457200" cy="2762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1200" dirty="0">
                <a:solidFill>
                  <a:srgbClr val="0000FF"/>
                </a:solidFill>
              </a:rPr>
              <a:t>4</a:t>
            </a:r>
          </a:p>
        </p:txBody>
      </p:sp>
      <p:sp>
        <p:nvSpPr>
          <p:cNvPr id="290" name="TextBox 289"/>
          <p:cNvSpPr txBox="1"/>
          <p:nvPr/>
        </p:nvSpPr>
        <p:spPr>
          <a:xfrm>
            <a:off x="8458200" y="1143000"/>
            <a:ext cx="4572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291" name="TextBox 290"/>
          <p:cNvSpPr txBox="1"/>
          <p:nvPr/>
        </p:nvSpPr>
        <p:spPr>
          <a:xfrm>
            <a:off x="8839200" y="2057400"/>
            <a:ext cx="609600" cy="29845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a:spAutoFit/>
          </a:bodyPr>
          <a:lstStyle/>
          <a:p>
            <a:pPr>
              <a:defRPr/>
            </a:pPr>
            <a:r>
              <a:rPr lang="en-US" sz="1100" dirty="0" smtClean="0">
                <a:solidFill>
                  <a:srgbClr val="0000FF"/>
                </a:solidFill>
              </a:rPr>
              <a:t> 19</a:t>
            </a:r>
            <a:endParaRPr lang="en-US" sz="1100" dirty="0">
              <a:solidFill>
                <a:srgbClr val="0000FF"/>
              </a:solidFill>
            </a:endParaRPr>
          </a:p>
        </p:txBody>
      </p:sp>
      <p:sp>
        <p:nvSpPr>
          <p:cNvPr id="303" name="Diagonal Stripe 302"/>
          <p:cNvSpPr/>
          <p:nvPr/>
        </p:nvSpPr>
        <p:spPr>
          <a:xfrm>
            <a:off x="8763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4" name="Diagonal Stripe 303"/>
          <p:cNvSpPr/>
          <p:nvPr/>
        </p:nvSpPr>
        <p:spPr>
          <a:xfrm>
            <a:off x="8763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5" name="Diagonal Stripe 304"/>
          <p:cNvSpPr/>
          <p:nvPr/>
        </p:nvSpPr>
        <p:spPr>
          <a:xfrm>
            <a:off x="8763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6" name="Diagonal Stripe 305"/>
          <p:cNvSpPr/>
          <p:nvPr/>
        </p:nvSpPr>
        <p:spPr>
          <a:xfrm>
            <a:off x="8763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7" name="Diagonal Stripe 306"/>
          <p:cNvSpPr/>
          <p:nvPr/>
        </p:nvSpPr>
        <p:spPr>
          <a:xfrm>
            <a:off x="8763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8" name="Diagonal Stripe 307"/>
          <p:cNvSpPr/>
          <p:nvPr/>
        </p:nvSpPr>
        <p:spPr>
          <a:xfrm>
            <a:off x="8763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9" name="Diagonal Stripe 308"/>
          <p:cNvSpPr/>
          <p:nvPr/>
        </p:nvSpPr>
        <p:spPr>
          <a:xfrm>
            <a:off x="8763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0" name="Diagonal Stripe 309"/>
          <p:cNvSpPr/>
          <p:nvPr/>
        </p:nvSpPr>
        <p:spPr>
          <a:xfrm>
            <a:off x="8763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1" name="Diagonal Stripe 310"/>
          <p:cNvSpPr/>
          <p:nvPr/>
        </p:nvSpPr>
        <p:spPr>
          <a:xfrm>
            <a:off x="8763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2" name="Diagonal Stripe 311"/>
          <p:cNvSpPr/>
          <p:nvPr/>
        </p:nvSpPr>
        <p:spPr>
          <a:xfrm>
            <a:off x="8763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3" name="Diagonal Stripe 312"/>
          <p:cNvSpPr/>
          <p:nvPr/>
        </p:nvSpPr>
        <p:spPr>
          <a:xfrm>
            <a:off x="8763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5" name="Diagonal Stripe 314"/>
          <p:cNvSpPr/>
          <p:nvPr/>
        </p:nvSpPr>
        <p:spPr>
          <a:xfrm>
            <a:off x="8839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6" name="Diagonal Stripe 315"/>
          <p:cNvSpPr/>
          <p:nvPr/>
        </p:nvSpPr>
        <p:spPr>
          <a:xfrm>
            <a:off x="8839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7" name="Diagonal Stripe 316"/>
          <p:cNvSpPr/>
          <p:nvPr/>
        </p:nvSpPr>
        <p:spPr>
          <a:xfrm>
            <a:off x="8839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8" name="Donut 317"/>
          <p:cNvSpPr/>
          <p:nvPr/>
        </p:nvSpPr>
        <p:spPr>
          <a:xfrm>
            <a:off x="8839200" y="1295400"/>
            <a:ext cx="76200" cy="152400"/>
          </a:xfrm>
          <a:prstGeom prst="donut">
            <a:avLst/>
          </a:prstGeom>
          <a:solidFill>
            <a:srgbClr val="0000FF"/>
          </a:solidFill>
          <a:ln w="31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9" name="Diagonal Stripe 318"/>
          <p:cNvSpPr/>
          <p:nvPr/>
        </p:nvSpPr>
        <p:spPr>
          <a:xfrm>
            <a:off x="88392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0" name="Diagonal Stripe 319"/>
          <p:cNvSpPr/>
          <p:nvPr/>
        </p:nvSpPr>
        <p:spPr>
          <a:xfrm>
            <a:off x="88392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1" name="Diagonal Stripe 320"/>
          <p:cNvSpPr/>
          <p:nvPr/>
        </p:nvSpPr>
        <p:spPr>
          <a:xfrm>
            <a:off x="88392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2" name="Diagonal Stripe 321"/>
          <p:cNvSpPr/>
          <p:nvPr/>
        </p:nvSpPr>
        <p:spPr>
          <a:xfrm>
            <a:off x="88392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3" name="Diagonal Stripe 322"/>
          <p:cNvSpPr/>
          <p:nvPr/>
        </p:nvSpPr>
        <p:spPr>
          <a:xfrm>
            <a:off x="88392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4" name="Diagonal Stripe 323"/>
          <p:cNvSpPr/>
          <p:nvPr/>
        </p:nvSpPr>
        <p:spPr>
          <a:xfrm>
            <a:off x="88392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5" name="Diagonal Stripe 324"/>
          <p:cNvSpPr/>
          <p:nvPr/>
        </p:nvSpPr>
        <p:spPr>
          <a:xfrm>
            <a:off x="8915400" y="1066800"/>
            <a:ext cx="76200" cy="76200"/>
          </a:xfrm>
          <a:prstGeom prst="diagStrip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6" name="Diagonal Stripe 325"/>
          <p:cNvSpPr/>
          <p:nvPr/>
        </p:nvSpPr>
        <p:spPr>
          <a:xfrm>
            <a:off x="68580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7" name="Diagonal Stripe 326"/>
          <p:cNvSpPr/>
          <p:nvPr/>
        </p:nvSpPr>
        <p:spPr>
          <a:xfrm>
            <a:off x="68580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8" name="Diagonal Stripe 327"/>
          <p:cNvSpPr/>
          <p:nvPr/>
        </p:nvSpPr>
        <p:spPr>
          <a:xfrm>
            <a:off x="68580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9" name="Diagonal Stripe 328"/>
          <p:cNvSpPr/>
          <p:nvPr/>
        </p:nvSpPr>
        <p:spPr>
          <a:xfrm>
            <a:off x="6858000" y="1295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0" name="Diagonal Stripe 329"/>
          <p:cNvSpPr/>
          <p:nvPr/>
        </p:nvSpPr>
        <p:spPr>
          <a:xfrm>
            <a:off x="6858000" y="1447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1" name="Diagonal Stripe 330"/>
          <p:cNvSpPr/>
          <p:nvPr/>
        </p:nvSpPr>
        <p:spPr>
          <a:xfrm>
            <a:off x="6858000" y="1371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2" name="Diagonal Stripe 331"/>
          <p:cNvSpPr/>
          <p:nvPr/>
        </p:nvSpPr>
        <p:spPr>
          <a:xfrm>
            <a:off x="6858000" y="1524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3" name="Diagonal Stripe 332"/>
          <p:cNvSpPr/>
          <p:nvPr/>
        </p:nvSpPr>
        <p:spPr>
          <a:xfrm>
            <a:off x="6858000" y="1600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4" name="Diagonal Stripe 333"/>
          <p:cNvSpPr/>
          <p:nvPr/>
        </p:nvSpPr>
        <p:spPr>
          <a:xfrm>
            <a:off x="6858000" y="17526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5" name="Diagonal Stripe 334"/>
          <p:cNvSpPr/>
          <p:nvPr/>
        </p:nvSpPr>
        <p:spPr>
          <a:xfrm>
            <a:off x="6858000" y="16764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6" name="Diagonal Stripe 335"/>
          <p:cNvSpPr/>
          <p:nvPr/>
        </p:nvSpPr>
        <p:spPr>
          <a:xfrm>
            <a:off x="6858000" y="1828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7" name="Diagonal Stripe 336"/>
          <p:cNvSpPr/>
          <p:nvPr/>
        </p:nvSpPr>
        <p:spPr>
          <a:xfrm>
            <a:off x="6934200" y="10668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8" name="Diagonal Stripe 337"/>
          <p:cNvSpPr/>
          <p:nvPr/>
        </p:nvSpPr>
        <p:spPr>
          <a:xfrm>
            <a:off x="6934200" y="11430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9" name="Diagonal Stripe 338"/>
          <p:cNvSpPr/>
          <p:nvPr/>
        </p:nvSpPr>
        <p:spPr>
          <a:xfrm>
            <a:off x="6934200" y="1219200"/>
            <a:ext cx="76200" cy="76200"/>
          </a:xfrm>
          <a:prstGeom prst="diagStripe">
            <a:avLst/>
          </a:prstGeom>
          <a:solidFill>
            <a:srgbClr val="0000FF"/>
          </a:solidFill>
          <a:ln w="63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0" name="TextBox 339"/>
          <p:cNvSpPr txBox="1"/>
          <p:nvPr/>
        </p:nvSpPr>
        <p:spPr>
          <a:xfrm>
            <a:off x="8458200" y="762000"/>
            <a:ext cx="457200" cy="23971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08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19 17</a:t>
            </a:r>
            <a:endParaRPr lang="en-US" sz="600" b="1" dirty="0">
              <a:solidFill>
                <a:srgbClr val="0000FF"/>
              </a:solidFill>
            </a:endParaRPr>
          </a:p>
        </p:txBody>
      </p:sp>
      <p:sp>
        <p:nvSpPr>
          <p:cNvPr id="341" name="Collate 340"/>
          <p:cNvSpPr/>
          <p:nvPr/>
        </p:nvSpPr>
        <p:spPr>
          <a:xfrm>
            <a:off x="6934200" y="1295400"/>
            <a:ext cx="76200" cy="6096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4" name="Collate 343"/>
          <p:cNvSpPr/>
          <p:nvPr/>
        </p:nvSpPr>
        <p:spPr>
          <a:xfrm>
            <a:off x="7010400" y="1066800"/>
            <a:ext cx="762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5" name="Collate 344"/>
          <p:cNvSpPr/>
          <p:nvPr/>
        </p:nvSpPr>
        <p:spPr>
          <a:xfrm>
            <a:off x="7086600" y="1066800"/>
            <a:ext cx="1080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346" name="Collate 345"/>
          <p:cNvSpPr/>
          <p:nvPr/>
        </p:nvSpPr>
        <p:spPr>
          <a:xfrm>
            <a:off x="8915400" y="11430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7" name="Collate 346"/>
          <p:cNvSpPr/>
          <p:nvPr/>
        </p:nvSpPr>
        <p:spPr>
          <a:xfrm>
            <a:off x="8991600" y="1066800"/>
            <a:ext cx="116400" cy="838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8" name="TextBox 347"/>
          <p:cNvSpPr txBox="1"/>
          <p:nvPr/>
        </p:nvSpPr>
        <p:spPr>
          <a:xfrm>
            <a:off x="5257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349" name="TextBox 348"/>
          <p:cNvSpPr txBox="1"/>
          <p:nvPr/>
        </p:nvSpPr>
        <p:spPr>
          <a:xfrm>
            <a:off x="5486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smtClean="0">
                <a:solidFill>
                  <a:srgbClr val="0000FF"/>
                </a:solidFill>
              </a:rPr>
              <a:t>3</a:t>
            </a:r>
            <a:endParaRPr lang="en-US" sz="1200" dirty="0">
              <a:solidFill>
                <a:srgbClr val="0000FF"/>
              </a:solidFill>
            </a:endParaRPr>
          </a:p>
        </p:txBody>
      </p:sp>
      <p:sp>
        <p:nvSpPr>
          <p:cNvPr id="350" name="TextBox 349"/>
          <p:cNvSpPr txBox="1"/>
          <p:nvPr/>
        </p:nvSpPr>
        <p:spPr>
          <a:xfrm>
            <a:off x="57912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5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351" name="TextBox 350"/>
          <p:cNvSpPr txBox="1"/>
          <p:nvPr/>
        </p:nvSpPr>
        <p:spPr>
          <a:xfrm>
            <a:off x="60198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200" dirty="0">
                <a:solidFill>
                  <a:srgbClr val="0000FF"/>
                </a:solidFill>
              </a:rPr>
              <a:t>8</a:t>
            </a:r>
          </a:p>
        </p:txBody>
      </p:sp>
      <p:sp>
        <p:nvSpPr>
          <p:cNvPr id="352" name="TextBox 351"/>
          <p:cNvSpPr txBox="1"/>
          <p:nvPr/>
        </p:nvSpPr>
        <p:spPr>
          <a:xfrm>
            <a:off x="6248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9</a:t>
            </a:r>
          </a:p>
        </p:txBody>
      </p:sp>
      <p:sp>
        <p:nvSpPr>
          <p:cNvPr id="353" name="TextBox 352"/>
          <p:cNvSpPr txBox="1"/>
          <p:nvPr/>
        </p:nvSpPr>
        <p:spPr>
          <a:xfrm>
            <a:off x="6477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10</a:t>
            </a:r>
            <a:endParaRPr lang="en-US" sz="1000" dirty="0">
              <a:solidFill>
                <a:srgbClr val="0000FF"/>
              </a:solidFill>
            </a:endParaRPr>
          </a:p>
        </p:txBody>
      </p:sp>
      <p:sp>
        <p:nvSpPr>
          <p:cNvPr id="354" name="TextBox 353"/>
          <p:cNvSpPr txBox="1"/>
          <p:nvPr/>
        </p:nvSpPr>
        <p:spPr>
          <a:xfrm>
            <a:off x="5257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1000" dirty="0" smtClean="0">
                <a:solidFill>
                  <a:srgbClr val="0000FF"/>
                </a:solidFill>
              </a:rPr>
              <a:t>11</a:t>
            </a:r>
            <a:endParaRPr lang="en-US" sz="1000" dirty="0">
              <a:solidFill>
                <a:srgbClr val="0000FF"/>
              </a:solidFill>
            </a:endParaRPr>
          </a:p>
        </p:txBody>
      </p:sp>
      <p:sp>
        <p:nvSpPr>
          <p:cNvPr id="355" name="TextBox 354"/>
          <p:cNvSpPr txBox="1"/>
          <p:nvPr/>
        </p:nvSpPr>
        <p:spPr>
          <a:xfrm>
            <a:off x="5486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5400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56" name="TextBox 355"/>
          <p:cNvSpPr txBox="1"/>
          <p:nvPr/>
        </p:nvSpPr>
        <p:spPr>
          <a:xfrm>
            <a:off x="5715000" y="1828800"/>
            <a:ext cx="3810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600" dirty="0" smtClean="0">
                <a:solidFill>
                  <a:srgbClr val="0000FF"/>
                </a:solidFill>
              </a:rPr>
              <a:t> </a:t>
            </a:r>
            <a:r>
              <a:rPr lang="en-US" sz="1000" dirty="0" smtClean="0">
                <a:solidFill>
                  <a:srgbClr val="0000FF"/>
                </a:solidFill>
              </a:rPr>
              <a:t>14</a:t>
            </a:r>
            <a:endParaRPr lang="en-US" sz="1000" dirty="0">
              <a:solidFill>
                <a:srgbClr val="0000FF"/>
              </a:solidFill>
            </a:endParaRPr>
          </a:p>
        </p:txBody>
      </p:sp>
      <p:sp>
        <p:nvSpPr>
          <p:cNvPr id="357" name="TextBox 356"/>
          <p:cNvSpPr txBox="1"/>
          <p:nvPr/>
        </p:nvSpPr>
        <p:spPr>
          <a:xfrm>
            <a:off x="6019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15</a:t>
            </a:r>
            <a:endParaRPr lang="en-US" sz="1000" dirty="0">
              <a:solidFill>
                <a:srgbClr val="0000FF"/>
              </a:solidFill>
            </a:endParaRPr>
          </a:p>
        </p:txBody>
      </p:sp>
      <p:sp>
        <p:nvSpPr>
          <p:cNvPr id="358" name="TextBox 357"/>
          <p:cNvSpPr txBox="1"/>
          <p:nvPr/>
        </p:nvSpPr>
        <p:spPr>
          <a:xfrm>
            <a:off x="73914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200" dirty="0">
                <a:solidFill>
                  <a:srgbClr val="0000FF"/>
                </a:solidFill>
              </a:rPr>
              <a:t>4</a:t>
            </a:r>
          </a:p>
        </p:txBody>
      </p:sp>
      <p:sp>
        <p:nvSpPr>
          <p:cNvPr id="359" name="TextBox 358"/>
          <p:cNvSpPr txBox="1"/>
          <p:nvPr/>
        </p:nvSpPr>
        <p:spPr>
          <a:xfrm>
            <a:off x="7620000" y="16764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361" name="TextBox 360"/>
          <p:cNvSpPr txBox="1"/>
          <p:nvPr/>
        </p:nvSpPr>
        <p:spPr>
          <a:xfrm>
            <a:off x="7848600" y="1752600"/>
            <a:ext cx="457200" cy="2000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0">
            <a:spAutoFit/>
          </a:bodyPr>
          <a:lstStyle/>
          <a:p>
            <a:pPr>
              <a:defRPr/>
            </a:pP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362" name="TextBox 361"/>
          <p:cNvSpPr txBox="1"/>
          <p:nvPr/>
        </p:nvSpPr>
        <p:spPr>
          <a:xfrm>
            <a:off x="81534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0">
            <a:spAutoFit/>
          </a:bodyPr>
          <a:lstStyle/>
          <a:p>
            <a:pPr>
              <a:defRPr/>
            </a:pPr>
            <a:r>
              <a:rPr lang="en-US" sz="400" dirty="0" smtClean="0">
                <a:solidFill>
                  <a:srgbClr val="0000FF"/>
                </a:solidFill>
              </a:rPr>
              <a:t>  </a:t>
            </a:r>
            <a:r>
              <a:rPr lang="en-US" sz="1000" dirty="0" smtClean="0">
                <a:solidFill>
                  <a:srgbClr val="0000FF"/>
                </a:solidFill>
              </a:rPr>
              <a:t>13</a:t>
            </a:r>
            <a:endParaRPr lang="en-US" sz="1000" dirty="0">
              <a:solidFill>
                <a:srgbClr val="0000FF"/>
              </a:solidFill>
            </a:endParaRPr>
          </a:p>
        </p:txBody>
      </p:sp>
      <p:sp>
        <p:nvSpPr>
          <p:cNvPr id="363" name="TextBox 362"/>
          <p:cNvSpPr txBox="1"/>
          <p:nvPr/>
        </p:nvSpPr>
        <p:spPr>
          <a:xfrm>
            <a:off x="8382000" y="1752600"/>
            <a:ext cx="304800" cy="200025"/>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0">
            <a:spAutoFit/>
          </a:bodyPr>
          <a:lstStyle/>
          <a:p>
            <a:pPr>
              <a:defRPr/>
            </a:pPr>
            <a:r>
              <a:rPr lang="en-US" sz="400" dirty="0" smtClean="0">
                <a:solidFill>
                  <a:srgbClr val="0000FF"/>
                </a:solidFill>
              </a:rPr>
              <a:t> </a:t>
            </a:r>
            <a:r>
              <a:rPr lang="en-US" sz="1000" dirty="0" smtClean="0">
                <a:solidFill>
                  <a:srgbClr val="0000FF"/>
                </a:solidFill>
              </a:rPr>
              <a:t>15</a:t>
            </a:r>
            <a:endParaRPr lang="en-US" sz="1000" dirty="0">
              <a:solidFill>
                <a:srgbClr val="0000FF"/>
              </a:solidFill>
            </a:endParaRPr>
          </a:p>
        </p:txBody>
      </p:sp>
      <p:sp>
        <p:nvSpPr>
          <p:cNvPr id="364" name="TextBox 363"/>
          <p:cNvSpPr txBox="1"/>
          <p:nvPr/>
        </p:nvSpPr>
        <p:spPr>
          <a:xfrm>
            <a:off x="7162800" y="1828800"/>
            <a:ext cx="304800" cy="25458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365" name="TextBox 364"/>
          <p:cNvSpPr txBox="1"/>
          <p:nvPr/>
        </p:nvSpPr>
        <p:spPr>
          <a:xfrm>
            <a:off x="7391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366" name="TextBox 365"/>
          <p:cNvSpPr txBox="1"/>
          <p:nvPr/>
        </p:nvSpPr>
        <p:spPr>
          <a:xfrm>
            <a:off x="76962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23</a:t>
            </a:r>
            <a:endParaRPr lang="en-US" sz="1000" dirty="0">
              <a:solidFill>
                <a:srgbClr val="0000FF"/>
              </a:solidFill>
            </a:endParaRPr>
          </a:p>
        </p:txBody>
      </p:sp>
      <p:sp>
        <p:nvSpPr>
          <p:cNvPr id="367" name="TextBox 366"/>
          <p:cNvSpPr txBox="1"/>
          <p:nvPr/>
        </p:nvSpPr>
        <p:spPr>
          <a:xfrm>
            <a:off x="79248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000" dirty="0" smtClean="0">
                <a:solidFill>
                  <a:srgbClr val="0000FF"/>
                </a:solidFill>
              </a:rPr>
              <a:t>24</a:t>
            </a:r>
            <a:endParaRPr lang="en-US" sz="1000" dirty="0">
              <a:solidFill>
                <a:srgbClr val="0000FF"/>
              </a:solidFill>
            </a:endParaRPr>
          </a:p>
        </p:txBody>
      </p:sp>
      <p:sp>
        <p:nvSpPr>
          <p:cNvPr id="368" name="TextBox 367"/>
          <p:cNvSpPr txBox="1"/>
          <p:nvPr/>
        </p:nvSpPr>
        <p:spPr>
          <a:xfrm>
            <a:off x="8153400" y="1828800"/>
            <a:ext cx="3048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000" dirty="0" smtClean="0">
                <a:solidFill>
                  <a:srgbClr val="0000FF"/>
                </a:solidFill>
              </a:rPr>
              <a:t>25</a:t>
            </a:r>
            <a:endParaRPr lang="en-US" sz="1000" dirty="0">
              <a:solidFill>
                <a:srgbClr val="0000FF"/>
              </a:solidFill>
            </a:endParaRPr>
          </a:p>
        </p:txBody>
      </p:sp>
      <p:sp>
        <p:nvSpPr>
          <p:cNvPr id="369" name="Oval 368"/>
          <p:cNvSpPr/>
          <p:nvPr/>
        </p:nvSpPr>
        <p:spPr>
          <a:xfrm>
            <a:off x="60198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0" name="Oval 369"/>
          <p:cNvSpPr/>
          <p:nvPr/>
        </p:nvSpPr>
        <p:spPr>
          <a:xfrm>
            <a:off x="8153400" y="19050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1" name="TextBox 370"/>
          <p:cNvSpPr txBox="1"/>
          <p:nvPr/>
        </p:nvSpPr>
        <p:spPr>
          <a:xfrm>
            <a:off x="6781800" y="1828800"/>
            <a:ext cx="609600" cy="269875"/>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54000">
            <a:spAutoFit/>
          </a:bodyPr>
          <a:lstStyle/>
          <a:p>
            <a:pPr>
              <a:defRPr/>
            </a:pPr>
            <a:r>
              <a:rPr lang="en-US" sz="1100" dirty="0" smtClean="0">
                <a:solidFill>
                  <a:srgbClr val="0000FF"/>
                </a:solidFill>
              </a:rPr>
              <a:t>5  10</a:t>
            </a:r>
            <a:endParaRPr lang="en-US" sz="1100" dirty="0">
              <a:solidFill>
                <a:srgbClr val="0000FF"/>
              </a:solidFill>
            </a:endParaRPr>
          </a:p>
        </p:txBody>
      </p:sp>
      <p:sp>
        <p:nvSpPr>
          <p:cNvPr id="373" name="TextBox 372"/>
          <p:cNvSpPr txBox="1"/>
          <p:nvPr/>
        </p:nvSpPr>
        <p:spPr>
          <a:xfrm>
            <a:off x="6705600" y="1981200"/>
            <a:ext cx="609600" cy="25241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spAutoFit/>
          </a:bodyPr>
          <a:lstStyle/>
          <a:p>
            <a:pPr>
              <a:defRPr/>
            </a:pPr>
            <a:r>
              <a:rPr lang="en-US" sz="1100" dirty="0" smtClean="0">
                <a:solidFill>
                  <a:srgbClr val="0000FF"/>
                </a:solidFill>
              </a:rPr>
              <a:t>11 </a:t>
            </a:r>
            <a:r>
              <a:rPr lang="en-US" sz="400" dirty="0" smtClean="0">
                <a:solidFill>
                  <a:srgbClr val="0000FF"/>
                </a:solidFill>
              </a:rPr>
              <a:t> </a:t>
            </a:r>
            <a:r>
              <a:rPr lang="en-US" sz="1100" dirty="0" smtClean="0">
                <a:solidFill>
                  <a:srgbClr val="0000FF"/>
                </a:solidFill>
              </a:rPr>
              <a:t>19</a:t>
            </a:r>
            <a:endParaRPr lang="en-US" sz="1100" dirty="0">
              <a:solidFill>
                <a:srgbClr val="0000FF"/>
              </a:solidFill>
            </a:endParaRPr>
          </a:p>
        </p:txBody>
      </p:sp>
      <p:sp>
        <p:nvSpPr>
          <p:cNvPr id="374" name="TextBox 373"/>
          <p:cNvSpPr txBox="1"/>
          <p:nvPr/>
        </p:nvSpPr>
        <p:spPr>
          <a:xfrm>
            <a:off x="6553200" y="1295400"/>
            <a:ext cx="457200" cy="2671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375" name="TextBox 374"/>
          <p:cNvSpPr txBox="1"/>
          <p:nvPr/>
        </p:nvSpPr>
        <p:spPr>
          <a:xfrm>
            <a:off x="6477000" y="1447800"/>
            <a:ext cx="533400" cy="22380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rtlCol="0">
            <a:spAutoFit/>
          </a:bodyPr>
          <a:lstStyle/>
          <a:p>
            <a:pPr algn="l"/>
            <a:r>
              <a:rPr lang="en-US" sz="400" dirty="0" smtClean="0">
                <a:solidFill>
                  <a:srgbClr val="0000FF"/>
                </a:solidFill>
              </a:rPr>
              <a:t>  </a:t>
            </a:r>
            <a:r>
              <a:rPr lang="en-US" sz="800" dirty="0" smtClean="0">
                <a:solidFill>
                  <a:srgbClr val="0000FF"/>
                </a:solidFill>
              </a:rPr>
              <a:t>10 15</a:t>
            </a:r>
          </a:p>
        </p:txBody>
      </p:sp>
      <p:sp>
        <p:nvSpPr>
          <p:cNvPr id="376" name="TextBox 375"/>
          <p:cNvSpPr txBox="1"/>
          <p:nvPr/>
        </p:nvSpPr>
        <p:spPr>
          <a:xfrm>
            <a:off x="6477000" y="1600200"/>
            <a:ext cx="5334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400" dirty="0" smtClean="0">
                <a:solidFill>
                  <a:srgbClr val="0000FF"/>
                </a:solidFill>
              </a:rPr>
              <a:t>  </a:t>
            </a:r>
            <a:r>
              <a:rPr lang="en-US" sz="800" dirty="0" smtClean="0">
                <a:solidFill>
                  <a:srgbClr val="0000FF"/>
                </a:solidFill>
              </a:rPr>
              <a:t>10 16</a:t>
            </a:r>
          </a:p>
        </p:txBody>
      </p:sp>
      <p:sp>
        <p:nvSpPr>
          <p:cNvPr id="377" name="Oval 376"/>
          <p:cNvSpPr/>
          <p:nvPr/>
        </p:nvSpPr>
        <p:spPr>
          <a:xfrm>
            <a:off x="6553200" y="1371600"/>
            <a:ext cx="3048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8" name="TextBox 377"/>
          <p:cNvSpPr txBox="1"/>
          <p:nvPr/>
        </p:nvSpPr>
        <p:spPr>
          <a:xfrm>
            <a:off x="19050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1000" dirty="0">
                <a:solidFill>
                  <a:srgbClr val="0000FF"/>
                </a:solidFill>
              </a:rPr>
              <a:t>U O </a:t>
            </a:r>
            <a:r>
              <a:rPr lang="en-US" sz="1000" dirty="0" smtClean="0">
                <a:solidFill>
                  <a:srgbClr val="0000FF"/>
                </a:solidFill>
              </a:rPr>
              <a:t>C</a:t>
            </a:r>
            <a:endParaRPr lang="en-US" sz="1000" dirty="0">
              <a:solidFill>
                <a:srgbClr val="0000FF"/>
              </a:solidFill>
            </a:endParaRPr>
          </a:p>
        </p:txBody>
      </p:sp>
      <p:sp>
        <p:nvSpPr>
          <p:cNvPr id="379" name="TextBox 378"/>
          <p:cNvSpPr txBox="1"/>
          <p:nvPr/>
        </p:nvSpPr>
        <p:spPr>
          <a:xfrm>
            <a:off x="3352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61200">
            <a:prstTxWarp prst="textNoShape">
              <a:avLst/>
            </a:prstTxWarp>
            <a:spAutoFit/>
          </a:bodyPr>
          <a:lstStyle/>
          <a:p>
            <a:pPr>
              <a:defRPr/>
            </a:pPr>
            <a:r>
              <a:rPr lang="en-US" sz="5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380" name="TextBox 379"/>
          <p:cNvSpPr txBox="1"/>
          <p:nvPr/>
        </p:nvSpPr>
        <p:spPr>
          <a:xfrm>
            <a:off x="13716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spAutoFit/>
          </a:bodyPr>
          <a:lstStyle/>
          <a:p>
            <a:pPr>
              <a:defRPr/>
            </a:pPr>
            <a:r>
              <a:rPr lang="en-US" sz="600" b="1" dirty="0" smtClean="0">
                <a:solidFill>
                  <a:srgbClr val="0000FF"/>
                </a:solidFill>
              </a:rPr>
              <a:t>19 </a:t>
            </a:r>
            <a:r>
              <a:rPr lang="en-US" sz="600" b="1" dirty="0">
                <a:solidFill>
                  <a:srgbClr val="0000FF"/>
                </a:solidFill>
              </a:rPr>
              <a:t>2</a:t>
            </a:r>
            <a:r>
              <a:rPr lang="en-US" sz="600" b="1" dirty="0" smtClean="0">
                <a:solidFill>
                  <a:srgbClr val="0000FF"/>
                </a:solidFill>
              </a:rPr>
              <a:t>0</a:t>
            </a:r>
            <a:endParaRPr lang="en-US" sz="600" b="1" dirty="0">
              <a:solidFill>
                <a:srgbClr val="0000FF"/>
              </a:solidFill>
            </a:endParaRPr>
          </a:p>
        </p:txBody>
      </p:sp>
      <p:sp>
        <p:nvSpPr>
          <p:cNvPr id="381" name="TextBox 380"/>
          <p:cNvSpPr txBox="1"/>
          <p:nvPr/>
        </p:nvSpPr>
        <p:spPr>
          <a:xfrm>
            <a:off x="4191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72000">
            <a:prstTxWarp prst="textNoShape">
              <a:avLst/>
            </a:prstTxWarp>
            <a:spAutoFit/>
          </a:bodyPr>
          <a:lstStyle/>
          <a:p>
            <a:r>
              <a:rPr lang="en-US" sz="600" b="1" dirty="0" smtClean="0">
                <a:solidFill>
                  <a:srgbClr val="0000FF"/>
                </a:solidFill>
              </a:rPr>
              <a:t> 19 44</a:t>
            </a:r>
            <a:endParaRPr lang="en-US" sz="600" b="1" dirty="0">
              <a:solidFill>
                <a:srgbClr val="0000FF"/>
              </a:solidFill>
            </a:endParaRPr>
          </a:p>
        </p:txBody>
      </p:sp>
      <p:sp>
        <p:nvSpPr>
          <p:cNvPr id="382" name="TextBox 381"/>
          <p:cNvSpPr txBox="1"/>
          <p:nvPr/>
        </p:nvSpPr>
        <p:spPr>
          <a:xfrm>
            <a:off x="1219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8</a:t>
            </a:r>
          </a:p>
        </p:txBody>
      </p:sp>
      <p:sp>
        <p:nvSpPr>
          <p:cNvPr id="383" name="TextBox 382"/>
          <p:cNvSpPr txBox="1"/>
          <p:nvPr/>
        </p:nvSpPr>
        <p:spPr>
          <a:xfrm>
            <a:off x="1371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tIns="82800">
            <a:spAutoFit/>
          </a:bodyPr>
          <a:lstStyle/>
          <a:p>
            <a:pPr>
              <a:defRPr/>
            </a:pPr>
            <a:r>
              <a:rPr lang="en-US" sz="1200" dirty="0" smtClean="0">
                <a:solidFill>
                  <a:srgbClr val="0000FF"/>
                </a:solidFill>
              </a:rPr>
              <a:t>13</a:t>
            </a:r>
            <a:endParaRPr lang="en-US" sz="1200" dirty="0">
              <a:solidFill>
                <a:srgbClr val="0000FF"/>
              </a:solidFill>
            </a:endParaRPr>
          </a:p>
        </p:txBody>
      </p:sp>
      <p:sp>
        <p:nvSpPr>
          <p:cNvPr id="384" name="TextBox 383"/>
          <p:cNvSpPr txBox="1"/>
          <p:nvPr/>
        </p:nvSpPr>
        <p:spPr>
          <a:xfrm>
            <a:off x="1676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2</a:t>
            </a:r>
          </a:p>
        </p:txBody>
      </p:sp>
      <p:sp>
        <p:nvSpPr>
          <p:cNvPr id="385" name="TextBox 384"/>
          <p:cNvSpPr txBox="1"/>
          <p:nvPr/>
        </p:nvSpPr>
        <p:spPr>
          <a:xfrm>
            <a:off x="19050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1200" dirty="0">
                <a:solidFill>
                  <a:srgbClr val="0000FF"/>
                </a:solidFill>
              </a:rPr>
              <a:t>3</a:t>
            </a:r>
          </a:p>
        </p:txBody>
      </p:sp>
      <p:sp>
        <p:nvSpPr>
          <p:cNvPr id="386" name="TextBox 385"/>
          <p:cNvSpPr txBox="1"/>
          <p:nvPr/>
        </p:nvSpPr>
        <p:spPr>
          <a:xfrm>
            <a:off x="2209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1200" dirty="0">
                <a:solidFill>
                  <a:srgbClr val="0000FF"/>
                </a:solidFill>
              </a:rPr>
              <a:t>4</a:t>
            </a:r>
          </a:p>
        </p:txBody>
      </p:sp>
      <p:sp>
        <p:nvSpPr>
          <p:cNvPr id="387" name="TextBox 386"/>
          <p:cNvSpPr txBox="1"/>
          <p:nvPr/>
        </p:nvSpPr>
        <p:spPr>
          <a:xfrm>
            <a:off x="2438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1200" dirty="0">
                <a:solidFill>
                  <a:srgbClr val="0000FF"/>
                </a:solidFill>
              </a:rPr>
              <a:t>1</a:t>
            </a:r>
          </a:p>
        </p:txBody>
      </p:sp>
      <p:sp>
        <p:nvSpPr>
          <p:cNvPr id="388" name="TextBox 387"/>
          <p:cNvSpPr txBox="1"/>
          <p:nvPr/>
        </p:nvSpPr>
        <p:spPr>
          <a:xfrm>
            <a:off x="3124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2</a:t>
            </a:r>
          </a:p>
        </p:txBody>
      </p:sp>
      <p:sp>
        <p:nvSpPr>
          <p:cNvPr id="389" name="TextBox 388"/>
          <p:cNvSpPr txBox="1"/>
          <p:nvPr/>
        </p:nvSpPr>
        <p:spPr>
          <a:xfrm>
            <a:off x="3352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390" name="TextBox 389"/>
          <p:cNvSpPr txBox="1"/>
          <p:nvPr/>
        </p:nvSpPr>
        <p:spPr>
          <a:xfrm>
            <a:off x="3581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82800" rtlCol="0">
            <a:spAutoFit/>
          </a:bodyPr>
          <a:lstStyle/>
          <a:p>
            <a:pPr algn="l"/>
            <a:r>
              <a:rPr lang="en-US" sz="1200" dirty="0" smtClean="0">
                <a:solidFill>
                  <a:srgbClr val="0000FF"/>
                </a:solidFill>
              </a:rPr>
              <a:t>1</a:t>
            </a:r>
          </a:p>
        </p:txBody>
      </p:sp>
      <p:sp>
        <p:nvSpPr>
          <p:cNvPr id="391" name="TextBox 390"/>
          <p:cNvSpPr txBox="1"/>
          <p:nvPr/>
        </p:nvSpPr>
        <p:spPr>
          <a:xfrm>
            <a:off x="3886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1200" dirty="0" smtClean="0">
                <a:solidFill>
                  <a:srgbClr val="0000FF"/>
                </a:solidFill>
              </a:rPr>
              <a:t>5</a:t>
            </a:r>
          </a:p>
        </p:txBody>
      </p:sp>
      <p:sp>
        <p:nvSpPr>
          <p:cNvPr id="392" name="TextBox 391"/>
          <p:cNvSpPr txBox="1"/>
          <p:nvPr/>
        </p:nvSpPr>
        <p:spPr>
          <a:xfrm>
            <a:off x="411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393" name="TextBox 392"/>
          <p:cNvSpPr txBox="1"/>
          <p:nvPr/>
        </p:nvSpPr>
        <p:spPr>
          <a:xfrm>
            <a:off x="43434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4</a:t>
            </a:r>
          </a:p>
        </p:txBody>
      </p:sp>
      <p:sp>
        <p:nvSpPr>
          <p:cNvPr id="394" name="TextBox 393"/>
          <p:cNvSpPr txBox="1"/>
          <p:nvPr/>
        </p:nvSpPr>
        <p:spPr>
          <a:xfrm>
            <a:off x="2514600" y="2286000"/>
            <a:ext cx="228600" cy="205629"/>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36000">
            <a:spAutoFit/>
          </a:bodyPr>
          <a:lstStyle/>
          <a:p>
            <a:pPr>
              <a:defRPr/>
            </a:pPr>
            <a:r>
              <a:rPr lang="en-US" sz="800" b="1" dirty="0">
                <a:solidFill>
                  <a:srgbClr val="0000FF"/>
                </a:solidFill>
              </a:rPr>
              <a:t>X</a:t>
            </a:r>
          </a:p>
        </p:txBody>
      </p:sp>
      <p:sp>
        <p:nvSpPr>
          <p:cNvPr id="395" name="TextBox 394"/>
          <p:cNvSpPr txBox="1"/>
          <p:nvPr/>
        </p:nvSpPr>
        <p:spPr>
          <a:xfrm>
            <a:off x="2971800" y="2362200"/>
            <a:ext cx="457200" cy="2201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504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396" name="Diagonal Stripe 395"/>
          <p:cNvSpPr/>
          <p:nvPr/>
        </p:nvSpPr>
        <p:spPr>
          <a:xfrm>
            <a:off x="2667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8" name="Diagonal Stripe 397"/>
          <p:cNvSpPr/>
          <p:nvPr/>
        </p:nvSpPr>
        <p:spPr>
          <a:xfrm>
            <a:off x="2667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7" name="Diagonal Stripe 396"/>
          <p:cNvSpPr/>
          <p:nvPr/>
        </p:nvSpPr>
        <p:spPr>
          <a:xfrm>
            <a:off x="2667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9" name="Diagonal Stripe 398"/>
          <p:cNvSpPr/>
          <p:nvPr/>
        </p:nvSpPr>
        <p:spPr>
          <a:xfrm rot="10800000">
            <a:off x="2743200" y="2590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0" name="Diagonal Stripe 399"/>
          <p:cNvSpPr/>
          <p:nvPr/>
        </p:nvSpPr>
        <p:spPr>
          <a:xfrm rot="10800000">
            <a:off x="2743200" y="2667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3" name="Flowchart: Collate 224"/>
          <p:cNvSpPr/>
          <p:nvPr/>
        </p:nvSpPr>
        <p:spPr>
          <a:xfrm>
            <a:off x="2895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4" name="Flowchart: Collate 225"/>
          <p:cNvSpPr/>
          <p:nvPr/>
        </p:nvSpPr>
        <p:spPr>
          <a:xfrm>
            <a:off x="2971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2" name="Diagonal Stripe 401"/>
          <p:cNvSpPr/>
          <p:nvPr/>
        </p:nvSpPr>
        <p:spPr>
          <a:xfrm rot="10800000">
            <a:off x="2743200" y="27432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5" name="Diagonal Stripe 404"/>
          <p:cNvSpPr/>
          <p:nvPr/>
        </p:nvSpPr>
        <p:spPr>
          <a:xfrm>
            <a:off x="45720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6" name="Diagonal Stripe 405"/>
          <p:cNvSpPr/>
          <p:nvPr/>
        </p:nvSpPr>
        <p:spPr>
          <a:xfrm>
            <a:off x="45720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7" name="Diagonal Stripe 406"/>
          <p:cNvSpPr/>
          <p:nvPr/>
        </p:nvSpPr>
        <p:spPr>
          <a:xfrm>
            <a:off x="4572000" y="2743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8" name="Diagonal Stripe 407"/>
          <p:cNvSpPr/>
          <p:nvPr/>
        </p:nvSpPr>
        <p:spPr>
          <a:xfrm rot="10800000">
            <a:off x="46482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9" name="Diagonal Stripe 408"/>
          <p:cNvSpPr/>
          <p:nvPr/>
        </p:nvSpPr>
        <p:spPr>
          <a:xfrm rot="10800000">
            <a:off x="4648200" y="2667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1" name="Diagonal Stripe 410"/>
          <p:cNvSpPr/>
          <p:nvPr/>
        </p:nvSpPr>
        <p:spPr>
          <a:xfrm>
            <a:off x="4800600" y="2590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2" name="Flowchart: Collate 226"/>
          <p:cNvSpPr/>
          <p:nvPr/>
        </p:nvSpPr>
        <p:spPr>
          <a:xfrm>
            <a:off x="48768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3" name="Flowchart: Collate 227"/>
          <p:cNvSpPr/>
          <p:nvPr/>
        </p:nvSpPr>
        <p:spPr>
          <a:xfrm>
            <a:off x="48006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6" name="TextBox 415"/>
          <p:cNvSpPr txBox="1"/>
          <p:nvPr/>
        </p:nvSpPr>
        <p:spPr>
          <a:xfrm>
            <a:off x="60198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A</a:t>
            </a:r>
          </a:p>
        </p:txBody>
      </p:sp>
      <p:sp>
        <p:nvSpPr>
          <p:cNvPr id="417" name="TextBox 416"/>
          <p:cNvSpPr txBox="1"/>
          <p:nvPr/>
        </p:nvSpPr>
        <p:spPr>
          <a:xfrm>
            <a:off x="7467600" y="2286000"/>
            <a:ext cx="609600" cy="261852"/>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61200">
            <a:prstTxWarp prst="textNoShape">
              <a:avLst/>
            </a:prstTxWarp>
            <a:spAutoFit/>
          </a:bodyPr>
          <a:lstStyle/>
          <a:p>
            <a:pPr>
              <a:defRPr/>
            </a:pPr>
            <a:r>
              <a:rPr lang="en-US" sz="600" dirty="0" smtClean="0">
                <a:solidFill>
                  <a:srgbClr val="0000FF"/>
                </a:solidFill>
              </a:rPr>
              <a:t> </a:t>
            </a:r>
            <a:r>
              <a:rPr lang="en-US" sz="1000" dirty="0" smtClean="0">
                <a:solidFill>
                  <a:srgbClr val="0000FF"/>
                </a:solidFill>
              </a:rPr>
              <a:t>U </a:t>
            </a:r>
            <a:r>
              <a:rPr lang="en-US" sz="1000" dirty="0">
                <a:solidFill>
                  <a:srgbClr val="0000FF"/>
                </a:solidFill>
              </a:rPr>
              <a:t>O C</a:t>
            </a:r>
          </a:p>
        </p:txBody>
      </p:sp>
      <p:sp>
        <p:nvSpPr>
          <p:cNvPr id="418" name="TextBox 417"/>
          <p:cNvSpPr txBox="1"/>
          <p:nvPr/>
        </p:nvSpPr>
        <p:spPr>
          <a:xfrm>
            <a:off x="83820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300" b="1" dirty="0" smtClean="0">
                <a:solidFill>
                  <a:srgbClr val="0000FF"/>
                </a:solidFill>
              </a:rPr>
              <a:t>      </a:t>
            </a:r>
            <a:r>
              <a:rPr lang="en-US" sz="400" b="1" dirty="0" smtClean="0">
                <a:solidFill>
                  <a:srgbClr val="0000FF"/>
                </a:solidFill>
              </a:rPr>
              <a:t>   </a:t>
            </a:r>
            <a:r>
              <a:rPr lang="en-US" sz="600" b="1" dirty="0" smtClean="0">
                <a:solidFill>
                  <a:srgbClr val="0000FF"/>
                </a:solidFill>
              </a:rPr>
              <a:t>20 09</a:t>
            </a:r>
            <a:endParaRPr lang="en-US" sz="600" b="1" dirty="0">
              <a:solidFill>
                <a:srgbClr val="0000FF"/>
              </a:solidFill>
            </a:endParaRPr>
          </a:p>
        </p:txBody>
      </p:sp>
      <p:sp>
        <p:nvSpPr>
          <p:cNvPr id="419" name="TextBox 418"/>
          <p:cNvSpPr txBox="1"/>
          <p:nvPr/>
        </p:nvSpPr>
        <p:spPr>
          <a:xfrm>
            <a:off x="7162800" y="2362200"/>
            <a:ext cx="304800" cy="212899"/>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43200">
            <a:spAutoFit/>
          </a:bodyPr>
          <a:lstStyle/>
          <a:p>
            <a:pPr>
              <a:defRPr/>
            </a:pP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420" name="TextBox 419"/>
          <p:cNvSpPr txBox="1"/>
          <p:nvPr/>
        </p:nvSpPr>
        <p:spPr>
          <a:xfrm>
            <a:off x="6629400" y="2286000"/>
            <a:ext cx="304800" cy="201994"/>
          </a:xfrm>
          <a:prstGeom prst="rect">
            <a:avLst/>
          </a:prstGeom>
          <a:noFill/>
          <a:ln>
            <a:noFill/>
          </a:ln>
        </p:spPr>
        <p:style>
          <a:lnRef idx="2">
            <a:schemeClr val="dk1"/>
          </a:lnRef>
          <a:fillRef idx="1">
            <a:schemeClr val="lt1"/>
          </a:fillRef>
          <a:effectRef idx="0">
            <a:schemeClr val="dk1"/>
          </a:effectRef>
          <a:fontRef idx="minor">
            <a:schemeClr val="dk1"/>
          </a:fontRef>
        </p:style>
        <p:txBody>
          <a:bodyPr tIns="32400">
            <a:spAutoFit/>
          </a:bodyPr>
          <a:lstStyle/>
          <a:p>
            <a:pPr>
              <a:defRPr/>
            </a:pPr>
            <a:r>
              <a:rPr lang="en-US" sz="800" b="1" dirty="0">
                <a:solidFill>
                  <a:srgbClr val="0000FF"/>
                </a:solidFill>
              </a:rPr>
              <a:t>X</a:t>
            </a:r>
          </a:p>
        </p:txBody>
      </p:sp>
      <p:sp>
        <p:nvSpPr>
          <p:cNvPr id="421" name="TextBox 420"/>
          <p:cNvSpPr txBox="1"/>
          <p:nvPr/>
        </p:nvSpPr>
        <p:spPr>
          <a:xfrm>
            <a:off x="5486400" y="2286000"/>
            <a:ext cx="457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72000">
            <a:prstTxWarp prst="textNoShape">
              <a:avLst/>
            </a:prstTxWarp>
            <a:spAutoFit/>
          </a:bodyPr>
          <a:lstStyle/>
          <a:p>
            <a:r>
              <a:rPr lang="en-US" sz="600" b="1" dirty="0" smtClean="0">
                <a:solidFill>
                  <a:srgbClr val="0000FF"/>
                </a:solidFill>
              </a:rPr>
              <a:t> </a:t>
            </a:r>
            <a:r>
              <a:rPr lang="en-US" sz="400" b="1" dirty="0" smtClean="0">
                <a:solidFill>
                  <a:srgbClr val="0000FF"/>
                </a:solidFill>
              </a:rPr>
              <a:t> </a:t>
            </a:r>
            <a:r>
              <a:rPr lang="en-US" sz="600" b="1" dirty="0" smtClean="0">
                <a:solidFill>
                  <a:srgbClr val="0000FF"/>
                </a:solidFill>
              </a:rPr>
              <a:t>19 </a:t>
            </a:r>
            <a:r>
              <a:rPr lang="en-US" sz="400" b="1" dirty="0" smtClean="0">
                <a:solidFill>
                  <a:srgbClr val="0000FF"/>
                </a:solidFill>
              </a:rPr>
              <a:t> </a:t>
            </a:r>
            <a:r>
              <a:rPr lang="en-US" sz="600" b="1" dirty="0" smtClean="0">
                <a:solidFill>
                  <a:srgbClr val="0000FF"/>
                </a:solidFill>
              </a:rPr>
              <a:t>47</a:t>
            </a:r>
            <a:endParaRPr lang="en-US" sz="600" b="1" dirty="0">
              <a:solidFill>
                <a:srgbClr val="0000FF"/>
              </a:solidFill>
            </a:endParaRPr>
          </a:p>
        </p:txBody>
      </p:sp>
      <p:sp>
        <p:nvSpPr>
          <p:cNvPr id="423" name="TextBox 422"/>
          <p:cNvSpPr txBox="1"/>
          <p:nvPr/>
        </p:nvSpPr>
        <p:spPr>
          <a:xfrm>
            <a:off x="5334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4</a:t>
            </a:r>
          </a:p>
        </p:txBody>
      </p:sp>
      <p:sp>
        <p:nvSpPr>
          <p:cNvPr id="422" name="TextBox 421"/>
          <p:cNvSpPr txBox="1"/>
          <p:nvPr/>
        </p:nvSpPr>
        <p:spPr>
          <a:xfrm>
            <a:off x="71628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90000">
            <a:spAutoFit/>
          </a:bodyPr>
          <a:lstStyle/>
          <a:p>
            <a:pPr>
              <a:defRPr/>
            </a:pPr>
            <a:r>
              <a:rPr lang="en-US" sz="600" b="1" dirty="0" smtClean="0">
                <a:solidFill>
                  <a:srgbClr val="0000FF"/>
                </a:solidFill>
              </a:rPr>
              <a:t> </a:t>
            </a:r>
            <a:r>
              <a:rPr lang="en-US" sz="1200" b="1" dirty="0" smtClean="0">
                <a:solidFill>
                  <a:srgbClr val="0000FF"/>
                </a:solidFill>
              </a:rPr>
              <a:t>X</a:t>
            </a:r>
            <a:endParaRPr lang="en-US" sz="1200" b="1" dirty="0">
              <a:solidFill>
                <a:srgbClr val="0000FF"/>
              </a:solidFill>
            </a:endParaRPr>
          </a:p>
        </p:txBody>
      </p:sp>
      <p:sp>
        <p:nvSpPr>
          <p:cNvPr id="424" name="TextBox 423"/>
          <p:cNvSpPr txBox="1"/>
          <p:nvPr/>
        </p:nvSpPr>
        <p:spPr>
          <a:xfrm>
            <a:off x="55626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400" dirty="0" smtClean="0">
                <a:solidFill>
                  <a:srgbClr val="0000FF"/>
                </a:solidFill>
              </a:rPr>
              <a:t> </a:t>
            </a:r>
            <a:r>
              <a:rPr lang="en-US" sz="1200" dirty="0" smtClean="0">
                <a:solidFill>
                  <a:srgbClr val="0000FF"/>
                </a:solidFill>
              </a:rPr>
              <a:t>2</a:t>
            </a:r>
          </a:p>
        </p:txBody>
      </p:sp>
      <p:sp>
        <p:nvSpPr>
          <p:cNvPr id="425" name="TextBox 424"/>
          <p:cNvSpPr txBox="1"/>
          <p:nvPr/>
        </p:nvSpPr>
        <p:spPr>
          <a:xfrm>
            <a:off x="5791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800" dirty="0" smtClean="0">
                <a:solidFill>
                  <a:srgbClr val="0000FF"/>
                </a:solidFill>
              </a:rPr>
              <a:t> </a:t>
            </a:r>
            <a:r>
              <a:rPr lang="en-US" sz="1200" dirty="0" smtClean="0">
                <a:solidFill>
                  <a:srgbClr val="0000FF"/>
                </a:solidFill>
              </a:rPr>
              <a:t>6</a:t>
            </a:r>
          </a:p>
        </p:txBody>
      </p:sp>
      <p:sp>
        <p:nvSpPr>
          <p:cNvPr id="426" name="TextBox 425"/>
          <p:cNvSpPr txBox="1"/>
          <p:nvPr/>
        </p:nvSpPr>
        <p:spPr>
          <a:xfrm>
            <a:off x="60960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28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427" name="TextBox 426"/>
          <p:cNvSpPr txBox="1"/>
          <p:nvPr/>
        </p:nvSpPr>
        <p:spPr>
          <a:xfrm>
            <a:off x="6324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1200" dirty="0" smtClean="0">
                <a:solidFill>
                  <a:srgbClr val="0000FF"/>
                </a:solidFill>
              </a:rPr>
              <a:t>5</a:t>
            </a:r>
          </a:p>
        </p:txBody>
      </p:sp>
      <p:sp>
        <p:nvSpPr>
          <p:cNvPr id="428" name="TextBox 427"/>
          <p:cNvSpPr txBox="1"/>
          <p:nvPr/>
        </p:nvSpPr>
        <p:spPr>
          <a:xfrm>
            <a:off x="65532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828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429" name="TextBox 428"/>
          <p:cNvSpPr txBox="1"/>
          <p:nvPr/>
        </p:nvSpPr>
        <p:spPr>
          <a:xfrm>
            <a:off x="65532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430" name="TextBox 429"/>
          <p:cNvSpPr txBox="1"/>
          <p:nvPr/>
        </p:nvSpPr>
        <p:spPr>
          <a:xfrm>
            <a:off x="6477000" y="2895600"/>
            <a:ext cx="533400" cy="2565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86400" rtlCol="0">
            <a:spAutoFit/>
          </a:bodyPr>
          <a:lstStyle/>
          <a:p>
            <a:pPr algn="l"/>
            <a:r>
              <a:rPr lang="en-US" sz="400" dirty="0" smtClean="0">
                <a:solidFill>
                  <a:srgbClr val="0000FF"/>
                </a:solidFill>
              </a:rPr>
              <a:t>    </a:t>
            </a:r>
            <a:r>
              <a:rPr lang="en-US" sz="800" dirty="0" smtClean="0">
                <a:solidFill>
                  <a:srgbClr val="0000FF"/>
                </a:solidFill>
              </a:rPr>
              <a:t>16 21</a:t>
            </a:r>
          </a:p>
        </p:txBody>
      </p:sp>
      <p:sp>
        <p:nvSpPr>
          <p:cNvPr id="431" name="TextBox 430"/>
          <p:cNvSpPr txBox="1"/>
          <p:nvPr/>
        </p:nvSpPr>
        <p:spPr>
          <a:xfrm>
            <a:off x="6477000" y="3048000"/>
            <a:ext cx="5334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4800" rtlCol="0">
            <a:spAutoFit/>
          </a:bodyPr>
          <a:lstStyle/>
          <a:p>
            <a:pPr algn="l"/>
            <a:r>
              <a:rPr lang="en-US" sz="400" dirty="0" smtClean="0">
                <a:solidFill>
                  <a:srgbClr val="0000FF"/>
                </a:solidFill>
              </a:rPr>
              <a:t>    </a:t>
            </a:r>
            <a:r>
              <a:rPr lang="en-US" sz="800" dirty="0" smtClean="0">
                <a:solidFill>
                  <a:srgbClr val="0000FF"/>
                </a:solidFill>
              </a:rPr>
              <a:t>17 22</a:t>
            </a:r>
          </a:p>
        </p:txBody>
      </p:sp>
      <p:sp>
        <p:nvSpPr>
          <p:cNvPr id="432" name="TextBox 431"/>
          <p:cNvSpPr txBox="1"/>
          <p:nvPr/>
        </p:nvSpPr>
        <p:spPr>
          <a:xfrm>
            <a:off x="71628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433" name="TextBox 432"/>
          <p:cNvSpPr txBox="1"/>
          <p:nvPr/>
        </p:nvSpPr>
        <p:spPr>
          <a:xfrm>
            <a:off x="74676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434" name="TextBox 433"/>
          <p:cNvSpPr txBox="1"/>
          <p:nvPr/>
        </p:nvSpPr>
        <p:spPr>
          <a:xfrm>
            <a:off x="7696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82800">
            <a:spAutoFit/>
          </a:bodyPr>
          <a:lstStyle/>
          <a:p>
            <a:pPr>
              <a:defRPr/>
            </a:pPr>
            <a:r>
              <a:rPr lang="en-US" sz="400" dirty="0" smtClean="0">
                <a:solidFill>
                  <a:srgbClr val="0000FF"/>
                </a:solidFill>
              </a:rPr>
              <a:t>  </a:t>
            </a:r>
            <a:r>
              <a:rPr lang="en-US" sz="1200" dirty="0" smtClean="0">
                <a:solidFill>
                  <a:srgbClr val="0000FF"/>
                </a:solidFill>
              </a:rPr>
              <a:t>13</a:t>
            </a:r>
            <a:endParaRPr lang="en-US" sz="1200" dirty="0">
              <a:solidFill>
                <a:srgbClr val="0000FF"/>
              </a:solidFill>
            </a:endParaRPr>
          </a:p>
        </p:txBody>
      </p:sp>
      <p:sp>
        <p:nvSpPr>
          <p:cNvPr id="435" name="TextBox 434"/>
          <p:cNvSpPr txBox="1"/>
          <p:nvPr/>
        </p:nvSpPr>
        <p:spPr>
          <a:xfrm>
            <a:off x="79248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36" name="TextBox 435"/>
          <p:cNvSpPr txBox="1"/>
          <p:nvPr/>
        </p:nvSpPr>
        <p:spPr>
          <a:xfrm>
            <a:off x="8153400" y="2590800"/>
            <a:ext cx="3810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82800">
            <a:spAutoFit/>
          </a:bodyPr>
          <a:lstStyle/>
          <a:p>
            <a:pPr>
              <a:defRPr/>
            </a:pPr>
            <a:r>
              <a:rPr lang="en-US" sz="400" dirty="0" smtClean="0">
                <a:solidFill>
                  <a:srgbClr val="0000FF"/>
                </a:solidFill>
              </a:rPr>
              <a:t>   </a:t>
            </a:r>
            <a:r>
              <a:rPr lang="en-US" sz="1200" dirty="0" smtClean="0">
                <a:solidFill>
                  <a:srgbClr val="0000FF"/>
                </a:solidFill>
              </a:rPr>
              <a:t>3</a:t>
            </a:r>
            <a:endParaRPr lang="en-US" sz="1200" dirty="0">
              <a:solidFill>
                <a:srgbClr val="0000FF"/>
              </a:solidFill>
            </a:endParaRPr>
          </a:p>
        </p:txBody>
      </p:sp>
      <p:sp>
        <p:nvSpPr>
          <p:cNvPr id="437" name="TextBox 436"/>
          <p:cNvSpPr txBox="1"/>
          <p:nvPr/>
        </p:nvSpPr>
        <p:spPr>
          <a:xfrm>
            <a:off x="8458200" y="2590800"/>
            <a:ext cx="4572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454" name="Diagonal Stripe 453"/>
          <p:cNvSpPr/>
          <p:nvPr/>
        </p:nvSpPr>
        <p:spPr>
          <a:xfrm>
            <a:off x="6934200" y="2590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01" name="Diagonal Stripe 400"/>
          <p:cNvSpPr/>
          <p:nvPr/>
        </p:nvSpPr>
        <p:spPr>
          <a:xfrm>
            <a:off x="6934200" y="26670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0" name="Diagonal Stripe 409"/>
          <p:cNvSpPr/>
          <p:nvPr/>
        </p:nvSpPr>
        <p:spPr>
          <a:xfrm>
            <a:off x="6934200" y="27432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15" name="Diagonal Stripe 414"/>
          <p:cNvSpPr/>
          <p:nvPr/>
        </p:nvSpPr>
        <p:spPr>
          <a:xfrm>
            <a:off x="6934200" y="28194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8" name="Diagonal Stripe 437"/>
          <p:cNvSpPr/>
          <p:nvPr/>
        </p:nvSpPr>
        <p:spPr>
          <a:xfrm>
            <a:off x="6934200" y="28956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39" name="Diagonal Stripe 438"/>
          <p:cNvSpPr/>
          <p:nvPr/>
        </p:nvSpPr>
        <p:spPr>
          <a:xfrm>
            <a:off x="6934200" y="2971800"/>
            <a:ext cx="85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1" name="Diagonal Stripe 440"/>
          <p:cNvSpPr/>
          <p:nvPr/>
        </p:nvSpPr>
        <p:spPr>
          <a:xfrm flipH="1" flipV="1">
            <a:off x="6781800" y="2667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2" name="Diagonal Stripe 441"/>
          <p:cNvSpPr/>
          <p:nvPr/>
        </p:nvSpPr>
        <p:spPr>
          <a:xfrm flipH="1" flipV="1">
            <a:off x="6781800" y="2743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3" name="Diagonal Stripe 442"/>
          <p:cNvSpPr/>
          <p:nvPr/>
        </p:nvSpPr>
        <p:spPr>
          <a:xfrm flipH="1" flipV="1">
            <a:off x="6781800" y="2819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4" name="Diagonal Stripe 443"/>
          <p:cNvSpPr/>
          <p:nvPr/>
        </p:nvSpPr>
        <p:spPr>
          <a:xfrm flipH="1" flipV="1">
            <a:off x="6781800" y="2895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5" name="Diagonal Stripe 444"/>
          <p:cNvSpPr/>
          <p:nvPr/>
        </p:nvSpPr>
        <p:spPr>
          <a:xfrm flipH="1" flipV="1">
            <a:off x="6781800" y="2971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6" name="Diagonal Stripe 445"/>
          <p:cNvSpPr/>
          <p:nvPr/>
        </p:nvSpPr>
        <p:spPr>
          <a:xfrm flipH="1" flipV="1">
            <a:off x="6781800" y="30480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7" name="Diagonal Stripe 446"/>
          <p:cNvSpPr/>
          <p:nvPr/>
        </p:nvSpPr>
        <p:spPr>
          <a:xfrm flipH="1" flipV="1">
            <a:off x="6781800" y="31242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8" name="Diagonal Stripe 447"/>
          <p:cNvSpPr/>
          <p:nvPr/>
        </p:nvSpPr>
        <p:spPr>
          <a:xfrm flipH="1" flipV="1">
            <a:off x="6781800" y="32004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49" name="Diagonal Stripe 448"/>
          <p:cNvSpPr/>
          <p:nvPr/>
        </p:nvSpPr>
        <p:spPr>
          <a:xfrm flipH="1" flipV="1">
            <a:off x="6781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0" name="Diagonal Stripe 449"/>
          <p:cNvSpPr/>
          <p:nvPr/>
        </p:nvSpPr>
        <p:spPr>
          <a:xfrm flipH="1" flipV="1">
            <a:off x="6781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1" name="TextBox 450"/>
          <p:cNvSpPr txBox="1"/>
          <p:nvPr/>
        </p:nvSpPr>
        <p:spPr>
          <a:xfrm>
            <a:off x="69342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 8</a:t>
            </a:r>
          </a:p>
        </p:txBody>
      </p:sp>
      <p:sp>
        <p:nvSpPr>
          <p:cNvPr id="452" name="TextBox 451"/>
          <p:cNvSpPr txBox="1"/>
          <p:nvPr/>
        </p:nvSpPr>
        <p:spPr>
          <a:xfrm>
            <a:off x="8839200" y="3581400"/>
            <a:ext cx="6096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4000">
            <a:spAutoFit/>
          </a:bodyPr>
          <a:lstStyle/>
          <a:p>
            <a:pPr>
              <a:defRPr/>
            </a:pPr>
            <a:r>
              <a:rPr lang="en-US" sz="1100" dirty="0" smtClean="0">
                <a:solidFill>
                  <a:srgbClr val="0000FF"/>
                </a:solidFill>
              </a:rPr>
              <a:t> 19</a:t>
            </a:r>
            <a:endParaRPr lang="en-US" sz="1100" dirty="0">
              <a:solidFill>
                <a:srgbClr val="0000FF"/>
              </a:solidFill>
            </a:endParaRPr>
          </a:p>
        </p:txBody>
      </p:sp>
      <p:sp>
        <p:nvSpPr>
          <p:cNvPr id="456" name="Diagonal Stripe 455"/>
          <p:cNvSpPr/>
          <p:nvPr/>
        </p:nvSpPr>
        <p:spPr>
          <a:xfrm flipH="1" flipV="1">
            <a:off x="8686800" y="26669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7" name="Diagonal Stripe 456"/>
          <p:cNvSpPr/>
          <p:nvPr/>
        </p:nvSpPr>
        <p:spPr>
          <a:xfrm flipH="1" flipV="1">
            <a:off x="8686800" y="2743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8" name="Diagonal Stripe 457"/>
          <p:cNvSpPr/>
          <p:nvPr/>
        </p:nvSpPr>
        <p:spPr>
          <a:xfrm flipH="1" flipV="1">
            <a:off x="8686800" y="28194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59" name="Diagonal Stripe 458"/>
          <p:cNvSpPr/>
          <p:nvPr/>
        </p:nvSpPr>
        <p:spPr>
          <a:xfrm flipH="1" flipV="1">
            <a:off x="8686800" y="28955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0" name="Diagonal Stripe 459"/>
          <p:cNvSpPr/>
          <p:nvPr/>
        </p:nvSpPr>
        <p:spPr>
          <a:xfrm flipH="1" flipV="1">
            <a:off x="8686800" y="29717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1" name="Diagonal Stripe 460"/>
          <p:cNvSpPr/>
          <p:nvPr/>
        </p:nvSpPr>
        <p:spPr>
          <a:xfrm flipH="1" flipV="1">
            <a:off x="8686800" y="30480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2" name="Diagonal Stripe 461"/>
          <p:cNvSpPr/>
          <p:nvPr/>
        </p:nvSpPr>
        <p:spPr>
          <a:xfrm flipH="1" flipV="1">
            <a:off x="8686800" y="31241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3" name="Diagonal Stripe 462"/>
          <p:cNvSpPr/>
          <p:nvPr/>
        </p:nvSpPr>
        <p:spPr>
          <a:xfrm flipH="1" flipV="1">
            <a:off x="8686800" y="3200399"/>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4" name="Diagonal Stripe 463"/>
          <p:cNvSpPr/>
          <p:nvPr/>
        </p:nvSpPr>
        <p:spPr>
          <a:xfrm flipH="1" flipV="1">
            <a:off x="8686800" y="32766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65" name="Diagonal Stripe 464"/>
          <p:cNvSpPr/>
          <p:nvPr/>
        </p:nvSpPr>
        <p:spPr>
          <a:xfrm flipH="1" flipV="1">
            <a:off x="8686800" y="3352800"/>
            <a:ext cx="1261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78" name="Straight Connector 477"/>
          <p:cNvCxnSpPr/>
          <p:nvPr/>
        </p:nvCxnSpPr>
        <p:spPr>
          <a:xfrm rot="5400000" flipH="1" flipV="1">
            <a:off x="88572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0" name="Straight Connector 479"/>
          <p:cNvCxnSpPr/>
          <p:nvPr/>
        </p:nvCxnSpPr>
        <p:spPr>
          <a:xfrm rot="5400000" flipH="1" flipV="1">
            <a:off x="8857200" y="2649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1" name="Straight Connector 480"/>
          <p:cNvCxnSpPr/>
          <p:nvPr/>
        </p:nvCxnSpPr>
        <p:spPr>
          <a:xfrm rot="5400000" flipH="1" flipV="1">
            <a:off x="8857200" y="2725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2" name="Straight Connector 481"/>
          <p:cNvCxnSpPr/>
          <p:nvPr/>
        </p:nvCxnSpPr>
        <p:spPr>
          <a:xfrm rot="5400000" flipH="1" flipV="1">
            <a:off x="8857200" y="2801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3" name="Straight Connector 482"/>
          <p:cNvCxnSpPr/>
          <p:nvPr/>
        </p:nvCxnSpPr>
        <p:spPr>
          <a:xfrm rot="5400000" flipH="1" flipV="1">
            <a:off x="8857200" y="2877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4" name="Straight Connector 483"/>
          <p:cNvCxnSpPr/>
          <p:nvPr/>
        </p:nvCxnSpPr>
        <p:spPr>
          <a:xfrm rot="5400000" flipH="1" flipV="1">
            <a:off x="8857200" y="2953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rot="5400000" flipH="1" flipV="1">
            <a:off x="8857200" y="30300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6" name="Straight Connector 485"/>
          <p:cNvCxnSpPr/>
          <p:nvPr/>
        </p:nvCxnSpPr>
        <p:spPr>
          <a:xfrm rot="5400000" flipH="1" flipV="1">
            <a:off x="8857200" y="31062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7" name="Straight Connector 486"/>
          <p:cNvCxnSpPr/>
          <p:nvPr/>
        </p:nvCxnSpPr>
        <p:spPr>
          <a:xfrm rot="5400000" flipH="1" flipV="1">
            <a:off x="8933400" y="2572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8" name="Straight Connector 487"/>
          <p:cNvCxnSpPr/>
          <p:nvPr/>
        </p:nvCxnSpPr>
        <p:spPr>
          <a:xfrm rot="5400000" flipH="1" flipV="1">
            <a:off x="8857200" y="31824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9" name="Straight Connector 488"/>
          <p:cNvCxnSpPr/>
          <p:nvPr/>
        </p:nvCxnSpPr>
        <p:spPr>
          <a:xfrm rot="5400000" flipH="1" flipV="1">
            <a:off x="8857200" y="32586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90" name="Straight Connector 489"/>
          <p:cNvCxnSpPr/>
          <p:nvPr/>
        </p:nvCxnSpPr>
        <p:spPr>
          <a:xfrm rot="5400000" flipH="1" flipV="1">
            <a:off x="8857200" y="3334800"/>
            <a:ext cx="40200" cy="762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491" name="Diagonal Stripe 490"/>
          <p:cNvSpPr/>
          <p:nvPr/>
        </p:nvSpPr>
        <p:spPr>
          <a:xfrm flipH="1" flipV="1">
            <a:off x="8686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3" name="Diagonal Stripe 492"/>
          <p:cNvSpPr/>
          <p:nvPr/>
        </p:nvSpPr>
        <p:spPr>
          <a:xfrm flipH="1" flipV="1">
            <a:off x="6781800" y="2590800"/>
            <a:ext cx="126119" cy="45717"/>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494" name="TextBox 493"/>
          <p:cNvSpPr txBox="1"/>
          <p:nvPr/>
        </p:nvSpPr>
        <p:spPr>
          <a:xfrm>
            <a:off x="7391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495" name="TextBox 494"/>
          <p:cNvSpPr txBox="1"/>
          <p:nvPr/>
        </p:nvSpPr>
        <p:spPr>
          <a:xfrm>
            <a:off x="7620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5</a:t>
            </a:r>
            <a:endParaRPr lang="en-US" sz="1200" dirty="0">
              <a:solidFill>
                <a:srgbClr val="0000FF"/>
              </a:solidFill>
            </a:endParaRPr>
          </a:p>
        </p:txBody>
      </p:sp>
      <p:sp>
        <p:nvSpPr>
          <p:cNvPr id="496" name="TextBox 495"/>
          <p:cNvSpPr txBox="1"/>
          <p:nvPr/>
        </p:nvSpPr>
        <p:spPr>
          <a:xfrm>
            <a:off x="7848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497" name="TextBox 496"/>
          <p:cNvSpPr txBox="1"/>
          <p:nvPr/>
        </p:nvSpPr>
        <p:spPr>
          <a:xfrm>
            <a:off x="8153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498" name="TextBox 497"/>
          <p:cNvSpPr txBox="1"/>
          <p:nvPr/>
        </p:nvSpPr>
        <p:spPr>
          <a:xfrm>
            <a:off x="8382000" y="3200400"/>
            <a:ext cx="3810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6000">
            <a:spAutoFit/>
          </a:bodyPr>
          <a:lstStyle/>
          <a:p>
            <a:pPr>
              <a:defRPr/>
            </a:pPr>
            <a:r>
              <a:rPr lang="en-US" sz="1000" dirty="0" smtClean="0">
                <a:solidFill>
                  <a:srgbClr val="0000FF"/>
                </a:solidFill>
              </a:rPr>
              <a:t> 10</a:t>
            </a:r>
            <a:endParaRPr lang="en-US" sz="1000" dirty="0">
              <a:solidFill>
                <a:srgbClr val="0000FF"/>
              </a:solidFill>
            </a:endParaRPr>
          </a:p>
        </p:txBody>
      </p:sp>
      <p:sp>
        <p:nvSpPr>
          <p:cNvPr id="499" name="TextBox 498"/>
          <p:cNvSpPr txBox="1"/>
          <p:nvPr/>
        </p:nvSpPr>
        <p:spPr>
          <a:xfrm>
            <a:off x="7086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00" name="TextBox 499"/>
          <p:cNvSpPr txBox="1"/>
          <p:nvPr/>
        </p:nvSpPr>
        <p:spPr>
          <a:xfrm>
            <a:off x="7391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14</a:t>
            </a:r>
          </a:p>
        </p:txBody>
      </p:sp>
      <p:sp>
        <p:nvSpPr>
          <p:cNvPr id="501" name="TextBox 500"/>
          <p:cNvSpPr txBox="1"/>
          <p:nvPr/>
        </p:nvSpPr>
        <p:spPr>
          <a:xfrm>
            <a:off x="7620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16</a:t>
            </a:r>
          </a:p>
        </p:txBody>
      </p:sp>
      <p:sp>
        <p:nvSpPr>
          <p:cNvPr id="502" name="TextBox 501"/>
          <p:cNvSpPr txBox="1"/>
          <p:nvPr/>
        </p:nvSpPr>
        <p:spPr>
          <a:xfrm>
            <a:off x="7848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17</a:t>
            </a:r>
          </a:p>
        </p:txBody>
      </p:sp>
      <p:sp>
        <p:nvSpPr>
          <p:cNvPr id="503" name="TextBox 502"/>
          <p:cNvSpPr txBox="1"/>
          <p:nvPr/>
        </p:nvSpPr>
        <p:spPr>
          <a:xfrm>
            <a:off x="8077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18</a:t>
            </a:r>
          </a:p>
        </p:txBody>
      </p:sp>
      <p:sp>
        <p:nvSpPr>
          <p:cNvPr id="505" name="TextBox 504"/>
          <p:cNvSpPr txBox="1"/>
          <p:nvPr/>
        </p:nvSpPr>
        <p:spPr>
          <a:xfrm>
            <a:off x="8382000" y="3352800"/>
            <a:ext cx="5334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5200" rtlCol="0">
            <a:spAutoFit/>
          </a:bodyPr>
          <a:lstStyle/>
          <a:p>
            <a:pPr algn="l"/>
            <a:r>
              <a:rPr lang="en-US" sz="1000" dirty="0" smtClean="0">
                <a:solidFill>
                  <a:srgbClr val="0000FF"/>
                </a:solidFill>
              </a:rPr>
              <a:t>21</a:t>
            </a:r>
          </a:p>
        </p:txBody>
      </p:sp>
      <p:sp>
        <p:nvSpPr>
          <p:cNvPr id="507" name="TextBox 506"/>
          <p:cNvSpPr txBox="1"/>
          <p:nvPr/>
        </p:nvSpPr>
        <p:spPr>
          <a:xfrm>
            <a:off x="71628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23</a:t>
            </a:r>
          </a:p>
        </p:txBody>
      </p:sp>
      <p:sp>
        <p:nvSpPr>
          <p:cNvPr id="508" name="TextBox 507"/>
          <p:cNvSpPr txBox="1"/>
          <p:nvPr/>
        </p:nvSpPr>
        <p:spPr>
          <a:xfrm>
            <a:off x="7391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24</a:t>
            </a:r>
          </a:p>
        </p:txBody>
      </p:sp>
      <p:sp>
        <p:nvSpPr>
          <p:cNvPr id="509" name="TextBox 508"/>
          <p:cNvSpPr txBox="1"/>
          <p:nvPr/>
        </p:nvSpPr>
        <p:spPr>
          <a:xfrm>
            <a:off x="76962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1000" dirty="0" smtClean="0">
                <a:solidFill>
                  <a:srgbClr val="0000FF"/>
                </a:solidFill>
              </a:rPr>
              <a:t>25</a:t>
            </a:r>
          </a:p>
        </p:txBody>
      </p:sp>
      <p:sp>
        <p:nvSpPr>
          <p:cNvPr id="510" name="TextBox 509"/>
          <p:cNvSpPr txBox="1"/>
          <p:nvPr/>
        </p:nvSpPr>
        <p:spPr>
          <a:xfrm>
            <a:off x="5486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511" name="TextBox 510"/>
          <p:cNvSpPr txBox="1"/>
          <p:nvPr/>
        </p:nvSpPr>
        <p:spPr>
          <a:xfrm>
            <a:off x="5715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512" name="TextBox 511"/>
          <p:cNvSpPr txBox="1"/>
          <p:nvPr/>
        </p:nvSpPr>
        <p:spPr>
          <a:xfrm>
            <a:off x="5943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90000">
            <a:spAutoFit/>
          </a:bodyPr>
          <a:lstStyle/>
          <a:p>
            <a:pPr>
              <a:defRPr/>
            </a:pPr>
            <a:r>
              <a:rPr lang="en-US" sz="6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513" name="TextBox 512"/>
          <p:cNvSpPr txBox="1"/>
          <p:nvPr/>
        </p:nvSpPr>
        <p:spPr>
          <a:xfrm>
            <a:off x="62484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7</a:t>
            </a:r>
            <a:endParaRPr lang="en-US" sz="1200" dirty="0">
              <a:solidFill>
                <a:srgbClr val="0000FF"/>
              </a:solidFill>
            </a:endParaRPr>
          </a:p>
        </p:txBody>
      </p:sp>
      <p:sp>
        <p:nvSpPr>
          <p:cNvPr id="514" name="TextBox 513"/>
          <p:cNvSpPr txBox="1"/>
          <p:nvPr/>
        </p:nvSpPr>
        <p:spPr>
          <a:xfrm>
            <a:off x="64770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1200" dirty="0" smtClean="0">
                <a:solidFill>
                  <a:srgbClr val="0000FF"/>
                </a:solidFill>
              </a:rPr>
              <a:t>8</a:t>
            </a:r>
            <a:endParaRPr lang="en-US" sz="1200" dirty="0">
              <a:solidFill>
                <a:srgbClr val="0000FF"/>
              </a:solidFill>
            </a:endParaRPr>
          </a:p>
        </p:txBody>
      </p:sp>
      <p:sp>
        <p:nvSpPr>
          <p:cNvPr id="515" name="TextBox 514"/>
          <p:cNvSpPr txBox="1"/>
          <p:nvPr/>
        </p:nvSpPr>
        <p:spPr>
          <a:xfrm>
            <a:off x="54864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5200">
            <a:spAutoFit/>
          </a:bodyPr>
          <a:lstStyle/>
          <a:p>
            <a:pPr>
              <a:defRPr/>
            </a:pPr>
            <a:r>
              <a:rPr lang="en-US" sz="1000" dirty="0" smtClean="0">
                <a:solidFill>
                  <a:srgbClr val="0000FF"/>
                </a:solidFill>
              </a:rPr>
              <a:t> 12</a:t>
            </a:r>
            <a:endParaRPr lang="en-US" sz="1000" dirty="0">
              <a:solidFill>
                <a:srgbClr val="0000FF"/>
              </a:solidFill>
            </a:endParaRPr>
          </a:p>
        </p:txBody>
      </p:sp>
      <p:sp>
        <p:nvSpPr>
          <p:cNvPr id="516" name="TextBox 515"/>
          <p:cNvSpPr txBox="1"/>
          <p:nvPr/>
        </p:nvSpPr>
        <p:spPr>
          <a:xfrm>
            <a:off x="57150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13</a:t>
            </a:r>
            <a:endParaRPr lang="en-US" sz="1000" dirty="0">
              <a:solidFill>
                <a:srgbClr val="0000FF"/>
              </a:solidFill>
            </a:endParaRPr>
          </a:p>
        </p:txBody>
      </p:sp>
      <p:sp>
        <p:nvSpPr>
          <p:cNvPr id="517" name="TextBox 516"/>
          <p:cNvSpPr txBox="1"/>
          <p:nvPr/>
        </p:nvSpPr>
        <p:spPr>
          <a:xfrm>
            <a:off x="59436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25200">
            <a:spAutoFit/>
          </a:bodyPr>
          <a:lstStyle/>
          <a:p>
            <a:pPr>
              <a:defRPr/>
            </a:pPr>
            <a:r>
              <a:rPr lang="en-US" sz="1000" dirty="0" smtClean="0">
                <a:solidFill>
                  <a:srgbClr val="0000FF"/>
                </a:solidFill>
              </a:rPr>
              <a:t> 14</a:t>
            </a:r>
            <a:endParaRPr lang="en-US" sz="1000" dirty="0">
              <a:solidFill>
                <a:srgbClr val="0000FF"/>
              </a:solidFill>
            </a:endParaRPr>
          </a:p>
        </p:txBody>
      </p:sp>
      <p:sp>
        <p:nvSpPr>
          <p:cNvPr id="518" name="TextBox 517"/>
          <p:cNvSpPr txBox="1"/>
          <p:nvPr/>
        </p:nvSpPr>
        <p:spPr>
          <a:xfrm>
            <a:off x="61722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15</a:t>
            </a:r>
            <a:endParaRPr lang="en-US" sz="1000" dirty="0">
              <a:solidFill>
                <a:srgbClr val="0000FF"/>
              </a:solidFill>
            </a:endParaRPr>
          </a:p>
        </p:txBody>
      </p:sp>
      <p:sp>
        <p:nvSpPr>
          <p:cNvPr id="519" name="TextBox 518"/>
          <p:cNvSpPr txBox="1"/>
          <p:nvPr/>
        </p:nvSpPr>
        <p:spPr>
          <a:xfrm>
            <a:off x="6400800" y="3352800"/>
            <a:ext cx="3810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25200">
            <a:spAutoFit/>
          </a:bodyPr>
          <a:lstStyle/>
          <a:p>
            <a:pPr>
              <a:defRPr/>
            </a:pPr>
            <a:r>
              <a:rPr lang="en-US" sz="1000" dirty="0" smtClean="0">
                <a:solidFill>
                  <a:srgbClr val="0000FF"/>
                </a:solidFill>
              </a:rPr>
              <a:t> 17</a:t>
            </a:r>
            <a:endParaRPr lang="en-US" sz="1000" dirty="0">
              <a:solidFill>
                <a:srgbClr val="0000FF"/>
              </a:solidFill>
            </a:endParaRPr>
          </a:p>
        </p:txBody>
      </p:sp>
      <p:sp>
        <p:nvSpPr>
          <p:cNvPr id="520" name="TextBox 519"/>
          <p:cNvSpPr txBox="1"/>
          <p:nvPr/>
        </p:nvSpPr>
        <p:spPr>
          <a:xfrm>
            <a:off x="54864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19</a:t>
            </a:r>
          </a:p>
        </p:txBody>
      </p:sp>
      <p:sp>
        <p:nvSpPr>
          <p:cNvPr id="521" name="Oval 520"/>
          <p:cNvSpPr/>
          <p:nvPr/>
        </p:nvSpPr>
        <p:spPr>
          <a:xfrm>
            <a:off x="76962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2" name="Oval 521"/>
          <p:cNvSpPr/>
          <p:nvPr/>
        </p:nvSpPr>
        <p:spPr>
          <a:xfrm>
            <a:off x="5486400" y="35052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6" name="Collate 465"/>
          <p:cNvSpPr/>
          <p:nvPr/>
        </p:nvSpPr>
        <p:spPr>
          <a:xfrm>
            <a:off x="6934200" y="3048000"/>
            <a:ext cx="76200" cy="304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7" name="Collate 466"/>
          <p:cNvSpPr/>
          <p:nvPr/>
        </p:nvSpPr>
        <p:spPr>
          <a:xfrm>
            <a:off x="70104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8" name="Collate 467"/>
          <p:cNvSpPr/>
          <p:nvPr/>
        </p:nvSpPr>
        <p:spPr>
          <a:xfrm>
            <a:off x="7086600" y="2590800"/>
            <a:ext cx="76200"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0" name="Collate 469"/>
          <p:cNvSpPr/>
          <p:nvPr/>
        </p:nvSpPr>
        <p:spPr>
          <a:xfrm>
            <a:off x="8915400" y="2667000"/>
            <a:ext cx="762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2" name="Collate 471"/>
          <p:cNvSpPr/>
          <p:nvPr/>
        </p:nvSpPr>
        <p:spPr>
          <a:xfrm>
            <a:off x="9027600" y="2590800"/>
            <a:ext cx="45719" cy="7620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9" name="TextBox 468"/>
          <p:cNvSpPr txBox="1"/>
          <p:nvPr/>
        </p:nvSpPr>
        <p:spPr>
          <a:xfrm>
            <a:off x="13716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36000">
            <a:spAutoFit/>
          </a:bodyPr>
          <a:lstStyle/>
          <a:p>
            <a:pPr>
              <a:defRPr/>
            </a:pPr>
            <a:r>
              <a:rPr lang="en-US" sz="600" b="1" dirty="0" smtClean="0">
                <a:solidFill>
                  <a:srgbClr val="0000FF"/>
                </a:solidFill>
              </a:rPr>
              <a:t>20 12</a:t>
            </a:r>
            <a:endParaRPr lang="en-US" sz="600" b="1" dirty="0">
              <a:solidFill>
                <a:srgbClr val="0000FF"/>
              </a:solidFill>
            </a:endParaRPr>
          </a:p>
        </p:txBody>
      </p:sp>
      <p:sp>
        <p:nvSpPr>
          <p:cNvPr id="473" name="TextBox 472"/>
          <p:cNvSpPr txBox="1"/>
          <p:nvPr/>
        </p:nvSpPr>
        <p:spPr>
          <a:xfrm>
            <a:off x="4191000" y="3810000"/>
            <a:ext cx="457200" cy="174851"/>
          </a:xfrm>
          <a:prstGeom prst="rect">
            <a:avLst/>
          </a:prstGeom>
          <a:noFill/>
          <a:ln>
            <a:noFill/>
          </a:ln>
        </p:spPr>
        <p:style>
          <a:lnRef idx="2">
            <a:schemeClr val="dk1"/>
          </a:lnRef>
          <a:fillRef idx="1">
            <a:schemeClr val="lt1"/>
          </a:fillRef>
          <a:effectRef idx="0">
            <a:schemeClr val="dk1"/>
          </a:effectRef>
          <a:fontRef idx="minor">
            <a:schemeClr val="dk1"/>
          </a:fontRef>
        </p:style>
        <p:txBody>
          <a:bodyPr lIns="144000" tIns="36000">
            <a:prstTxWarp prst="textNoShape">
              <a:avLst/>
            </a:prstTxWarp>
            <a:spAutoFit/>
          </a:bodyPr>
          <a:lstStyle/>
          <a:p>
            <a:r>
              <a:rPr lang="en-US" sz="600" b="1" dirty="0" smtClean="0">
                <a:solidFill>
                  <a:srgbClr val="0000FF"/>
                </a:solidFill>
              </a:rPr>
              <a:t>20 28 </a:t>
            </a:r>
            <a:endParaRPr lang="en-US" sz="600" b="1" dirty="0">
              <a:solidFill>
                <a:srgbClr val="0000FF"/>
              </a:solidFill>
            </a:endParaRPr>
          </a:p>
        </p:txBody>
      </p:sp>
      <p:sp>
        <p:nvSpPr>
          <p:cNvPr id="474" name="TextBox 473"/>
          <p:cNvSpPr txBox="1"/>
          <p:nvPr/>
        </p:nvSpPr>
        <p:spPr>
          <a:xfrm>
            <a:off x="19050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A</a:t>
            </a:r>
            <a:endParaRPr lang="en-US" sz="1000" dirty="0">
              <a:solidFill>
                <a:srgbClr val="0000FF"/>
              </a:solidFill>
            </a:endParaRPr>
          </a:p>
        </p:txBody>
      </p:sp>
      <p:sp>
        <p:nvSpPr>
          <p:cNvPr id="475" name="TextBox 474"/>
          <p:cNvSpPr txBox="1"/>
          <p:nvPr/>
        </p:nvSpPr>
        <p:spPr>
          <a:xfrm>
            <a:off x="3352800" y="3810000"/>
            <a:ext cx="609600" cy="22550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25200">
            <a:prstTxWarp prst="textNoShape">
              <a:avLst/>
            </a:prstTxWarp>
            <a:spAutoFit/>
          </a:bodyPr>
          <a:lstStyle/>
          <a:p>
            <a:pPr>
              <a:defRPr/>
            </a:pPr>
            <a:r>
              <a:rPr lang="en-US" sz="1000" dirty="0">
                <a:solidFill>
                  <a:srgbClr val="0000FF"/>
                </a:solidFill>
              </a:rPr>
              <a:t>U O</a:t>
            </a:r>
            <a:r>
              <a:rPr lang="en-US" sz="1000" dirty="0" smtClean="0">
                <a:solidFill>
                  <a:srgbClr val="0000FF"/>
                </a:solidFill>
              </a:rPr>
              <a:t> C</a:t>
            </a:r>
            <a:endParaRPr lang="en-US" sz="1000" dirty="0">
              <a:solidFill>
                <a:srgbClr val="0000FF"/>
              </a:solidFill>
            </a:endParaRPr>
          </a:p>
        </p:txBody>
      </p:sp>
      <p:sp>
        <p:nvSpPr>
          <p:cNvPr id="476" name="TextBox 475"/>
          <p:cNvSpPr txBox="1"/>
          <p:nvPr/>
        </p:nvSpPr>
        <p:spPr>
          <a:xfrm>
            <a:off x="2286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B</a:t>
            </a:r>
          </a:p>
        </p:txBody>
      </p:sp>
      <p:sp>
        <p:nvSpPr>
          <p:cNvPr id="477" name="TextBox 476"/>
          <p:cNvSpPr txBox="1"/>
          <p:nvPr/>
        </p:nvSpPr>
        <p:spPr>
          <a:xfrm>
            <a:off x="30480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08000" tIns="64800" rtlCol="0">
            <a:spAutoFit/>
          </a:bodyPr>
          <a:lstStyle/>
          <a:p>
            <a:pPr algn="l"/>
            <a:r>
              <a:rPr lang="en-US" sz="600" dirty="0" smtClean="0">
                <a:solidFill>
                  <a:srgbClr val="0000FF"/>
                </a:solidFill>
              </a:rPr>
              <a:t>  </a:t>
            </a:r>
            <a:r>
              <a:rPr lang="en-US" sz="1400" dirty="0" smtClean="0">
                <a:solidFill>
                  <a:srgbClr val="0000FF"/>
                </a:solidFill>
              </a:rPr>
              <a:t>A</a:t>
            </a:r>
          </a:p>
        </p:txBody>
      </p:sp>
      <p:sp>
        <p:nvSpPr>
          <p:cNvPr id="479" name="TextBox 478"/>
          <p:cNvSpPr txBox="1"/>
          <p:nvPr/>
        </p:nvSpPr>
        <p:spPr>
          <a:xfrm>
            <a:off x="2514600" y="3733800"/>
            <a:ext cx="228600" cy="234710"/>
          </a:xfrm>
          <a:prstGeom prst="rect">
            <a:avLst/>
          </a:prstGeom>
          <a:noFill/>
          <a:ln>
            <a:noFill/>
          </a:ln>
        </p:spPr>
        <p:style>
          <a:lnRef idx="2">
            <a:schemeClr val="dk1"/>
          </a:lnRef>
          <a:fillRef idx="1">
            <a:schemeClr val="lt1"/>
          </a:fillRef>
          <a:effectRef idx="0">
            <a:schemeClr val="dk1"/>
          </a:effectRef>
          <a:fontRef idx="minor">
            <a:schemeClr val="dk1"/>
          </a:fontRef>
        </p:style>
        <p:txBody>
          <a:bodyPr lIns="64008" tIns="64800">
            <a:spAutoFit/>
          </a:bodyPr>
          <a:lstStyle/>
          <a:p>
            <a:pPr>
              <a:defRPr/>
            </a:pPr>
            <a:r>
              <a:rPr lang="en-US" sz="800" b="1" dirty="0">
                <a:solidFill>
                  <a:srgbClr val="0000FF"/>
                </a:solidFill>
              </a:rPr>
              <a:t>X</a:t>
            </a:r>
          </a:p>
        </p:txBody>
      </p:sp>
      <p:sp>
        <p:nvSpPr>
          <p:cNvPr id="492" name="TextBox 491"/>
          <p:cNvSpPr txBox="1"/>
          <p:nvPr/>
        </p:nvSpPr>
        <p:spPr>
          <a:xfrm>
            <a:off x="2971800" y="3886200"/>
            <a:ext cx="457200" cy="1874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64008" tIns="18000">
            <a:spAutoFit/>
          </a:bodyPr>
          <a:lstStyle/>
          <a:p>
            <a:pPr>
              <a:defRPr/>
            </a:pPr>
            <a:r>
              <a:rPr lang="en-US" sz="800" b="1" dirty="0" smtClean="0">
                <a:solidFill>
                  <a:srgbClr val="0000FF"/>
                </a:solidFill>
              </a:rPr>
              <a:t>  </a:t>
            </a:r>
            <a:r>
              <a:rPr lang="en-US" sz="400" b="1" dirty="0" smtClean="0">
                <a:solidFill>
                  <a:srgbClr val="0000FF"/>
                </a:solidFill>
              </a:rPr>
              <a:t> </a:t>
            </a:r>
            <a:r>
              <a:rPr lang="en-US" sz="800" b="1" dirty="0" smtClean="0">
                <a:solidFill>
                  <a:srgbClr val="0000FF"/>
                </a:solidFill>
              </a:rPr>
              <a:t>X</a:t>
            </a:r>
            <a:endParaRPr lang="en-US" sz="800" b="1" dirty="0">
              <a:solidFill>
                <a:srgbClr val="0000FF"/>
              </a:solidFill>
            </a:endParaRPr>
          </a:p>
        </p:txBody>
      </p:sp>
      <p:sp>
        <p:nvSpPr>
          <p:cNvPr id="504" name="TextBox 503"/>
          <p:cNvSpPr txBox="1"/>
          <p:nvPr/>
        </p:nvSpPr>
        <p:spPr>
          <a:xfrm>
            <a:off x="5410200" y="3733800"/>
            <a:ext cx="457200" cy="3270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64800" rtlCol="0">
            <a:spAutoFit/>
          </a:bodyPr>
          <a:lstStyle/>
          <a:p>
            <a:pPr algn="l"/>
            <a:r>
              <a:rPr lang="en-US" sz="800" dirty="0" smtClean="0">
                <a:solidFill>
                  <a:srgbClr val="0000FF"/>
                </a:solidFill>
              </a:rPr>
              <a:t> </a:t>
            </a:r>
            <a:r>
              <a:rPr lang="en-US" sz="1400" dirty="0" smtClean="0">
                <a:solidFill>
                  <a:srgbClr val="0000FF"/>
                </a:solidFill>
              </a:rPr>
              <a:t>B</a:t>
            </a:r>
          </a:p>
        </p:txBody>
      </p:sp>
      <p:sp>
        <p:nvSpPr>
          <p:cNvPr id="506" name="TextBox 505"/>
          <p:cNvSpPr txBox="1"/>
          <p:nvPr/>
        </p:nvSpPr>
        <p:spPr>
          <a:xfrm>
            <a:off x="6324600" y="3810000"/>
            <a:ext cx="457200" cy="24173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0800" rtlCol="0">
            <a:spAutoFit/>
          </a:bodyPr>
          <a:lstStyle/>
          <a:p>
            <a:pPr algn="l"/>
            <a:r>
              <a:rPr lang="en-US" sz="800" dirty="0" smtClean="0">
                <a:solidFill>
                  <a:srgbClr val="0000FF"/>
                </a:solidFill>
              </a:rPr>
              <a:t> </a:t>
            </a:r>
            <a:r>
              <a:rPr lang="en-US" sz="1200" dirty="0" smtClean="0">
                <a:solidFill>
                  <a:srgbClr val="0000FF"/>
                </a:solidFill>
              </a:rPr>
              <a:t>0 7</a:t>
            </a:r>
          </a:p>
        </p:txBody>
      </p:sp>
      <p:sp>
        <p:nvSpPr>
          <p:cNvPr id="523" name="TextBox 522"/>
          <p:cNvSpPr txBox="1"/>
          <p:nvPr/>
        </p:nvSpPr>
        <p:spPr>
          <a:xfrm>
            <a:off x="1143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24" name="TextBox 523"/>
          <p:cNvSpPr txBox="1"/>
          <p:nvPr/>
        </p:nvSpPr>
        <p:spPr>
          <a:xfrm>
            <a:off x="137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25" name="TextBox 524"/>
          <p:cNvSpPr txBox="1"/>
          <p:nvPr/>
        </p:nvSpPr>
        <p:spPr>
          <a:xfrm>
            <a:off x="1676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26" name="TextBox 525"/>
          <p:cNvSpPr txBox="1"/>
          <p:nvPr/>
        </p:nvSpPr>
        <p:spPr>
          <a:xfrm>
            <a:off x="190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5</a:t>
            </a:r>
          </a:p>
        </p:txBody>
      </p:sp>
      <p:sp>
        <p:nvSpPr>
          <p:cNvPr id="527" name="TextBox 526"/>
          <p:cNvSpPr txBox="1"/>
          <p:nvPr/>
        </p:nvSpPr>
        <p:spPr>
          <a:xfrm>
            <a:off x="213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28" name="TextBox 527"/>
          <p:cNvSpPr txBox="1"/>
          <p:nvPr/>
        </p:nvSpPr>
        <p:spPr>
          <a:xfrm>
            <a:off x="2438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29" name="TextBox 528"/>
          <p:cNvSpPr txBox="1"/>
          <p:nvPr/>
        </p:nvSpPr>
        <p:spPr>
          <a:xfrm>
            <a:off x="19050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30" name="TextBox 529"/>
          <p:cNvSpPr txBox="1"/>
          <p:nvPr/>
        </p:nvSpPr>
        <p:spPr>
          <a:xfrm>
            <a:off x="3048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31" name="TextBox 530"/>
          <p:cNvSpPr txBox="1"/>
          <p:nvPr/>
        </p:nvSpPr>
        <p:spPr>
          <a:xfrm>
            <a:off x="3276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12</a:t>
            </a:r>
          </a:p>
        </p:txBody>
      </p:sp>
      <p:sp>
        <p:nvSpPr>
          <p:cNvPr id="532" name="TextBox 531"/>
          <p:cNvSpPr txBox="1"/>
          <p:nvPr/>
        </p:nvSpPr>
        <p:spPr>
          <a:xfrm>
            <a:off x="3581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2</a:t>
            </a:r>
          </a:p>
        </p:txBody>
      </p:sp>
      <p:sp>
        <p:nvSpPr>
          <p:cNvPr id="533" name="TextBox 532"/>
          <p:cNvSpPr txBox="1"/>
          <p:nvPr/>
        </p:nvSpPr>
        <p:spPr>
          <a:xfrm>
            <a:off x="3810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3</a:t>
            </a:r>
          </a:p>
        </p:txBody>
      </p:sp>
      <p:sp>
        <p:nvSpPr>
          <p:cNvPr id="534" name="TextBox 533"/>
          <p:cNvSpPr txBox="1"/>
          <p:nvPr/>
        </p:nvSpPr>
        <p:spPr>
          <a:xfrm>
            <a:off x="4114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35" name="TextBox 534"/>
          <p:cNvSpPr txBox="1"/>
          <p:nvPr/>
        </p:nvSpPr>
        <p:spPr>
          <a:xfrm>
            <a:off x="43434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6" name="TextBox 535"/>
          <p:cNvSpPr txBox="1"/>
          <p:nvPr/>
        </p:nvSpPr>
        <p:spPr>
          <a:xfrm>
            <a:off x="5181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100" dirty="0" smtClean="0">
                <a:solidFill>
                  <a:srgbClr val="0000FF"/>
                </a:solidFill>
              </a:rPr>
              <a:t>2</a:t>
            </a:r>
          </a:p>
        </p:txBody>
      </p:sp>
      <p:sp>
        <p:nvSpPr>
          <p:cNvPr id="537" name="TextBox 536"/>
          <p:cNvSpPr txBox="1"/>
          <p:nvPr/>
        </p:nvSpPr>
        <p:spPr>
          <a:xfrm>
            <a:off x="5410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6</a:t>
            </a:r>
          </a:p>
        </p:txBody>
      </p:sp>
      <p:sp>
        <p:nvSpPr>
          <p:cNvPr id="538" name="TextBox 537"/>
          <p:cNvSpPr txBox="1"/>
          <p:nvPr/>
        </p:nvSpPr>
        <p:spPr>
          <a:xfrm>
            <a:off x="57150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a:t>
            </a:r>
          </a:p>
        </p:txBody>
      </p:sp>
      <p:sp>
        <p:nvSpPr>
          <p:cNvPr id="539" name="TextBox 538"/>
          <p:cNvSpPr txBox="1"/>
          <p:nvPr/>
        </p:nvSpPr>
        <p:spPr>
          <a:xfrm>
            <a:off x="59436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100" dirty="0" smtClean="0">
                <a:solidFill>
                  <a:srgbClr val="0000FF"/>
                </a:solidFill>
              </a:rPr>
              <a:t>5</a:t>
            </a:r>
          </a:p>
        </p:txBody>
      </p:sp>
      <p:sp>
        <p:nvSpPr>
          <p:cNvPr id="540" name="TextBox 539"/>
          <p:cNvSpPr txBox="1"/>
          <p:nvPr/>
        </p:nvSpPr>
        <p:spPr>
          <a:xfrm>
            <a:off x="59436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9600" rtlCol="0">
            <a:spAutoFit/>
          </a:bodyPr>
          <a:lstStyle/>
          <a:p>
            <a:pPr algn="l"/>
            <a:r>
              <a:rPr lang="en-US" sz="1100" dirty="0" smtClean="0">
                <a:solidFill>
                  <a:srgbClr val="0000FF"/>
                </a:solidFill>
              </a:rPr>
              <a:t>12</a:t>
            </a:r>
          </a:p>
        </p:txBody>
      </p:sp>
      <p:sp>
        <p:nvSpPr>
          <p:cNvPr id="541" name="TextBox 540"/>
          <p:cNvSpPr txBox="1"/>
          <p:nvPr/>
        </p:nvSpPr>
        <p:spPr>
          <a:xfrm>
            <a:off x="61722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400" dirty="0" smtClean="0">
                <a:solidFill>
                  <a:srgbClr val="0000FF"/>
                </a:solidFill>
              </a:rPr>
              <a:t> </a:t>
            </a:r>
            <a:r>
              <a:rPr lang="en-US" sz="1100" dirty="0" smtClean="0">
                <a:solidFill>
                  <a:srgbClr val="0000FF"/>
                </a:solidFill>
              </a:rPr>
              <a:t>7</a:t>
            </a:r>
          </a:p>
        </p:txBody>
      </p:sp>
      <p:sp>
        <p:nvSpPr>
          <p:cNvPr id="542" name="TextBox 541"/>
          <p:cNvSpPr txBox="1"/>
          <p:nvPr/>
        </p:nvSpPr>
        <p:spPr>
          <a:xfrm>
            <a:off x="6400800" y="4114800"/>
            <a:ext cx="5334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400" dirty="0" smtClean="0">
                <a:solidFill>
                  <a:srgbClr val="0000FF"/>
                </a:solidFill>
              </a:rPr>
              <a:t>    </a:t>
            </a:r>
            <a:r>
              <a:rPr lang="en-US" sz="1100" dirty="0" smtClean="0">
                <a:solidFill>
                  <a:srgbClr val="0000FF"/>
                </a:solidFill>
              </a:rPr>
              <a:t>4</a:t>
            </a:r>
          </a:p>
        </p:txBody>
      </p:sp>
      <p:sp>
        <p:nvSpPr>
          <p:cNvPr id="543" name="TextBox 542"/>
          <p:cNvSpPr txBox="1"/>
          <p:nvPr/>
        </p:nvSpPr>
        <p:spPr>
          <a:xfrm>
            <a:off x="5410200" y="4267200"/>
            <a:ext cx="533400" cy="2590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9600" rtlCol="0">
            <a:spAutoFit/>
          </a:bodyPr>
          <a:lstStyle/>
          <a:p>
            <a:pPr algn="l"/>
            <a:r>
              <a:rPr lang="en-US" sz="400" dirty="0" smtClean="0">
                <a:solidFill>
                  <a:srgbClr val="0000FF"/>
                </a:solidFill>
              </a:rPr>
              <a:t> </a:t>
            </a:r>
            <a:r>
              <a:rPr lang="en-US" sz="1100" dirty="0" smtClean="0">
                <a:solidFill>
                  <a:srgbClr val="0000FF"/>
                </a:solidFill>
              </a:rPr>
              <a:t>18</a:t>
            </a:r>
          </a:p>
        </p:txBody>
      </p:sp>
      <p:sp>
        <p:nvSpPr>
          <p:cNvPr id="544" name="TextBox 543"/>
          <p:cNvSpPr txBox="1"/>
          <p:nvPr/>
        </p:nvSpPr>
        <p:spPr>
          <a:xfrm>
            <a:off x="1828800" y="4419600"/>
            <a:ext cx="533400" cy="24537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r>
              <a:rPr lang="en-US" sz="600" dirty="0" smtClean="0">
                <a:solidFill>
                  <a:srgbClr val="0000FF"/>
                </a:solidFill>
              </a:rPr>
              <a:t> </a:t>
            </a:r>
            <a:r>
              <a:rPr lang="en-US" sz="1200" dirty="0" smtClean="0">
                <a:solidFill>
                  <a:srgbClr val="0000FF"/>
                </a:solidFill>
              </a:rPr>
              <a:t>3 6</a:t>
            </a:r>
          </a:p>
        </p:txBody>
      </p:sp>
      <p:sp>
        <p:nvSpPr>
          <p:cNvPr id="545" name="TextBox 544"/>
          <p:cNvSpPr txBox="1"/>
          <p:nvPr/>
        </p:nvSpPr>
        <p:spPr>
          <a:xfrm>
            <a:off x="5334000" y="4419600"/>
            <a:ext cx="5334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36000" rtlCol="0">
            <a:spAutoFit/>
          </a:bodyPr>
          <a:lstStyle/>
          <a:p>
            <a:pPr algn="l"/>
            <a:r>
              <a:rPr lang="en-US" sz="1000" dirty="0" smtClean="0">
                <a:solidFill>
                  <a:srgbClr val="0000FF"/>
                </a:solidFill>
              </a:rPr>
              <a:t> 11</a:t>
            </a:r>
            <a:r>
              <a:rPr lang="en-US" sz="400" dirty="0" smtClean="0">
                <a:solidFill>
                  <a:srgbClr val="0000FF"/>
                </a:solidFill>
              </a:rPr>
              <a:t> </a:t>
            </a:r>
            <a:r>
              <a:rPr lang="en-US" sz="1000" dirty="0" smtClean="0">
                <a:solidFill>
                  <a:srgbClr val="0000FF"/>
                </a:solidFill>
              </a:rPr>
              <a:t>12</a:t>
            </a:r>
          </a:p>
        </p:txBody>
      </p:sp>
      <p:sp>
        <p:nvSpPr>
          <p:cNvPr id="546" name="TextBox 545"/>
          <p:cNvSpPr txBox="1"/>
          <p:nvPr/>
        </p:nvSpPr>
        <p:spPr>
          <a:xfrm>
            <a:off x="5791200" y="4572000"/>
            <a:ext cx="5334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13</a:t>
            </a:r>
            <a:r>
              <a:rPr lang="en-US" sz="400" dirty="0" smtClean="0">
                <a:solidFill>
                  <a:srgbClr val="0000FF"/>
                </a:solidFill>
              </a:rPr>
              <a:t> </a:t>
            </a:r>
            <a:r>
              <a:rPr lang="en-US" sz="1000" dirty="0" smtClean="0">
                <a:solidFill>
                  <a:srgbClr val="0000FF"/>
                </a:solidFill>
              </a:rPr>
              <a:t>13</a:t>
            </a:r>
          </a:p>
        </p:txBody>
      </p:sp>
      <p:sp>
        <p:nvSpPr>
          <p:cNvPr id="547" name="Oval 546"/>
          <p:cNvSpPr/>
          <p:nvPr/>
        </p:nvSpPr>
        <p:spPr>
          <a:xfrm>
            <a:off x="5943600" y="4343400"/>
            <a:ext cx="228600" cy="1524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0" name="TextBox 549"/>
          <p:cNvSpPr txBox="1"/>
          <p:nvPr/>
        </p:nvSpPr>
        <p:spPr>
          <a:xfrm>
            <a:off x="6705600" y="3352800"/>
            <a:ext cx="609600" cy="22998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14400">
            <a:spAutoFit/>
          </a:bodyPr>
          <a:lstStyle/>
          <a:p>
            <a:pPr>
              <a:defRPr/>
            </a:pPr>
            <a:r>
              <a:rPr lang="en-US" sz="1100" dirty="0" smtClean="0">
                <a:solidFill>
                  <a:srgbClr val="0000FF"/>
                </a:solidFill>
              </a:rPr>
              <a:t>  8 </a:t>
            </a:r>
            <a:r>
              <a:rPr lang="en-US" sz="400" dirty="0" smtClean="0">
                <a:solidFill>
                  <a:srgbClr val="0000FF"/>
                </a:solidFill>
              </a:rPr>
              <a:t> </a:t>
            </a:r>
            <a:r>
              <a:rPr lang="en-US" sz="1100" dirty="0" smtClean="0">
                <a:solidFill>
                  <a:srgbClr val="0000FF"/>
                </a:solidFill>
              </a:rPr>
              <a:t>13</a:t>
            </a:r>
            <a:endParaRPr lang="en-US" sz="1100" dirty="0">
              <a:solidFill>
                <a:srgbClr val="0000FF"/>
              </a:solidFill>
            </a:endParaRPr>
          </a:p>
        </p:txBody>
      </p:sp>
      <p:sp>
        <p:nvSpPr>
          <p:cNvPr id="551" name="TextBox 550"/>
          <p:cNvSpPr txBox="1"/>
          <p:nvPr/>
        </p:nvSpPr>
        <p:spPr>
          <a:xfrm>
            <a:off x="6705600" y="3505200"/>
            <a:ext cx="609600" cy="222714"/>
          </a:xfrm>
          <a:prstGeom prst="rect">
            <a:avLst/>
          </a:prstGeom>
          <a:noFill/>
          <a:ln>
            <a:noFill/>
          </a:ln>
        </p:spPr>
        <p:style>
          <a:lnRef idx="2">
            <a:schemeClr val="dk1"/>
          </a:lnRef>
          <a:fillRef idx="1">
            <a:schemeClr val="lt1"/>
          </a:fillRef>
          <a:effectRef idx="0">
            <a:schemeClr val="dk1"/>
          </a:effectRef>
          <a:fontRef idx="minor">
            <a:schemeClr val="dk1"/>
          </a:fontRef>
        </p:style>
        <p:txBody>
          <a:bodyPr lIns="108000" tIns="3600">
            <a:spAutoFit/>
          </a:bodyPr>
          <a:lstStyle/>
          <a:p>
            <a:pPr>
              <a:defRPr/>
            </a:pPr>
            <a:r>
              <a:rPr lang="en-US" sz="400" dirty="0" smtClean="0">
                <a:solidFill>
                  <a:srgbClr val="0000FF"/>
                </a:solidFill>
              </a:rPr>
              <a:t> </a:t>
            </a:r>
            <a:r>
              <a:rPr lang="en-US" sz="1100" dirty="0" smtClean="0">
                <a:solidFill>
                  <a:srgbClr val="0000FF"/>
                </a:solidFill>
              </a:rPr>
              <a:t>15 </a:t>
            </a:r>
            <a:r>
              <a:rPr lang="en-US" sz="400" dirty="0" smtClean="0">
                <a:solidFill>
                  <a:srgbClr val="0000FF"/>
                </a:solidFill>
              </a:rPr>
              <a:t> </a:t>
            </a:r>
            <a:r>
              <a:rPr lang="en-US" sz="1100" dirty="0" smtClean="0">
                <a:solidFill>
                  <a:srgbClr val="0000FF"/>
                </a:solidFill>
              </a:rPr>
              <a:t>20</a:t>
            </a:r>
            <a:endParaRPr lang="en-US" sz="1100" dirty="0">
              <a:solidFill>
                <a:srgbClr val="0000FF"/>
              </a:solidFill>
            </a:endParaRPr>
          </a:p>
        </p:txBody>
      </p:sp>
      <p:sp>
        <p:nvSpPr>
          <p:cNvPr id="552" name="TextBox 551"/>
          <p:cNvSpPr txBox="1"/>
          <p:nvPr/>
        </p:nvSpPr>
        <p:spPr>
          <a:xfrm>
            <a:off x="3048000" y="4648200"/>
            <a:ext cx="304800" cy="285750"/>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54000">
            <a:spAutoFit/>
          </a:bodyPr>
          <a:lstStyle/>
          <a:p>
            <a:pPr>
              <a:defRPr/>
            </a:pPr>
            <a:r>
              <a:rPr lang="en-US" sz="1200" b="1" dirty="0">
                <a:solidFill>
                  <a:srgbClr val="0000FF"/>
                </a:solidFill>
              </a:rPr>
              <a:t>X</a:t>
            </a:r>
          </a:p>
        </p:txBody>
      </p:sp>
      <p:sp>
        <p:nvSpPr>
          <p:cNvPr id="553" name="Diagonal Stripe 552"/>
          <p:cNvSpPr/>
          <p:nvPr/>
        </p:nvSpPr>
        <p:spPr>
          <a:xfrm>
            <a:off x="28194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4" name="Diagonal Stripe 553"/>
          <p:cNvSpPr/>
          <p:nvPr/>
        </p:nvSpPr>
        <p:spPr>
          <a:xfrm>
            <a:off x="28194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5" name="Diagonal Stripe 554"/>
          <p:cNvSpPr/>
          <p:nvPr/>
        </p:nvSpPr>
        <p:spPr>
          <a:xfrm>
            <a:off x="28194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6" name="Diagonal Stripe 555"/>
          <p:cNvSpPr/>
          <p:nvPr/>
        </p:nvSpPr>
        <p:spPr>
          <a:xfrm>
            <a:off x="28194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7" name="Diagonal Stripe 556"/>
          <p:cNvSpPr/>
          <p:nvPr/>
        </p:nvSpPr>
        <p:spPr>
          <a:xfrm>
            <a:off x="28194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8" name="Diagonal Stripe 557"/>
          <p:cNvSpPr/>
          <p:nvPr/>
        </p:nvSpPr>
        <p:spPr>
          <a:xfrm>
            <a:off x="28194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59" name="Diagonal Stripe 558"/>
          <p:cNvSpPr/>
          <p:nvPr/>
        </p:nvSpPr>
        <p:spPr>
          <a:xfrm>
            <a:off x="28194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60" name="TextBox 559"/>
          <p:cNvSpPr txBox="1"/>
          <p:nvPr/>
        </p:nvSpPr>
        <p:spPr>
          <a:xfrm>
            <a:off x="2819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61" name="TextBox 560"/>
          <p:cNvSpPr txBox="1"/>
          <p:nvPr/>
        </p:nvSpPr>
        <p:spPr>
          <a:xfrm>
            <a:off x="47244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400" dirty="0" smtClean="0">
                <a:solidFill>
                  <a:srgbClr val="0000FF"/>
                </a:solidFill>
              </a:rPr>
              <a:t>   </a:t>
            </a:r>
            <a:r>
              <a:rPr lang="en-US" sz="1100" dirty="0" smtClean="0">
                <a:solidFill>
                  <a:srgbClr val="0000FF"/>
                </a:solidFill>
              </a:rPr>
              <a:t>19</a:t>
            </a:r>
          </a:p>
        </p:txBody>
      </p:sp>
      <p:sp>
        <p:nvSpPr>
          <p:cNvPr id="562" name="TextBox 561"/>
          <p:cNvSpPr txBox="1"/>
          <p:nvPr/>
        </p:nvSpPr>
        <p:spPr>
          <a:xfrm>
            <a:off x="1066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600" dirty="0" smtClean="0">
                <a:solidFill>
                  <a:srgbClr val="0000FF"/>
                </a:solidFill>
              </a:rPr>
              <a:t> </a:t>
            </a:r>
            <a:r>
              <a:rPr lang="en-US" sz="1200" dirty="0" smtClean="0">
                <a:solidFill>
                  <a:srgbClr val="0000FF"/>
                </a:solidFill>
              </a:rPr>
              <a:t>0</a:t>
            </a:r>
          </a:p>
        </p:txBody>
      </p:sp>
      <p:sp>
        <p:nvSpPr>
          <p:cNvPr id="563" name="TextBox 562"/>
          <p:cNvSpPr txBox="1"/>
          <p:nvPr/>
        </p:nvSpPr>
        <p:spPr>
          <a:xfrm>
            <a:off x="1371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1</a:t>
            </a:r>
          </a:p>
        </p:txBody>
      </p:sp>
      <p:sp>
        <p:nvSpPr>
          <p:cNvPr id="564" name="TextBox 563"/>
          <p:cNvSpPr txBox="1"/>
          <p:nvPr/>
        </p:nvSpPr>
        <p:spPr>
          <a:xfrm>
            <a:off x="1600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2</a:t>
            </a:r>
          </a:p>
        </p:txBody>
      </p:sp>
      <p:sp>
        <p:nvSpPr>
          <p:cNvPr id="565" name="TextBox 564"/>
          <p:cNvSpPr txBox="1"/>
          <p:nvPr/>
        </p:nvSpPr>
        <p:spPr>
          <a:xfrm>
            <a:off x="19050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200" dirty="0" smtClean="0">
                <a:solidFill>
                  <a:srgbClr val="0000FF"/>
                </a:solidFill>
              </a:rPr>
              <a:t>4</a:t>
            </a:r>
          </a:p>
        </p:txBody>
      </p:sp>
      <p:sp>
        <p:nvSpPr>
          <p:cNvPr id="566" name="TextBox 565"/>
          <p:cNvSpPr txBox="1"/>
          <p:nvPr/>
        </p:nvSpPr>
        <p:spPr>
          <a:xfrm>
            <a:off x="2133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67" name="TextBox 566"/>
          <p:cNvSpPr txBox="1"/>
          <p:nvPr/>
        </p:nvSpPr>
        <p:spPr>
          <a:xfrm>
            <a:off x="2667000" y="4648200"/>
            <a:ext cx="533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57600" rtlCol="0">
            <a:spAutoFit/>
          </a:bodyPr>
          <a:lstStyle/>
          <a:p>
            <a:pPr algn="l"/>
            <a:r>
              <a:rPr lang="en-US" sz="1200" dirty="0" smtClean="0">
                <a:solidFill>
                  <a:srgbClr val="0000FF"/>
                </a:solidFill>
              </a:rPr>
              <a:t>1   5</a:t>
            </a:r>
          </a:p>
        </p:txBody>
      </p:sp>
      <p:sp>
        <p:nvSpPr>
          <p:cNvPr id="568" name="TextBox 567"/>
          <p:cNvSpPr txBox="1"/>
          <p:nvPr/>
        </p:nvSpPr>
        <p:spPr>
          <a:xfrm>
            <a:off x="3276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3</a:t>
            </a:r>
          </a:p>
        </p:txBody>
      </p:sp>
      <p:sp>
        <p:nvSpPr>
          <p:cNvPr id="569" name="TextBox 568"/>
          <p:cNvSpPr txBox="1"/>
          <p:nvPr/>
        </p:nvSpPr>
        <p:spPr>
          <a:xfrm>
            <a:off x="3505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5</a:t>
            </a:r>
          </a:p>
        </p:txBody>
      </p:sp>
      <p:sp>
        <p:nvSpPr>
          <p:cNvPr id="570" name="TextBox 569"/>
          <p:cNvSpPr txBox="1"/>
          <p:nvPr/>
        </p:nvSpPr>
        <p:spPr>
          <a:xfrm>
            <a:off x="3733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6</a:t>
            </a:r>
          </a:p>
        </p:txBody>
      </p:sp>
      <p:sp>
        <p:nvSpPr>
          <p:cNvPr id="571" name="TextBox 570"/>
          <p:cNvSpPr txBox="1"/>
          <p:nvPr/>
        </p:nvSpPr>
        <p:spPr>
          <a:xfrm>
            <a:off x="40386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7</a:t>
            </a:r>
          </a:p>
        </p:txBody>
      </p:sp>
      <p:sp>
        <p:nvSpPr>
          <p:cNvPr id="572" name="TextBox 571"/>
          <p:cNvSpPr txBox="1"/>
          <p:nvPr/>
        </p:nvSpPr>
        <p:spPr>
          <a:xfrm>
            <a:off x="42672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573" name="TextBox 572"/>
          <p:cNvSpPr txBox="1"/>
          <p:nvPr/>
        </p:nvSpPr>
        <p:spPr>
          <a:xfrm>
            <a:off x="2971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10</a:t>
            </a:r>
          </a:p>
        </p:txBody>
      </p:sp>
      <p:sp>
        <p:nvSpPr>
          <p:cNvPr id="574" name="TextBox 573"/>
          <p:cNvSpPr txBox="1"/>
          <p:nvPr/>
        </p:nvSpPr>
        <p:spPr>
          <a:xfrm>
            <a:off x="3200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575" name="TextBox 574"/>
          <p:cNvSpPr txBox="1"/>
          <p:nvPr/>
        </p:nvSpPr>
        <p:spPr>
          <a:xfrm>
            <a:off x="3505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12</a:t>
            </a:r>
          </a:p>
        </p:txBody>
      </p:sp>
      <p:sp>
        <p:nvSpPr>
          <p:cNvPr id="576" name="TextBox 575"/>
          <p:cNvSpPr txBox="1"/>
          <p:nvPr/>
        </p:nvSpPr>
        <p:spPr>
          <a:xfrm>
            <a:off x="3733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13</a:t>
            </a:r>
          </a:p>
        </p:txBody>
      </p:sp>
      <p:sp>
        <p:nvSpPr>
          <p:cNvPr id="577" name="TextBox 576"/>
          <p:cNvSpPr txBox="1"/>
          <p:nvPr/>
        </p:nvSpPr>
        <p:spPr>
          <a:xfrm>
            <a:off x="40386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14</a:t>
            </a:r>
          </a:p>
        </p:txBody>
      </p:sp>
      <p:sp>
        <p:nvSpPr>
          <p:cNvPr id="578" name="TextBox 577"/>
          <p:cNvSpPr txBox="1"/>
          <p:nvPr/>
        </p:nvSpPr>
        <p:spPr>
          <a:xfrm>
            <a:off x="42672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16</a:t>
            </a:r>
          </a:p>
        </p:txBody>
      </p:sp>
      <p:sp>
        <p:nvSpPr>
          <p:cNvPr id="579" name="TextBox 578"/>
          <p:cNvSpPr txBox="1"/>
          <p:nvPr/>
        </p:nvSpPr>
        <p:spPr>
          <a:xfrm>
            <a:off x="29718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17 </a:t>
            </a:r>
          </a:p>
        </p:txBody>
      </p:sp>
      <p:sp>
        <p:nvSpPr>
          <p:cNvPr id="580" name="Diagonal Stripe 579"/>
          <p:cNvSpPr/>
          <p:nvPr/>
        </p:nvSpPr>
        <p:spPr>
          <a:xfrm>
            <a:off x="4572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1" name="Diagonal Stripe 580"/>
          <p:cNvSpPr/>
          <p:nvPr/>
        </p:nvSpPr>
        <p:spPr>
          <a:xfrm>
            <a:off x="4572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2" name="Diagonal Stripe 581"/>
          <p:cNvSpPr/>
          <p:nvPr/>
        </p:nvSpPr>
        <p:spPr>
          <a:xfrm>
            <a:off x="4572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3" name="Diagonal Stripe 582"/>
          <p:cNvSpPr/>
          <p:nvPr/>
        </p:nvSpPr>
        <p:spPr>
          <a:xfrm>
            <a:off x="4572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4" name="Diagonal Stripe 583"/>
          <p:cNvSpPr/>
          <p:nvPr/>
        </p:nvSpPr>
        <p:spPr>
          <a:xfrm>
            <a:off x="4572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5" name="Diagonal Stripe 584"/>
          <p:cNvSpPr/>
          <p:nvPr/>
        </p:nvSpPr>
        <p:spPr>
          <a:xfrm>
            <a:off x="4572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6" name="Diagonal Stripe 585"/>
          <p:cNvSpPr/>
          <p:nvPr/>
        </p:nvSpPr>
        <p:spPr>
          <a:xfrm>
            <a:off x="4572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7" name="Diagonal Stripe 586"/>
          <p:cNvSpPr/>
          <p:nvPr/>
        </p:nvSpPr>
        <p:spPr>
          <a:xfrm>
            <a:off x="4572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8" name="Diagonal Stripe 587"/>
          <p:cNvSpPr/>
          <p:nvPr/>
        </p:nvSpPr>
        <p:spPr>
          <a:xfrm>
            <a:off x="45720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89" name="Diagonal Stripe 588"/>
          <p:cNvSpPr/>
          <p:nvPr/>
        </p:nvSpPr>
        <p:spPr>
          <a:xfrm>
            <a:off x="47244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0" name="Diagonal Stripe 589"/>
          <p:cNvSpPr/>
          <p:nvPr/>
        </p:nvSpPr>
        <p:spPr>
          <a:xfrm>
            <a:off x="47244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1" name="Diagonal Stripe 590"/>
          <p:cNvSpPr/>
          <p:nvPr/>
        </p:nvSpPr>
        <p:spPr>
          <a:xfrm>
            <a:off x="47244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2" name="Diagonal Stripe 591"/>
          <p:cNvSpPr/>
          <p:nvPr/>
        </p:nvSpPr>
        <p:spPr>
          <a:xfrm>
            <a:off x="47244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3" name="Diagonal Stripe 592"/>
          <p:cNvSpPr/>
          <p:nvPr/>
        </p:nvSpPr>
        <p:spPr>
          <a:xfrm>
            <a:off x="47244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4" name="Diagonal Stripe 593"/>
          <p:cNvSpPr/>
          <p:nvPr/>
        </p:nvSpPr>
        <p:spPr>
          <a:xfrm>
            <a:off x="47244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5" name="Diagonal Stripe 594"/>
          <p:cNvSpPr/>
          <p:nvPr/>
        </p:nvSpPr>
        <p:spPr>
          <a:xfrm>
            <a:off x="47244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6" name="Oval 595"/>
          <p:cNvSpPr/>
          <p:nvPr/>
        </p:nvSpPr>
        <p:spPr>
          <a:xfrm>
            <a:off x="3048000" y="4953000"/>
            <a:ext cx="2286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TextBox 596"/>
          <p:cNvSpPr txBox="1"/>
          <p:nvPr/>
        </p:nvSpPr>
        <p:spPr>
          <a:xfrm>
            <a:off x="6858000" y="4953000"/>
            <a:ext cx="5334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32400" rtlCol="0">
            <a:spAutoFit/>
          </a:bodyPr>
          <a:lstStyle/>
          <a:p>
            <a:pPr algn="l"/>
            <a:r>
              <a:rPr lang="en-US" sz="400" dirty="0" smtClean="0">
                <a:solidFill>
                  <a:srgbClr val="0000FF"/>
                </a:solidFill>
              </a:rPr>
              <a:t>  </a:t>
            </a:r>
            <a:r>
              <a:rPr lang="en-US" sz="1100" dirty="0" smtClean="0">
                <a:solidFill>
                  <a:srgbClr val="0000FF"/>
                </a:solidFill>
              </a:rPr>
              <a:t>8</a:t>
            </a:r>
          </a:p>
        </p:txBody>
      </p:sp>
      <p:sp>
        <p:nvSpPr>
          <p:cNvPr id="598" name="Diagonal Stripe 597"/>
          <p:cNvSpPr/>
          <p:nvPr/>
        </p:nvSpPr>
        <p:spPr>
          <a:xfrm>
            <a:off x="67056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599" name="Diagonal Stripe 598"/>
          <p:cNvSpPr/>
          <p:nvPr/>
        </p:nvSpPr>
        <p:spPr>
          <a:xfrm>
            <a:off x="6705600" y="4648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0" name="Diagonal Stripe 599"/>
          <p:cNvSpPr/>
          <p:nvPr/>
        </p:nvSpPr>
        <p:spPr>
          <a:xfrm>
            <a:off x="6858000" y="4038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1" name="Diagonal Stripe 600"/>
          <p:cNvSpPr/>
          <p:nvPr/>
        </p:nvSpPr>
        <p:spPr>
          <a:xfrm>
            <a:off x="6858000" y="4114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2" name="Diagonal Stripe 601"/>
          <p:cNvSpPr/>
          <p:nvPr/>
        </p:nvSpPr>
        <p:spPr>
          <a:xfrm>
            <a:off x="6858000" y="4191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3" name="Diagonal Stripe 602"/>
          <p:cNvSpPr/>
          <p:nvPr/>
        </p:nvSpPr>
        <p:spPr>
          <a:xfrm>
            <a:off x="6858000" y="4267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4" name="Diagonal Stripe 603"/>
          <p:cNvSpPr/>
          <p:nvPr/>
        </p:nvSpPr>
        <p:spPr>
          <a:xfrm>
            <a:off x="6858000" y="4343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5" name="Diagonal Stripe 604"/>
          <p:cNvSpPr/>
          <p:nvPr/>
        </p:nvSpPr>
        <p:spPr>
          <a:xfrm>
            <a:off x="6858000" y="4419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6" name="Diagonal Stripe 605"/>
          <p:cNvSpPr/>
          <p:nvPr/>
        </p:nvSpPr>
        <p:spPr>
          <a:xfrm>
            <a:off x="6858000" y="4495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7" name="Diagonal Stripe 606"/>
          <p:cNvSpPr/>
          <p:nvPr/>
        </p:nvSpPr>
        <p:spPr>
          <a:xfrm>
            <a:off x="6858000" y="4572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08" name="TextBox 607"/>
          <p:cNvSpPr txBox="1"/>
          <p:nvPr/>
        </p:nvSpPr>
        <p:spPr>
          <a:xfrm>
            <a:off x="6400800" y="4648200"/>
            <a:ext cx="3810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600" dirty="0" smtClean="0">
                <a:solidFill>
                  <a:srgbClr val="0000FF"/>
                </a:solidFill>
              </a:rPr>
              <a:t>  </a:t>
            </a:r>
            <a:r>
              <a:rPr lang="en-US" sz="1200" dirty="0" smtClean="0">
                <a:solidFill>
                  <a:srgbClr val="0000FF"/>
                </a:solidFill>
              </a:rPr>
              <a:t>9</a:t>
            </a:r>
          </a:p>
        </p:txBody>
      </p:sp>
      <p:sp>
        <p:nvSpPr>
          <p:cNvPr id="609" name="TextBox 608"/>
          <p:cNvSpPr txBox="1"/>
          <p:nvPr/>
        </p:nvSpPr>
        <p:spPr>
          <a:xfrm>
            <a:off x="5105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10</a:t>
            </a:r>
          </a:p>
        </p:txBody>
      </p:sp>
      <p:sp>
        <p:nvSpPr>
          <p:cNvPr id="610" name="TextBox 609"/>
          <p:cNvSpPr txBox="1"/>
          <p:nvPr/>
        </p:nvSpPr>
        <p:spPr>
          <a:xfrm>
            <a:off x="5334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 </a:t>
            </a:r>
            <a:r>
              <a:rPr lang="en-US" sz="400" dirty="0" smtClean="0">
                <a:solidFill>
                  <a:srgbClr val="0000FF"/>
                </a:solidFill>
              </a:rPr>
              <a:t>  </a:t>
            </a:r>
            <a:r>
              <a:rPr lang="en-US" sz="1100" dirty="0" smtClean="0">
                <a:solidFill>
                  <a:srgbClr val="0000FF"/>
                </a:solidFill>
              </a:rPr>
              <a:t>11</a:t>
            </a:r>
          </a:p>
        </p:txBody>
      </p:sp>
      <p:sp>
        <p:nvSpPr>
          <p:cNvPr id="611" name="TextBox 610"/>
          <p:cNvSpPr txBox="1"/>
          <p:nvPr/>
        </p:nvSpPr>
        <p:spPr>
          <a:xfrm>
            <a:off x="5638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12</a:t>
            </a:r>
          </a:p>
        </p:txBody>
      </p:sp>
      <p:sp>
        <p:nvSpPr>
          <p:cNvPr id="612" name="TextBox 611"/>
          <p:cNvSpPr txBox="1"/>
          <p:nvPr/>
        </p:nvSpPr>
        <p:spPr>
          <a:xfrm>
            <a:off x="58674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14</a:t>
            </a:r>
          </a:p>
        </p:txBody>
      </p:sp>
      <p:sp>
        <p:nvSpPr>
          <p:cNvPr id="613" name="TextBox 612"/>
          <p:cNvSpPr txBox="1"/>
          <p:nvPr/>
        </p:nvSpPr>
        <p:spPr>
          <a:xfrm>
            <a:off x="60960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400" dirty="0" smtClean="0">
                <a:solidFill>
                  <a:srgbClr val="0000FF"/>
                </a:solidFill>
              </a:rPr>
              <a:t>   </a:t>
            </a:r>
            <a:r>
              <a:rPr lang="en-US" sz="1100" dirty="0" smtClean="0">
                <a:solidFill>
                  <a:srgbClr val="0000FF"/>
                </a:solidFill>
              </a:rPr>
              <a:t>15</a:t>
            </a:r>
          </a:p>
        </p:txBody>
      </p:sp>
      <p:sp>
        <p:nvSpPr>
          <p:cNvPr id="614" name="TextBox 613"/>
          <p:cNvSpPr txBox="1"/>
          <p:nvPr/>
        </p:nvSpPr>
        <p:spPr>
          <a:xfrm>
            <a:off x="6400800" y="4800600"/>
            <a:ext cx="381000" cy="27360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57600" rtlCol="0">
            <a:spAutoFit/>
          </a:bodyPr>
          <a:lstStyle/>
          <a:p>
            <a:pPr algn="l"/>
            <a:r>
              <a:rPr lang="en-US" sz="1100" dirty="0" smtClean="0">
                <a:solidFill>
                  <a:srgbClr val="0000FF"/>
                </a:solidFill>
              </a:rPr>
              <a:t>16</a:t>
            </a:r>
          </a:p>
        </p:txBody>
      </p:sp>
      <p:sp>
        <p:nvSpPr>
          <p:cNvPr id="615" name="TextBox 614"/>
          <p:cNvSpPr txBox="1"/>
          <p:nvPr/>
        </p:nvSpPr>
        <p:spPr>
          <a:xfrm>
            <a:off x="5105400" y="4953000"/>
            <a:ext cx="381000" cy="2481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32400" rtlCol="0">
            <a:spAutoFit/>
          </a:bodyPr>
          <a:lstStyle/>
          <a:p>
            <a:pPr algn="l"/>
            <a:r>
              <a:rPr lang="en-US" sz="1100" dirty="0" smtClean="0">
                <a:solidFill>
                  <a:srgbClr val="0000FF"/>
                </a:solidFill>
              </a:rPr>
              <a:t> 19 </a:t>
            </a:r>
          </a:p>
        </p:txBody>
      </p:sp>
      <p:sp>
        <p:nvSpPr>
          <p:cNvPr id="616" name="Oval 615"/>
          <p:cNvSpPr/>
          <p:nvPr/>
        </p:nvSpPr>
        <p:spPr>
          <a:xfrm>
            <a:off x="5105400" y="49530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Collate 616"/>
          <p:cNvSpPr/>
          <p:nvPr/>
        </p:nvSpPr>
        <p:spPr>
          <a:xfrm>
            <a:off x="4724400" y="4572000"/>
            <a:ext cx="76200" cy="1524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8" name="Collate 617"/>
          <p:cNvSpPr/>
          <p:nvPr/>
        </p:nvSpPr>
        <p:spPr>
          <a:xfrm>
            <a:off x="48006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19" name="Collate 618"/>
          <p:cNvSpPr/>
          <p:nvPr/>
        </p:nvSpPr>
        <p:spPr>
          <a:xfrm>
            <a:off x="6858000" y="4648200"/>
            <a:ext cx="76200" cy="762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0" name="Collate 619"/>
          <p:cNvSpPr/>
          <p:nvPr/>
        </p:nvSpPr>
        <p:spPr>
          <a:xfrm>
            <a:off x="6934200" y="4038600"/>
            <a:ext cx="152400" cy="685800"/>
          </a:xfrm>
          <a:prstGeom prst="flowChartCollate">
            <a:avLst/>
          </a:prstGeom>
          <a:noFill/>
          <a:ln w="19050"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21" name="TextBox 620"/>
          <p:cNvSpPr txBox="1"/>
          <p:nvPr/>
        </p:nvSpPr>
        <p:spPr>
          <a:xfrm>
            <a:off x="4495800" y="4648200"/>
            <a:ext cx="6096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7600" rtlCol="0">
            <a:spAutoFit/>
          </a:bodyPr>
          <a:lstStyle/>
          <a:p>
            <a:pPr algn="l"/>
            <a:r>
              <a:rPr lang="en-US" sz="1200" dirty="0" smtClean="0">
                <a:solidFill>
                  <a:srgbClr val="0000FF"/>
                </a:solidFill>
              </a:rPr>
              <a:t>13 </a:t>
            </a:r>
            <a:r>
              <a:rPr lang="en-US" sz="400" dirty="0" smtClean="0">
                <a:solidFill>
                  <a:srgbClr val="0000FF"/>
                </a:solidFill>
              </a:rPr>
              <a:t> </a:t>
            </a:r>
            <a:r>
              <a:rPr lang="en-US" sz="1200" dirty="0" smtClean="0">
                <a:solidFill>
                  <a:srgbClr val="0000FF"/>
                </a:solidFill>
              </a:rPr>
              <a:t>14</a:t>
            </a:r>
          </a:p>
        </p:txBody>
      </p:sp>
      <p:sp>
        <p:nvSpPr>
          <p:cNvPr id="622" name="TextBox 621"/>
          <p:cNvSpPr txBox="1"/>
          <p:nvPr/>
        </p:nvSpPr>
        <p:spPr>
          <a:xfrm>
            <a:off x="44958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r>
              <a:rPr lang="en-US" sz="1200" dirty="0" smtClean="0">
                <a:solidFill>
                  <a:srgbClr val="0000FF"/>
                </a:solidFill>
              </a:rPr>
              <a:t>17 </a:t>
            </a:r>
            <a:r>
              <a:rPr lang="en-US" sz="400" dirty="0" smtClean="0">
                <a:solidFill>
                  <a:srgbClr val="0000FF"/>
                </a:solidFill>
              </a:rPr>
              <a:t> </a:t>
            </a:r>
            <a:r>
              <a:rPr lang="en-US" sz="1200" dirty="0" smtClean="0">
                <a:solidFill>
                  <a:srgbClr val="0000FF"/>
                </a:solidFill>
              </a:rPr>
              <a:t>18</a:t>
            </a:r>
          </a:p>
        </p:txBody>
      </p:sp>
      <p:sp>
        <p:nvSpPr>
          <p:cNvPr id="623" name="TextBox 622"/>
          <p:cNvSpPr txBox="1"/>
          <p:nvPr/>
        </p:nvSpPr>
        <p:spPr>
          <a:xfrm>
            <a:off x="6629400" y="4800600"/>
            <a:ext cx="609600" cy="27808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46800" rtlCol="0">
            <a:spAutoFit/>
          </a:bodyPr>
          <a:lstStyle/>
          <a:p>
            <a:pPr algn="l"/>
            <a:r>
              <a:rPr lang="en-US" sz="1200" dirty="0" smtClean="0">
                <a:solidFill>
                  <a:srgbClr val="0000FF"/>
                </a:solidFill>
              </a:rPr>
              <a:t>15 </a:t>
            </a:r>
            <a:r>
              <a:rPr lang="en-US" sz="400" dirty="0" smtClean="0">
                <a:solidFill>
                  <a:srgbClr val="0000FF"/>
                </a:solidFill>
              </a:rPr>
              <a:t> </a:t>
            </a:r>
            <a:r>
              <a:rPr lang="en-US" sz="1200" dirty="0" smtClean="0">
                <a:solidFill>
                  <a:srgbClr val="0000FF"/>
                </a:solidFill>
              </a:rPr>
              <a:t>16</a:t>
            </a:r>
          </a:p>
        </p:txBody>
      </p:sp>
      <p:sp>
        <p:nvSpPr>
          <p:cNvPr id="625" name="TextBox 624"/>
          <p:cNvSpPr txBox="1"/>
          <p:nvPr/>
        </p:nvSpPr>
        <p:spPr>
          <a:xfrm>
            <a:off x="4038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12</a:t>
            </a:r>
          </a:p>
        </p:txBody>
      </p:sp>
      <p:sp>
        <p:nvSpPr>
          <p:cNvPr id="626" name="Diagonal Stripe 625"/>
          <p:cNvSpPr/>
          <p:nvPr/>
        </p:nvSpPr>
        <p:spPr>
          <a:xfrm>
            <a:off x="4572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7" name="Diagonal Stripe 626"/>
          <p:cNvSpPr/>
          <p:nvPr/>
        </p:nvSpPr>
        <p:spPr>
          <a:xfrm>
            <a:off x="4572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28" name="Diagonal Stripe 627"/>
          <p:cNvSpPr/>
          <p:nvPr/>
        </p:nvSpPr>
        <p:spPr>
          <a:xfrm>
            <a:off x="4572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2" name="Diagonal Stripe 631"/>
          <p:cNvSpPr/>
          <p:nvPr/>
        </p:nvSpPr>
        <p:spPr>
          <a:xfrm>
            <a:off x="26670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3" name="Diagonal Stripe 632"/>
          <p:cNvSpPr/>
          <p:nvPr/>
        </p:nvSpPr>
        <p:spPr>
          <a:xfrm>
            <a:off x="26670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4" name="Diagonal Stripe 633"/>
          <p:cNvSpPr/>
          <p:nvPr/>
        </p:nvSpPr>
        <p:spPr>
          <a:xfrm>
            <a:off x="26670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5" name="Diagonal Stripe 634"/>
          <p:cNvSpPr/>
          <p:nvPr/>
        </p:nvSpPr>
        <p:spPr>
          <a:xfrm rot="10800000">
            <a:off x="2743200" y="28194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6" name="Diagonal Stripe 635"/>
          <p:cNvSpPr/>
          <p:nvPr/>
        </p:nvSpPr>
        <p:spPr>
          <a:xfrm rot="10800000">
            <a:off x="2743200" y="28956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7" name="Diagonal Stripe 636"/>
          <p:cNvSpPr/>
          <p:nvPr/>
        </p:nvSpPr>
        <p:spPr>
          <a:xfrm rot="10800000">
            <a:off x="2743200" y="29718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38" name="TextBox 637"/>
          <p:cNvSpPr txBox="1"/>
          <p:nvPr/>
        </p:nvSpPr>
        <p:spPr>
          <a:xfrm>
            <a:off x="3276600" y="2743200"/>
            <a:ext cx="457200" cy="2926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61200" rtlCol="0">
            <a:spAutoFit/>
          </a:bodyPr>
          <a:lstStyle/>
          <a:p>
            <a:pPr algn="l"/>
            <a:r>
              <a:rPr lang="en-US" sz="400" dirty="0" smtClean="0">
                <a:solidFill>
                  <a:srgbClr val="0000FF"/>
                </a:solidFill>
              </a:rPr>
              <a:t>    </a:t>
            </a:r>
            <a:r>
              <a:rPr lang="en-US" sz="1200" dirty="0" smtClean="0">
                <a:solidFill>
                  <a:srgbClr val="0000FF"/>
                </a:solidFill>
              </a:rPr>
              <a:t>18</a:t>
            </a:r>
          </a:p>
        </p:txBody>
      </p:sp>
      <p:sp>
        <p:nvSpPr>
          <p:cNvPr id="639" name="Diagonal Stripe 638"/>
          <p:cNvSpPr/>
          <p:nvPr/>
        </p:nvSpPr>
        <p:spPr>
          <a:xfrm>
            <a:off x="2667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0" name="Diagonal Stripe 639"/>
          <p:cNvSpPr/>
          <p:nvPr/>
        </p:nvSpPr>
        <p:spPr>
          <a:xfrm rot="10800000">
            <a:off x="2743200" y="3048000"/>
            <a:ext cx="116400"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1" name="Diagonal Stripe 640"/>
          <p:cNvSpPr/>
          <p:nvPr/>
        </p:nvSpPr>
        <p:spPr>
          <a:xfrm>
            <a:off x="45720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43" name="TextBox 642"/>
          <p:cNvSpPr txBox="1"/>
          <p:nvPr/>
        </p:nvSpPr>
        <p:spPr>
          <a:xfrm>
            <a:off x="4038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smtClean="0">
                <a:solidFill>
                  <a:srgbClr val="0000FF"/>
                </a:solidFill>
              </a:rPr>
              <a:t> </a:t>
            </a:r>
            <a:r>
              <a:rPr lang="en-US" sz="800" dirty="0" smtClean="0">
                <a:solidFill>
                  <a:srgbClr val="0000FF"/>
                </a:solidFill>
              </a:rPr>
              <a:t>21 16</a:t>
            </a:r>
          </a:p>
        </p:txBody>
      </p:sp>
      <p:sp>
        <p:nvSpPr>
          <p:cNvPr id="644" name="TextBox 643"/>
          <p:cNvSpPr txBox="1"/>
          <p:nvPr/>
        </p:nvSpPr>
        <p:spPr>
          <a:xfrm>
            <a:off x="3276600" y="2971800"/>
            <a:ext cx="533400" cy="1801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rtlCol="0">
            <a:spAutoFit/>
          </a:bodyPr>
          <a:lstStyle/>
          <a:p>
            <a:pPr algn="l"/>
            <a:r>
              <a:rPr lang="en-US" sz="400" dirty="0">
                <a:solidFill>
                  <a:srgbClr val="0000FF"/>
                </a:solidFill>
              </a:rPr>
              <a:t> </a:t>
            </a:r>
            <a:r>
              <a:rPr lang="en-US" sz="800" dirty="0" smtClean="0">
                <a:solidFill>
                  <a:srgbClr val="0000FF"/>
                </a:solidFill>
              </a:rPr>
              <a:t>19 13</a:t>
            </a:r>
          </a:p>
        </p:txBody>
      </p:sp>
      <p:sp>
        <p:nvSpPr>
          <p:cNvPr id="624" name="Oval 623"/>
          <p:cNvSpPr/>
          <p:nvPr/>
        </p:nvSpPr>
        <p:spPr>
          <a:xfrm>
            <a:off x="6553200" y="2819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5" name="Oval 644"/>
          <p:cNvSpPr/>
          <p:nvPr/>
        </p:nvSpPr>
        <p:spPr>
          <a:xfrm>
            <a:off x="4038600" y="2819400"/>
            <a:ext cx="304800" cy="228600"/>
          </a:xfrm>
          <a:prstGeom prst="ellips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6" name="TextBox 645"/>
          <p:cNvSpPr txBox="1"/>
          <p:nvPr/>
        </p:nvSpPr>
        <p:spPr>
          <a:xfrm>
            <a:off x="76200" y="5334000"/>
            <a:ext cx="4572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D</a:t>
            </a:r>
          </a:p>
        </p:txBody>
      </p:sp>
      <p:sp>
        <p:nvSpPr>
          <p:cNvPr id="647" name="TextBox 646"/>
          <p:cNvSpPr txBox="1"/>
          <p:nvPr/>
        </p:nvSpPr>
        <p:spPr>
          <a:xfrm>
            <a:off x="7620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648" name="TextBox 647"/>
          <p:cNvSpPr txBox="1"/>
          <p:nvPr/>
        </p:nvSpPr>
        <p:spPr>
          <a:xfrm>
            <a:off x="914400" y="5334000"/>
            <a:ext cx="3810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649" name="TextBox 648"/>
          <p:cNvSpPr txBox="1"/>
          <p:nvPr/>
        </p:nvSpPr>
        <p:spPr>
          <a:xfrm>
            <a:off x="1143000" y="5334000"/>
            <a:ext cx="4572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endParaRPr lang="en-US" sz="800" dirty="0" smtClean="0">
              <a:solidFill>
                <a:srgbClr val="0000FF"/>
              </a:solidFill>
            </a:endParaRPr>
          </a:p>
        </p:txBody>
      </p:sp>
      <p:sp>
        <p:nvSpPr>
          <p:cNvPr id="650" name="TextBox 649"/>
          <p:cNvSpPr txBox="1"/>
          <p:nvPr/>
        </p:nvSpPr>
        <p:spPr>
          <a:xfrm>
            <a:off x="1143000" y="5334000"/>
            <a:ext cx="533400" cy="17654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19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667" name="TextBox 666"/>
          <p:cNvSpPr txBox="1"/>
          <p:nvPr/>
        </p:nvSpPr>
        <p:spPr>
          <a:xfrm>
            <a:off x="4038600" y="3124200"/>
            <a:ext cx="533400" cy="16927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0" rtlCol="0">
            <a:spAutoFit/>
          </a:bodyPr>
          <a:lstStyle/>
          <a:p>
            <a:pPr algn="l"/>
            <a:r>
              <a:rPr lang="en-US" sz="400" dirty="0" smtClean="0">
                <a:solidFill>
                  <a:srgbClr val="0000FF"/>
                </a:solidFill>
              </a:rPr>
              <a:t> </a:t>
            </a:r>
            <a:r>
              <a:rPr lang="en-US" sz="800" dirty="0" smtClean="0">
                <a:solidFill>
                  <a:srgbClr val="0000FF"/>
                </a:solidFill>
              </a:rPr>
              <a:t>21 17</a:t>
            </a:r>
          </a:p>
        </p:txBody>
      </p:sp>
      <p:sp>
        <p:nvSpPr>
          <p:cNvPr id="668" name="Diagonal Stripe 667"/>
          <p:cNvSpPr/>
          <p:nvPr/>
        </p:nvSpPr>
        <p:spPr>
          <a:xfrm rot="10800000">
            <a:off x="4648200" y="30480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69" name="Diagonal Stripe 668"/>
          <p:cNvSpPr/>
          <p:nvPr/>
        </p:nvSpPr>
        <p:spPr>
          <a:xfrm rot="10800000">
            <a:off x="46482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0" name="Diagonal Stripe 669"/>
          <p:cNvSpPr/>
          <p:nvPr/>
        </p:nvSpPr>
        <p:spPr>
          <a:xfrm rot="10800000">
            <a:off x="46482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1" name="Diagonal Stripe 670"/>
          <p:cNvSpPr/>
          <p:nvPr/>
        </p:nvSpPr>
        <p:spPr>
          <a:xfrm rot="10800000">
            <a:off x="46482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2" name="Diagonal Stripe 671"/>
          <p:cNvSpPr/>
          <p:nvPr/>
        </p:nvSpPr>
        <p:spPr>
          <a:xfrm rot="10800000">
            <a:off x="46482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3" name="Connector 672"/>
          <p:cNvSpPr/>
          <p:nvPr/>
        </p:nvSpPr>
        <p:spPr>
          <a:xfrm>
            <a:off x="4648200" y="27432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4" name="Diagonal Stripe 673"/>
          <p:cNvSpPr/>
          <p:nvPr/>
        </p:nvSpPr>
        <p:spPr>
          <a:xfrm rot="10800000">
            <a:off x="4648200" y="2819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5" name="Diagonal Stripe 674"/>
          <p:cNvSpPr/>
          <p:nvPr/>
        </p:nvSpPr>
        <p:spPr>
          <a:xfrm rot="10800000">
            <a:off x="4648200" y="2895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6" name="Diagonal Stripe 675"/>
          <p:cNvSpPr/>
          <p:nvPr/>
        </p:nvSpPr>
        <p:spPr>
          <a:xfrm rot="10800000">
            <a:off x="4648200" y="2971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7" name="Diagonal Stripe 676"/>
          <p:cNvSpPr/>
          <p:nvPr/>
        </p:nvSpPr>
        <p:spPr>
          <a:xfrm>
            <a:off x="4572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8" name="Diagonal Stripe 677"/>
          <p:cNvSpPr/>
          <p:nvPr/>
        </p:nvSpPr>
        <p:spPr>
          <a:xfrm>
            <a:off x="4572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79" name="Diagonal Stripe 678"/>
          <p:cNvSpPr/>
          <p:nvPr/>
        </p:nvSpPr>
        <p:spPr>
          <a:xfrm>
            <a:off x="4572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4" name="Diagonal Stripe 683"/>
          <p:cNvSpPr/>
          <p:nvPr/>
        </p:nvSpPr>
        <p:spPr>
          <a:xfrm>
            <a:off x="2667000" y="31242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5" name="Diagonal Stripe 684"/>
          <p:cNvSpPr/>
          <p:nvPr/>
        </p:nvSpPr>
        <p:spPr>
          <a:xfrm>
            <a:off x="2667000" y="32004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6" name="Diagonal Stripe 685"/>
          <p:cNvSpPr/>
          <p:nvPr/>
        </p:nvSpPr>
        <p:spPr>
          <a:xfrm>
            <a:off x="2667000" y="32766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7" name="Diagonal Stripe 686"/>
          <p:cNvSpPr/>
          <p:nvPr/>
        </p:nvSpPr>
        <p:spPr>
          <a:xfrm>
            <a:off x="2667000" y="3352800"/>
            <a:ext cx="121919" cy="45719"/>
          </a:xfrm>
          <a:prstGeom prst="diagStripe">
            <a:avLst/>
          </a:prstGeom>
          <a:solidFill>
            <a:srgbClr val="0000FF"/>
          </a:solidFill>
          <a:ln w="6350">
            <a:solidFill>
              <a:srgbClr val="0000FF"/>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8" name="Diagonal Stripe 687"/>
          <p:cNvSpPr/>
          <p:nvPr/>
        </p:nvSpPr>
        <p:spPr>
          <a:xfrm rot="10800000">
            <a:off x="2743200" y="3124200"/>
            <a:ext cx="152400" cy="45718"/>
          </a:xfrm>
          <a:prstGeom prst="diagStripe">
            <a:avLst/>
          </a:prstGeom>
          <a:solidFill>
            <a:srgbClr val="0000FF"/>
          </a:solidFill>
          <a:ln w="6350" cap="flat" cmpd="sng" algn="ctr">
            <a:solidFill>
              <a:srgbClr val="0000FF"/>
            </a:solidFill>
            <a:prstDash val="solid"/>
            <a:round/>
            <a:headEnd type="none" w="med" len="med"/>
            <a:tailEnd type="none" w="med" len="me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689" name="Flowchart: Collate 224"/>
          <p:cNvSpPr/>
          <p:nvPr/>
        </p:nvSpPr>
        <p:spPr>
          <a:xfrm>
            <a:off x="2743200" y="3200400"/>
            <a:ext cx="152400" cy="152400"/>
          </a:xfrm>
          <a:prstGeom prst="flowChartCollate">
            <a:avLst/>
          </a:prstGeom>
          <a:noFill/>
          <a:ln w="190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90" name="Connector 689"/>
          <p:cNvSpPr/>
          <p:nvPr/>
        </p:nvSpPr>
        <p:spPr>
          <a:xfrm>
            <a:off x="4572000" y="3200400"/>
            <a:ext cx="152400" cy="762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1" name="TextBox 690"/>
          <p:cNvSpPr txBox="1"/>
          <p:nvPr/>
        </p:nvSpPr>
        <p:spPr>
          <a:xfrm>
            <a:off x="1143000" y="3352800"/>
            <a:ext cx="304800" cy="238103"/>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7200">
            <a:spAutoFit/>
          </a:bodyPr>
          <a:lstStyle/>
          <a:p>
            <a:pPr>
              <a:defRPr/>
            </a:pPr>
            <a:r>
              <a:rPr lang="en-US" sz="1200" dirty="0" smtClean="0">
                <a:solidFill>
                  <a:srgbClr val="0000FF"/>
                </a:solidFill>
              </a:rPr>
              <a:t>9</a:t>
            </a:r>
            <a:endParaRPr lang="en-US" sz="1200" dirty="0">
              <a:solidFill>
                <a:srgbClr val="0000FF"/>
              </a:solidFill>
            </a:endParaRPr>
          </a:p>
        </p:txBody>
      </p:sp>
      <p:sp>
        <p:nvSpPr>
          <p:cNvPr id="692" name="TextBox 691"/>
          <p:cNvSpPr txBox="1"/>
          <p:nvPr/>
        </p:nvSpPr>
        <p:spPr>
          <a:xfrm>
            <a:off x="1295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11</a:t>
            </a:r>
            <a:endParaRPr lang="en-US" sz="1000" dirty="0">
              <a:solidFill>
                <a:srgbClr val="0000FF"/>
              </a:solidFill>
            </a:endParaRPr>
          </a:p>
        </p:txBody>
      </p:sp>
      <p:sp>
        <p:nvSpPr>
          <p:cNvPr id="693" name="TextBox 692"/>
          <p:cNvSpPr txBox="1"/>
          <p:nvPr/>
        </p:nvSpPr>
        <p:spPr>
          <a:xfrm>
            <a:off x="1524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13</a:t>
            </a:r>
            <a:endParaRPr lang="en-US" sz="1000" dirty="0">
              <a:solidFill>
                <a:srgbClr val="0000FF"/>
              </a:solidFill>
            </a:endParaRPr>
          </a:p>
        </p:txBody>
      </p:sp>
      <p:sp>
        <p:nvSpPr>
          <p:cNvPr id="694" name="TextBox 693"/>
          <p:cNvSpPr txBox="1"/>
          <p:nvPr/>
        </p:nvSpPr>
        <p:spPr>
          <a:xfrm>
            <a:off x="17526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16</a:t>
            </a:r>
            <a:endParaRPr lang="en-US" sz="1000" dirty="0">
              <a:solidFill>
                <a:srgbClr val="0000FF"/>
              </a:solidFill>
            </a:endParaRPr>
          </a:p>
        </p:txBody>
      </p:sp>
      <p:sp>
        <p:nvSpPr>
          <p:cNvPr id="695" name="TextBox 694"/>
          <p:cNvSpPr txBox="1"/>
          <p:nvPr/>
        </p:nvSpPr>
        <p:spPr>
          <a:xfrm>
            <a:off x="2057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696" name="TextBox 695"/>
          <p:cNvSpPr txBox="1"/>
          <p:nvPr/>
        </p:nvSpPr>
        <p:spPr>
          <a:xfrm>
            <a:off x="2286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19</a:t>
            </a:r>
            <a:endParaRPr lang="en-US" sz="1000" dirty="0">
              <a:solidFill>
                <a:srgbClr val="0000FF"/>
              </a:solidFill>
            </a:endParaRPr>
          </a:p>
        </p:txBody>
      </p:sp>
      <p:sp>
        <p:nvSpPr>
          <p:cNvPr id="697" name="TextBox 696"/>
          <p:cNvSpPr txBox="1"/>
          <p:nvPr/>
        </p:nvSpPr>
        <p:spPr>
          <a:xfrm>
            <a:off x="1066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a:spAutoFit/>
          </a:bodyPr>
          <a:lstStyle/>
          <a:p>
            <a:pPr>
              <a:defRPr/>
            </a:pPr>
            <a:r>
              <a:rPr lang="en-US" sz="400" dirty="0" smtClean="0">
                <a:solidFill>
                  <a:srgbClr val="0000FF"/>
                </a:solidFill>
              </a:rPr>
              <a:t>  </a:t>
            </a:r>
            <a:r>
              <a:rPr lang="en-US" sz="1000" dirty="0" smtClean="0">
                <a:solidFill>
                  <a:srgbClr val="0000FF"/>
                </a:solidFill>
              </a:rPr>
              <a:t>21</a:t>
            </a:r>
            <a:endParaRPr lang="en-US" sz="1000" dirty="0">
              <a:solidFill>
                <a:srgbClr val="0000FF"/>
              </a:solidFill>
            </a:endParaRPr>
          </a:p>
        </p:txBody>
      </p:sp>
      <p:sp>
        <p:nvSpPr>
          <p:cNvPr id="698" name="Connector 697"/>
          <p:cNvSpPr/>
          <p:nvPr/>
        </p:nvSpPr>
        <p:spPr>
          <a:xfrm>
            <a:off x="11430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9" name="TextBox 698"/>
          <p:cNvSpPr txBox="1"/>
          <p:nvPr/>
        </p:nvSpPr>
        <p:spPr>
          <a:xfrm>
            <a:off x="1143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0</a:t>
            </a:r>
          </a:p>
        </p:txBody>
      </p:sp>
      <p:sp>
        <p:nvSpPr>
          <p:cNvPr id="700" name="TextBox 699"/>
          <p:cNvSpPr txBox="1"/>
          <p:nvPr/>
        </p:nvSpPr>
        <p:spPr>
          <a:xfrm>
            <a:off x="1371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701" name="TextBox 700"/>
          <p:cNvSpPr txBox="1"/>
          <p:nvPr/>
        </p:nvSpPr>
        <p:spPr>
          <a:xfrm>
            <a:off x="1600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2</a:t>
            </a:r>
            <a:endParaRPr lang="en-US" sz="1200" dirty="0">
              <a:solidFill>
                <a:srgbClr val="0000FF"/>
              </a:solidFill>
            </a:endParaRPr>
          </a:p>
        </p:txBody>
      </p:sp>
      <p:sp>
        <p:nvSpPr>
          <p:cNvPr id="702" name="TextBox 701"/>
          <p:cNvSpPr txBox="1"/>
          <p:nvPr/>
        </p:nvSpPr>
        <p:spPr>
          <a:xfrm>
            <a:off x="1905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smtClean="0">
                <a:solidFill>
                  <a:srgbClr val="0000FF"/>
                </a:solidFill>
              </a:rPr>
              <a:t>3</a:t>
            </a:r>
            <a:endParaRPr lang="en-US" sz="1200" dirty="0">
              <a:solidFill>
                <a:srgbClr val="0000FF"/>
              </a:solidFill>
            </a:endParaRPr>
          </a:p>
        </p:txBody>
      </p:sp>
      <p:sp>
        <p:nvSpPr>
          <p:cNvPr id="703" name="TextBox 702"/>
          <p:cNvSpPr txBox="1"/>
          <p:nvPr/>
        </p:nvSpPr>
        <p:spPr>
          <a:xfrm>
            <a:off x="2133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704" name="TextBox 703"/>
          <p:cNvSpPr txBox="1"/>
          <p:nvPr/>
        </p:nvSpPr>
        <p:spPr>
          <a:xfrm>
            <a:off x="2362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6</a:t>
            </a:r>
            <a:endParaRPr lang="en-US" sz="1200" dirty="0">
              <a:solidFill>
                <a:srgbClr val="0000FF"/>
              </a:solidFill>
            </a:endParaRPr>
          </a:p>
        </p:txBody>
      </p:sp>
      <p:sp>
        <p:nvSpPr>
          <p:cNvPr id="705" name="TextBox 704"/>
          <p:cNvSpPr txBox="1"/>
          <p:nvPr/>
        </p:nvSpPr>
        <p:spPr>
          <a:xfrm>
            <a:off x="3048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b="1" dirty="0">
                <a:solidFill>
                  <a:srgbClr val="0000FF"/>
                </a:solidFill>
              </a:rPr>
              <a:t>X</a:t>
            </a:r>
          </a:p>
        </p:txBody>
      </p:sp>
      <p:sp>
        <p:nvSpPr>
          <p:cNvPr id="706" name="TextBox 705"/>
          <p:cNvSpPr txBox="1"/>
          <p:nvPr/>
        </p:nvSpPr>
        <p:spPr>
          <a:xfrm>
            <a:off x="2667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 3   9</a:t>
            </a:r>
            <a:endParaRPr lang="en-US" sz="1100" dirty="0">
              <a:solidFill>
                <a:srgbClr val="0000FF"/>
              </a:solidFill>
            </a:endParaRPr>
          </a:p>
        </p:txBody>
      </p:sp>
      <p:sp>
        <p:nvSpPr>
          <p:cNvPr id="707" name="TextBox 706"/>
          <p:cNvSpPr txBox="1"/>
          <p:nvPr/>
        </p:nvSpPr>
        <p:spPr>
          <a:xfrm>
            <a:off x="2667000" y="3505200"/>
            <a:ext cx="609600" cy="21907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
            <a:spAutoFit/>
          </a:bodyPr>
          <a:lstStyle/>
          <a:p>
            <a:pPr>
              <a:defRPr/>
            </a:pPr>
            <a:r>
              <a:rPr lang="en-US" sz="1100" dirty="0" smtClean="0">
                <a:solidFill>
                  <a:srgbClr val="0000FF"/>
                </a:solidFill>
              </a:rPr>
              <a:t>21 23</a:t>
            </a:r>
            <a:endParaRPr lang="en-US" sz="1100" dirty="0">
              <a:solidFill>
                <a:srgbClr val="0000FF"/>
              </a:solidFill>
            </a:endParaRPr>
          </a:p>
        </p:txBody>
      </p:sp>
      <p:sp>
        <p:nvSpPr>
          <p:cNvPr id="708" name="TextBox 707"/>
          <p:cNvSpPr txBox="1"/>
          <p:nvPr/>
        </p:nvSpPr>
        <p:spPr>
          <a:xfrm>
            <a:off x="2819400" y="3581400"/>
            <a:ext cx="6858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54000">
            <a:spAutoFit/>
          </a:bodyPr>
          <a:lstStyle/>
          <a:p>
            <a:pPr>
              <a:defRPr/>
            </a:pPr>
            <a:r>
              <a:rPr lang="en-US" sz="1100" dirty="0">
                <a:solidFill>
                  <a:srgbClr val="0000FF"/>
                </a:solidFill>
              </a:rPr>
              <a:t>19</a:t>
            </a:r>
          </a:p>
        </p:txBody>
      </p:sp>
      <p:sp>
        <p:nvSpPr>
          <p:cNvPr id="709" name="TextBox 708"/>
          <p:cNvSpPr txBox="1"/>
          <p:nvPr/>
        </p:nvSpPr>
        <p:spPr>
          <a:xfrm>
            <a:off x="29718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  23</a:t>
            </a:r>
            <a:endParaRPr lang="en-US" sz="1000" dirty="0">
              <a:solidFill>
                <a:srgbClr val="0000FF"/>
              </a:solidFill>
            </a:endParaRPr>
          </a:p>
        </p:txBody>
      </p:sp>
      <p:sp>
        <p:nvSpPr>
          <p:cNvPr id="710" name="TextBox 709"/>
          <p:cNvSpPr txBox="1"/>
          <p:nvPr/>
        </p:nvSpPr>
        <p:spPr>
          <a:xfrm>
            <a:off x="3276600" y="3505200"/>
            <a:ext cx="3810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10800">
            <a:spAutoFit/>
          </a:bodyPr>
          <a:lstStyle/>
          <a:p>
            <a:pPr>
              <a:defRPr/>
            </a:pPr>
            <a:r>
              <a:rPr lang="en-US" sz="1000" dirty="0" smtClean="0">
                <a:solidFill>
                  <a:srgbClr val="0000FF"/>
                </a:solidFill>
              </a:rPr>
              <a:t>25</a:t>
            </a:r>
            <a:endParaRPr lang="en-US" sz="1000" dirty="0">
              <a:solidFill>
                <a:srgbClr val="0000FF"/>
              </a:solidFill>
            </a:endParaRPr>
          </a:p>
        </p:txBody>
      </p:sp>
      <p:sp>
        <p:nvSpPr>
          <p:cNvPr id="711" name="Connector 710"/>
          <p:cNvSpPr/>
          <p:nvPr/>
        </p:nvSpPr>
        <p:spPr>
          <a:xfrm>
            <a:off x="3276600" y="3505200"/>
            <a:ext cx="228600" cy="228600"/>
          </a:xfrm>
          <a:prstGeom prst="flowChartConnector">
            <a:avLst/>
          </a:prstGeom>
          <a:noFill/>
          <a:ln w="158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2" name="TextBox 711"/>
          <p:cNvSpPr txBox="1"/>
          <p:nvPr/>
        </p:nvSpPr>
        <p:spPr>
          <a:xfrm>
            <a:off x="2971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16</a:t>
            </a:r>
            <a:endParaRPr lang="en-US" sz="1000" dirty="0">
              <a:solidFill>
                <a:srgbClr val="0000FF"/>
              </a:solidFill>
            </a:endParaRPr>
          </a:p>
        </p:txBody>
      </p:sp>
      <p:sp>
        <p:nvSpPr>
          <p:cNvPr id="713" name="TextBox 712"/>
          <p:cNvSpPr txBox="1"/>
          <p:nvPr/>
        </p:nvSpPr>
        <p:spPr>
          <a:xfrm>
            <a:off x="3200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17</a:t>
            </a:r>
            <a:endParaRPr lang="en-US" sz="1000" dirty="0">
              <a:solidFill>
                <a:srgbClr val="0000FF"/>
              </a:solidFill>
            </a:endParaRPr>
          </a:p>
        </p:txBody>
      </p:sp>
      <p:sp>
        <p:nvSpPr>
          <p:cNvPr id="714" name="TextBox 713"/>
          <p:cNvSpPr txBox="1"/>
          <p:nvPr/>
        </p:nvSpPr>
        <p:spPr>
          <a:xfrm>
            <a:off x="3429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18</a:t>
            </a:r>
            <a:endParaRPr lang="en-US" sz="1000" dirty="0">
              <a:solidFill>
                <a:srgbClr val="0000FF"/>
              </a:solidFill>
            </a:endParaRPr>
          </a:p>
        </p:txBody>
      </p:sp>
      <p:sp>
        <p:nvSpPr>
          <p:cNvPr id="715" name="TextBox 714"/>
          <p:cNvSpPr txBox="1"/>
          <p:nvPr/>
        </p:nvSpPr>
        <p:spPr>
          <a:xfrm>
            <a:off x="37338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20</a:t>
            </a:r>
            <a:endParaRPr lang="en-US" sz="1000" dirty="0">
              <a:solidFill>
                <a:srgbClr val="0000FF"/>
              </a:solidFill>
            </a:endParaRPr>
          </a:p>
        </p:txBody>
      </p:sp>
      <p:sp>
        <p:nvSpPr>
          <p:cNvPr id="716" name="TextBox 715"/>
          <p:cNvSpPr txBox="1"/>
          <p:nvPr/>
        </p:nvSpPr>
        <p:spPr>
          <a:xfrm>
            <a:off x="39624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21</a:t>
            </a:r>
            <a:endParaRPr lang="en-US" sz="1000" dirty="0">
              <a:solidFill>
                <a:srgbClr val="0000FF"/>
              </a:solidFill>
            </a:endParaRPr>
          </a:p>
        </p:txBody>
      </p:sp>
      <p:sp>
        <p:nvSpPr>
          <p:cNvPr id="717" name="TextBox 716"/>
          <p:cNvSpPr txBox="1"/>
          <p:nvPr/>
        </p:nvSpPr>
        <p:spPr>
          <a:xfrm>
            <a:off x="4191000" y="3352800"/>
            <a:ext cx="381000" cy="22913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28800">
            <a:spAutoFit/>
          </a:bodyPr>
          <a:lstStyle/>
          <a:p>
            <a:pPr>
              <a:defRPr/>
            </a:pPr>
            <a:r>
              <a:rPr lang="en-US" sz="1000" dirty="0" smtClean="0">
                <a:solidFill>
                  <a:srgbClr val="0000FF"/>
                </a:solidFill>
              </a:rPr>
              <a:t>  </a:t>
            </a:r>
            <a:r>
              <a:rPr lang="en-US" sz="400" dirty="0" smtClean="0">
                <a:solidFill>
                  <a:srgbClr val="0000FF"/>
                </a:solidFill>
              </a:rPr>
              <a:t> </a:t>
            </a:r>
            <a:r>
              <a:rPr lang="en-US" sz="1000" dirty="0" smtClean="0">
                <a:solidFill>
                  <a:srgbClr val="0000FF"/>
                </a:solidFill>
              </a:rPr>
              <a:t>22</a:t>
            </a:r>
            <a:endParaRPr lang="en-US" sz="1000" dirty="0">
              <a:solidFill>
                <a:srgbClr val="0000FF"/>
              </a:solidFill>
            </a:endParaRPr>
          </a:p>
        </p:txBody>
      </p:sp>
      <p:sp>
        <p:nvSpPr>
          <p:cNvPr id="718" name="TextBox 717"/>
          <p:cNvSpPr txBox="1"/>
          <p:nvPr/>
        </p:nvSpPr>
        <p:spPr>
          <a:xfrm>
            <a:off x="32766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1</a:t>
            </a:r>
            <a:endParaRPr lang="en-US" sz="1200" dirty="0">
              <a:solidFill>
                <a:srgbClr val="0000FF"/>
              </a:solidFill>
            </a:endParaRPr>
          </a:p>
        </p:txBody>
      </p:sp>
      <p:sp>
        <p:nvSpPr>
          <p:cNvPr id="719" name="TextBox 718"/>
          <p:cNvSpPr txBox="1"/>
          <p:nvPr/>
        </p:nvSpPr>
        <p:spPr>
          <a:xfrm>
            <a:off x="35052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400" dirty="0" smtClean="0">
                <a:solidFill>
                  <a:srgbClr val="0000FF"/>
                </a:solidFill>
              </a:rPr>
              <a:t>    </a:t>
            </a:r>
            <a:r>
              <a:rPr lang="en-US" sz="1200" dirty="0" smtClean="0">
                <a:solidFill>
                  <a:srgbClr val="0000FF"/>
                </a:solidFill>
              </a:rPr>
              <a:t>4</a:t>
            </a:r>
            <a:endParaRPr lang="en-US" sz="1200" dirty="0">
              <a:solidFill>
                <a:srgbClr val="0000FF"/>
              </a:solidFill>
            </a:endParaRPr>
          </a:p>
        </p:txBody>
      </p:sp>
      <p:sp>
        <p:nvSpPr>
          <p:cNvPr id="720" name="TextBox 719"/>
          <p:cNvSpPr txBox="1"/>
          <p:nvPr/>
        </p:nvSpPr>
        <p:spPr>
          <a:xfrm>
            <a:off x="3810000" y="3200400"/>
            <a:ext cx="304800" cy="249008"/>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8000">
            <a:spAutoFit/>
          </a:bodyPr>
          <a:lstStyle/>
          <a:p>
            <a:pPr>
              <a:defRPr/>
            </a:pPr>
            <a:r>
              <a:rPr lang="en-US" sz="1200" dirty="0">
                <a:solidFill>
                  <a:srgbClr val="0000FF"/>
                </a:solidFill>
              </a:rPr>
              <a:t>5</a:t>
            </a:r>
          </a:p>
        </p:txBody>
      </p:sp>
      <p:sp>
        <p:nvSpPr>
          <p:cNvPr id="721" name="TextBox 720"/>
          <p:cNvSpPr txBox="1"/>
          <p:nvPr/>
        </p:nvSpPr>
        <p:spPr>
          <a:xfrm>
            <a:off x="40386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1000" dirty="0" smtClean="0">
                <a:solidFill>
                  <a:srgbClr val="0000FF"/>
                </a:solidFill>
              </a:rPr>
              <a:t>11</a:t>
            </a:r>
            <a:endParaRPr lang="en-US" sz="1000" dirty="0">
              <a:solidFill>
                <a:srgbClr val="0000FF"/>
              </a:solidFill>
            </a:endParaRPr>
          </a:p>
        </p:txBody>
      </p:sp>
      <p:sp>
        <p:nvSpPr>
          <p:cNvPr id="722" name="TextBox 721"/>
          <p:cNvSpPr txBox="1"/>
          <p:nvPr/>
        </p:nvSpPr>
        <p:spPr>
          <a:xfrm>
            <a:off x="4267200" y="3200400"/>
            <a:ext cx="304800" cy="236406"/>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36000">
            <a:spAutoFit/>
          </a:bodyPr>
          <a:lstStyle/>
          <a:p>
            <a:pPr>
              <a:defRPr/>
            </a:pPr>
            <a:r>
              <a:rPr lang="en-US" sz="400" dirty="0" smtClean="0">
                <a:solidFill>
                  <a:srgbClr val="0000FF"/>
                </a:solidFill>
              </a:rPr>
              <a:t> </a:t>
            </a:r>
            <a:r>
              <a:rPr lang="en-US" sz="1000" dirty="0" smtClean="0">
                <a:solidFill>
                  <a:srgbClr val="0000FF"/>
                </a:solidFill>
              </a:rPr>
              <a:t>12</a:t>
            </a:r>
            <a:endParaRPr lang="en-US" sz="1000" dirty="0">
              <a:solidFill>
                <a:srgbClr val="0000FF"/>
              </a:solidFill>
            </a:endParaRPr>
          </a:p>
        </p:txBody>
      </p:sp>
      <p:sp>
        <p:nvSpPr>
          <p:cNvPr id="723" name="TextBox 722"/>
          <p:cNvSpPr txBox="1"/>
          <p:nvPr/>
        </p:nvSpPr>
        <p:spPr>
          <a:xfrm>
            <a:off x="4572000" y="3352800"/>
            <a:ext cx="609600" cy="226349"/>
          </a:xfrm>
          <a:prstGeom prst="rect">
            <a:avLst/>
          </a:prstGeom>
          <a:noFill/>
          <a:ln>
            <a:noFill/>
          </a:ln>
        </p:spPr>
        <p:style>
          <a:lnRef idx="2">
            <a:schemeClr val="dk1"/>
          </a:lnRef>
          <a:fillRef idx="1">
            <a:schemeClr val="lt1"/>
          </a:fillRef>
          <a:effectRef idx="0">
            <a:schemeClr val="dk1"/>
          </a:effectRef>
          <a:fontRef idx="minor">
            <a:schemeClr val="dk1"/>
          </a:fontRef>
        </p:style>
        <p:txBody>
          <a:bodyPr lIns="36000" tIns="10800">
            <a:spAutoFit/>
          </a:bodyPr>
          <a:lstStyle/>
          <a:p>
            <a:pPr>
              <a:defRPr/>
            </a:pPr>
            <a:r>
              <a:rPr lang="en-US" sz="1100" dirty="0" smtClean="0">
                <a:solidFill>
                  <a:srgbClr val="0000FF"/>
                </a:solidFill>
              </a:rPr>
              <a:t>18 15</a:t>
            </a:r>
            <a:endParaRPr lang="en-US" sz="1100" dirty="0">
              <a:solidFill>
                <a:srgbClr val="0000FF"/>
              </a:solidFill>
            </a:endParaRPr>
          </a:p>
        </p:txBody>
      </p:sp>
      <p:sp>
        <p:nvSpPr>
          <p:cNvPr id="724" name="TextBox 723"/>
          <p:cNvSpPr txBox="1"/>
          <p:nvPr/>
        </p:nvSpPr>
        <p:spPr>
          <a:xfrm>
            <a:off x="4724400" y="3581400"/>
            <a:ext cx="533400" cy="2699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54000" rtlCol="0">
            <a:spAutoFit/>
          </a:bodyPr>
          <a:lstStyle/>
          <a:p>
            <a:pPr algn="l"/>
            <a:r>
              <a:rPr lang="en-US" sz="1100" dirty="0" smtClean="0">
                <a:solidFill>
                  <a:srgbClr val="0000FF"/>
                </a:solidFill>
              </a:rPr>
              <a:t>8</a:t>
            </a:r>
          </a:p>
        </p:txBody>
      </p:sp>
      <p:sp>
        <p:nvSpPr>
          <p:cNvPr id="728" name="TextBox 727"/>
          <p:cNvSpPr txBox="1"/>
          <p:nvPr/>
        </p:nvSpPr>
        <p:spPr>
          <a:xfrm>
            <a:off x="5181600" y="3124200"/>
            <a:ext cx="304800" cy="32171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900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0</a:t>
            </a:r>
            <a:endParaRPr lang="en-US" sz="1200" dirty="0">
              <a:solidFill>
                <a:srgbClr val="0000FF"/>
              </a:solidFill>
            </a:endParaRPr>
          </a:p>
        </p:txBody>
      </p:sp>
      <p:sp>
        <p:nvSpPr>
          <p:cNvPr id="729" name="TextBox 728"/>
          <p:cNvSpPr txBox="1"/>
          <p:nvPr/>
        </p:nvSpPr>
        <p:spPr>
          <a:xfrm>
            <a:off x="5181600" y="3276600"/>
            <a:ext cx="304800" cy="314441"/>
          </a:xfrm>
          <a:prstGeom prst="rect">
            <a:avLst/>
          </a:prstGeom>
          <a:noFill/>
          <a:ln>
            <a:noFill/>
          </a:ln>
        </p:spPr>
        <p:style>
          <a:lnRef idx="2">
            <a:schemeClr val="dk1"/>
          </a:lnRef>
          <a:fillRef idx="1">
            <a:schemeClr val="lt1"/>
          </a:fillRef>
          <a:effectRef idx="0">
            <a:schemeClr val="dk1"/>
          </a:effectRef>
          <a:fontRef idx="minor">
            <a:schemeClr val="dk1"/>
          </a:fontRef>
        </p:style>
        <p:txBody>
          <a:bodyPr lIns="72000" tIns="82800">
            <a:spAutoFit/>
          </a:bodyPr>
          <a:lstStyle/>
          <a:p>
            <a:pPr>
              <a:defRPr/>
            </a:pPr>
            <a:r>
              <a:rPr lang="en-US" sz="600" dirty="0" smtClean="0">
                <a:solidFill>
                  <a:srgbClr val="0000FF"/>
                </a:solidFill>
              </a:rPr>
              <a:t> </a:t>
            </a:r>
            <a:r>
              <a:rPr lang="en-US" sz="400" dirty="0" smtClean="0">
                <a:solidFill>
                  <a:srgbClr val="0000FF"/>
                </a:solidFill>
              </a:rPr>
              <a:t>    </a:t>
            </a:r>
            <a:r>
              <a:rPr lang="en-US" sz="1200" dirty="0" smtClean="0">
                <a:solidFill>
                  <a:srgbClr val="0000FF"/>
                </a:solidFill>
              </a:rPr>
              <a:t>9</a:t>
            </a:r>
            <a:endParaRPr lang="en-US" sz="1200" dirty="0">
              <a:solidFill>
                <a:srgbClr val="0000FF"/>
              </a:solidFill>
            </a:endParaRPr>
          </a:p>
        </p:txBody>
      </p:sp>
      <p:sp>
        <p:nvSpPr>
          <p:cNvPr id="730" name="TextBox 729"/>
          <p:cNvSpPr txBox="1"/>
          <p:nvPr/>
        </p:nvSpPr>
        <p:spPr>
          <a:xfrm>
            <a:off x="5181600" y="3505200"/>
            <a:ext cx="457200" cy="2109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10800" rtlCol="0">
            <a:spAutoFit/>
          </a:bodyPr>
          <a:lstStyle/>
          <a:p>
            <a:pPr algn="l"/>
            <a:r>
              <a:rPr lang="en-US" sz="400" dirty="0" smtClean="0">
                <a:solidFill>
                  <a:srgbClr val="0000FF"/>
                </a:solidFill>
              </a:rPr>
              <a:t>   </a:t>
            </a:r>
            <a:r>
              <a:rPr lang="en-US" sz="1000" dirty="0" smtClean="0">
                <a:solidFill>
                  <a:srgbClr val="0000FF"/>
                </a:solidFill>
              </a:rPr>
              <a:t>18</a:t>
            </a:r>
          </a:p>
        </p:txBody>
      </p:sp>
      <p:sp>
        <p:nvSpPr>
          <p:cNvPr id="732" name="TextBox 731"/>
          <p:cNvSpPr txBox="1"/>
          <p:nvPr/>
        </p:nvSpPr>
        <p:spPr>
          <a:xfrm>
            <a:off x="2362200" y="5181600"/>
            <a:ext cx="2743200" cy="18575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36000" tIns="46800" rtlCol="0">
            <a:spAutoFit/>
          </a:bodyPr>
          <a:lstStyle/>
          <a:p>
            <a:pPr algn="l"/>
            <a:r>
              <a:rPr lang="en-US" sz="600" dirty="0" smtClean="0">
                <a:solidFill>
                  <a:srgbClr val="0000FF"/>
                </a:solidFill>
              </a:rPr>
              <a:t>1)  IMPROPER REQUEST (LATE SUBSTITION), TEAM A , SET 1</a:t>
            </a:r>
          </a:p>
        </p:txBody>
      </p:sp>
      <p:sp>
        <p:nvSpPr>
          <p:cNvPr id="733" name="TextBox 732"/>
          <p:cNvSpPr txBox="1"/>
          <p:nvPr/>
        </p:nvSpPr>
        <p:spPr>
          <a:xfrm>
            <a:off x="1676400" y="5257800"/>
            <a:ext cx="3505200" cy="21120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72000" rtlCol="0">
            <a:spAutoFit/>
          </a:bodyPr>
          <a:lstStyle/>
          <a:p>
            <a:pPr algn="l"/>
            <a:r>
              <a:rPr lang="en-US" sz="600" dirty="0" smtClean="0">
                <a:solidFill>
                  <a:srgbClr val="0000FF"/>
                </a:solidFill>
              </a:rPr>
              <a:t>2)  1 MINUTE TTO APPLIED IN SET 3 AT 22 – 18, TEAM B PLAYER #7 BLEEDING.  LEGAL</a:t>
            </a:r>
          </a:p>
        </p:txBody>
      </p:sp>
      <p:sp>
        <p:nvSpPr>
          <p:cNvPr id="734" name="TextBox 733"/>
          <p:cNvSpPr txBox="1"/>
          <p:nvPr/>
        </p:nvSpPr>
        <p:spPr>
          <a:xfrm>
            <a:off x="1676400" y="5410200"/>
            <a:ext cx="3581400" cy="17121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28800" rtlCol="0">
            <a:spAutoFit/>
          </a:bodyPr>
          <a:lstStyle/>
          <a:p>
            <a:pPr algn="l"/>
            <a:r>
              <a:rPr lang="en-US" sz="600" dirty="0" smtClean="0">
                <a:solidFill>
                  <a:srgbClr val="0000FF"/>
                </a:solidFill>
              </a:rPr>
              <a:t>SUBSTITUTION NOT POSSIBLE DUE TO LIMITATIONS OF SUBSTITUTION (RULE 15.6).</a:t>
            </a:r>
          </a:p>
        </p:txBody>
      </p:sp>
      <p:sp>
        <p:nvSpPr>
          <p:cNvPr id="735" name="TextBox 734"/>
          <p:cNvSpPr txBox="1"/>
          <p:nvPr/>
        </p:nvSpPr>
        <p:spPr>
          <a:xfrm>
            <a:off x="1676400" y="5486400"/>
            <a:ext cx="3581400" cy="2889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57600" rtlCol="0">
            <a:spAutoFit/>
          </a:bodyPr>
          <a:lstStyle/>
          <a:p>
            <a:pPr algn="l"/>
            <a:r>
              <a:rPr lang="en-US" sz="600" dirty="0" smtClean="0">
                <a:solidFill>
                  <a:srgbClr val="0000FF"/>
                </a:solidFill>
              </a:rPr>
              <a:t>EXCEPTIONAL SUBSTITUTION APPLIED – PLAYER #7 REPLACED BY PLAYER #15 (RULE 29.1.2</a:t>
            </a:r>
          </a:p>
          <a:p>
            <a:pPr algn="l"/>
            <a:r>
              <a:rPr lang="en-US" sz="600" dirty="0" smtClean="0">
                <a:solidFill>
                  <a:srgbClr val="0000FF"/>
                </a:solidFill>
              </a:rPr>
              <a:t>AND RULE 15.7)</a:t>
            </a:r>
          </a:p>
        </p:txBody>
      </p:sp>
      <p:sp>
        <p:nvSpPr>
          <p:cNvPr id="680" name="Freeform 12"/>
          <p:cNvSpPr>
            <a:spLocks/>
          </p:cNvSpPr>
          <p:nvPr/>
        </p:nvSpPr>
        <p:spPr bwMode="auto">
          <a:xfrm>
            <a:off x="3886200" y="5943600"/>
            <a:ext cx="1219200" cy="152400"/>
          </a:xfrm>
          <a:custGeom>
            <a:avLst/>
            <a:gdLst>
              <a:gd name="T0" fmla="*/ 2147483647 w 945"/>
              <a:gd name="T1" fmla="*/ 2147483647 h 362"/>
              <a:gd name="T2" fmla="*/ 2147483647 w 945"/>
              <a:gd name="T3" fmla="*/ 2147483647 h 362"/>
              <a:gd name="T4" fmla="*/ 2147483647 w 945"/>
              <a:gd name="T5" fmla="*/ 2147483647 h 362"/>
              <a:gd name="T6" fmla="*/ 2147483647 w 945"/>
              <a:gd name="T7" fmla="*/ 2147483647 h 362"/>
              <a:gd name="T8" fmla="*/ 2147483647 w 945"/>
              <a:gd name="T9" fmla="*/ 2147483647 h 362"/>
              <a:gd name="T10" fmla="*/ 2147483647 w 945"/>
              <a:gd name="T11" fmla="*/ 2147483647 h 362"/>
              <a:gd name="T12" fmla="*/ 2147483647 w 945"/>
              <a:gd name="T13" fmla="*/ 2147483647 h 362"/>
              <a:gd name="T14" fmla="*/ 2147483647 w 945"/>
              <a:gd name="T15" fmla="*/ 2147483647 h 362"/>
              <a:gd name="T16" fmla="*/ 2147483647 w 945"/>
              <a:gd name="T17" fmla="*/ 2147483647 h 362"/>
              <a:gd name="T18" fmla="*/ 2147483647 w 945"/>
              <a:gd name="T19" fmla="*/ 2147483647 h 362"/>
              <a:gd name="T20" fmla="*/ 2147483647 w 945"/>
              <a:gd name="T21" fmla="*/ 2147483647 h 362"/>
              <a:gd name="T22" fmla="*/ 2147483647 w 945"/>
              <a:gd name="T23" fmla="*/ 2147483647 h 362"/>
              <a:gd name="T24" fmla="*/ 2147483647 w 945"/>
              <a:gd name="T25" fmla="*/ 2147483647 h 362"/>
              <a:gd name="T26" fmla="*/ 2147483647 w 945"/>
              <a:gd name="T27" fmla="*/ 2147483647 h 362"/>
              <a:gd name="T28" fmla="*/ 2147483647 w 945"/>
              <a:gd name="T29" fmla="*/ 2147483647 h 362"/>
              <a:gd name="T30" fmla="*/ 2147483647 w 945"/>
              <a:gd name="T31" fmla="*/ 2147483647 h 362"/>
              <a:gd name="T32" fmla="*/ 2147483647 w 945"/>
              <a:gd name="T33" fmla="*/ 2147483647 h 362"/>
              <a:gd name="T34" fmla="*/ 2147483647 w 945"/>
              <a:gd name="T35" fmla="*/ 2147483647 h 362"/>
              <a:gd name="T36" fmla="*/ 2147483647 w 945"/>
              <a:gd name="T37" fmla="*/ 2147483647 h 362"/>
              <a:gd name="T38" fmla="*/ 2147483647 w 945"/>
              <a:gd name="T39" fmla="*/ 2147483647 h 362"/>
              <a:gd name="T40" fmla="*/ 2147483647 w 945"/>
              <a:gd name="T41" fmla="*/ 0 h 362"/>
              <a:gd name="T42" fmla="*/ 2147483647 w 945"/>
              <a:gd name="T43" fmla="*/ 2147483647 h 362"/>
              <a:gd name="T44" fmla="*/ 2147483647 w 945"/>
              <a:gd name="T45" fmla="*/ 2147483647 h 362"/>
              <a:gd name="T46" fmla="*/ 2147483647 w 945"/>
              <a:gd name="T47" fmla="*/ 2147483647 h 362"/>
              <a:gd name="T48" fmla="*/ 2147483647 w 945"/>
              <a:gd name="T49" fmla="*/ 2147483647 h 362"/>
              <a:gd name="T50" fmla="*/ 2147483647 w 945"/>
              <a:gd name="T51" fmla="*/ 2147483647 h 362"/>
              <a:gd name="T52" fmla="*/ 2147483647 w 945"/>
              <a:gd name="T53" fmla="*/ 2147483647 h 362"/>
              <a:gd name="T54" fmla="*/ 2147483647 w 945"/>
              <a:gd name="T55" fmla="*/ 2147483647 h 362"/>
              <a:gd name="T56" fmla="*/ 2147483647 w 945"/>
              <a:gd name="T57" fmla="*/ 2147483647 h 362"/>
              <a:gd name="T58" fmla="*/ 2147483647 w 945"/>
              <a:gd name="T59" fmla="*/ 2147483647 h 362"/>
              <a:gd name="T60" fmla="*/ 2147483647 w 945"/>
              <a:gd name="T61" fmla="*/ 2147483647 h 362"/>
              <a:gd name="T62" fmla="*/ 2147483647 w 945"/>
              <a:gd name="T63" fmla="*/ 2147483647 h 362"/>
              <a:gd name="T64" fmla="*/ 2147483647 w 945"/>
              <a:gd name="T65" fmla="*/ 2147483647 h 362"/>
              <a:gd name="T66" fmla="*/ 2147483647 w 945"/>
              <a:gd name="T67" fmla="*/ 2147483647 h 362"/>
              <a:gd name="T68" fmla="*/ 2147483647 w 945"/>
              <a:gd name="T69" fmla="*/ 2147483647 h 362"/>
              <a:gd name="T70" fmla="*/ 2147483647 w 945"/>
              <a:gd name="T71" fmla="*/ 2147483647 h 362"/>
              <a:gd name="T72" fmla="*/ 2147483647 w 945"/>
              <a:gd name="T73" fmla="*/ 2147483647 h 3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5"/>
              <a:gd name="T112" fmla="*/ 0 h 362"/>
              <a:gd name="T113" fmla="*/ 945 w 945"/>
              <a:gd name="T114" fmla="*/ 362 h 3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5" h="362">
                <a:moveTo>
                  <a:pt x="102" y="75"/>
                </a:moveTo>
                <a:cubicBezTo>
                  <a:pt x="80" y="78"/>
                  <a:pt x="59" y="81"/>
                  <a:pt x="38" y="86"/>
                </a:cubicBezTo>
                <a:cubicBezTo>
                  <a:pt x="27" y="88"/>
                  <a:pt x="10" y="86"/>
                  <a:pt x="6" y="96"/>
                </a:cubicBezTo>
                <a:cubicBezTo>
                  <a:pt x="0" y="106"/>
                  <a:pt x="13" y="117"/>
                  <a:pt x="17" y="128"/>
                </a:cubicBezTo>
                <a:cubicBezTo>
                  <a:pt x="34" y="124"/>
                  <a:pt x="53" y="124"/>
                  <a:pt x="70" y="118"/>
                </a:cubicBezTo>
                <a:cubicBezTo>
                  <a:pt x="82" y="113"/>
                  <a:pt x="111" y="105"/>
                  <a:pt x="102" y="96"/>
                </a:cubicBezTo>
                <a:cubicBezTo>
                  <a:pt x="91" y="85"/>
                  <a:pt x="73" y="103"/>
                  <a:pt x="59" y="107"/>
                </a:cubicBezTo>
                <a:cubicBezTo>
                  <a:pt x="108" y="124"/>
                  <a:pt x="153" y="113"/>
                  <a:pt x="198" y="86"/>
                </a:cubicBezTo>
                <a:cubicBezTo>
                  <a:pt x="213" y="76"/>
                  <a:pt x="227" y="65"/>
                  <a:pt x="241" y="54"/>
                </a:cubicBezTo>
                <a:cubicBezTo>
                  <a:pt x="248" y="47"/>
                  <a:pt x="269" y="24"/>
                  <a:pt x="262" y="32"/>
                </a:cubicBezTo>
                <a:cubicBezTo>
                  <a:pt x="251" y="42"/>
                  <a:pt x="242" y="55"/>
                  <a:pt x="230" y="64"/>
                </a:cubicBezTo>
                <a:cubicBezTo>
                  <a:pt x="216" y="73"/>
                  <a:pt x="201" y="78"/>
                  <a:pt x="187" y="86"/>
                </a:cubicBezTo>
                <a:cubicBezTo>
                  <a:pt x="183" y="96"/>
                  <a:pt x="175" y="106"/>
                  <a:pt x="177" y="118"/>
                </a:cubicBezTo>
                <a:cubicBezTo>
                  <a:pt x="186" y="172"/>
                  <a:pt x="227" y="130"/>
                  <a:pt x="166" y="171"/>
                </a:cubicBezTo>
                <a:cubicBezTo>
                  <a:pt x="60" y="134"/>
                  <a:pt x="258" y="159"/>
                  <a:pt x="262" y="160"/>
                </a:cubicBezTo>
                <a:cubicBezTo>
                  <a:pt x="258" y="170"/>
                  <a:pt x="240" y="195"/>
                  <a:pt x="251" y="192"/>
                </a:cubicBezTo>
                <a:cubicBezTo>
                  <a:pt x="283" y="182"/>
                  <a:pt x="306" y="154"/>
                  <a:pt x="337" y="139"/>
                </a:cubicBezTo>
                <a:cubicBezTo>
                  <a:pt x="454" y="80"/>
                  <a:pt x="410" y="108"/>
                  <a:pt x="475" y="64"/>
                </a:cubicBezTo>
                <a:cubicBezTo>
                  <a:pt x="471" y="74"/>
                  <a:pt x="453" y="96"/>
                  <a:pt x="465" y="96"/>
                </a:cubicBezTo>
                <a:cubicBezTo>
                  <a:pt x="477" y="96"/>
                  <a:pt x="477" y="73"/>
                  <a:pt x="486" y="64"/>
                </a:cubicBezTo>
                <a:cubicBezTo>
                  <a:pt x="524" y="19"/>
                  <a:pt x="523" y="24"/>
                  <a:pt x="571" y="0"/>
                </a:cubicBezTo>
                <a:cubicBezTo>
                  <a:pt x="595" y="35"/>
                  <a:pt x="600" y="67"/>
                  <a:pt x="614" y="107"/>
                </a:cubicBezTo>
                <a:cubicBezTo>
                  <a:pt x="607" y="139"/>
                  <a:pt x="607" y="173"/>
                  <a:pt x="593" y="203"/>
                </a:cubicBezTo>
                <a:cubicBezTo>
                  <a:pt x="566" y="256"/>
                  <a:pt x="504" y="272"/>
                  <a:pt x="454" y="288"/>
                </a:cubicBezTo>
                <a:cubicBezTo>
                  <a:pt x="352" y="320"/>
                  <a:pt x="250" y="339"/>
                  <a:pt x="145" y="352"/>
                </a:cubicBezTo>
                <a:cubicBezTo>
                  <a:pt x="116" y="348"/>
                  <a:pt x="79" y="362"/>
                  <a:pt x="59" y="342"/>
                </a:cubicBezTo>
                <a:cubicBezTo>
                  <a:pt x="45" y="328"/>
                  <a:pt x="65" y="299"/>
                  <a:pt x="81" y="288"/>
                </a:cubicBezTo>
                <a:cubicBezTo>
                  <a:pt x="128" y="251"/>
                  <a:pt x="184" y="225"/>
                  <a:pt x="241" y="203"/>
                </a:cubicBezTo>
                <a:cubicBezTo>
                  <a:pt x="287" y="184"/>
                  <a:pt x="430" y="168"/>
                  <a:pt x="486" y="160"/>
                </a:cubicBezTo>
                <a:cubicBezTo>
                  <a:pt x="507" y="163"/>
                  <a:pt x="528" y="172"/>
                  <a:pt x="550" y="171"/>
                </a:cubicBezTo>
                <a:cubicBezTo>
                  <a:pt x="572" y="169"/>
                  <a:pt x="592" y="156"/>
                  <a:pt x="614" y="150"/>
                </a:cubicBezTo>
                <a:cubicBezTo>
                  <a:pt x="676" y="131"/>
                  <a:pt x="733" y="105"/>
                  <a:pt x="795" y="86"/>
                </a:cubicBezTo>
                <a:cubicBezTo>
                  <a:pt x="773" y="100"/>
                  <a:pt x="753" y="116"/>
                  <a:pt x="731" y="128"/>
                </a:cubicBezTo>
                <a:cubicBezTo>
                  <a:pt x="718" y="134"/>
                  <a:pt x="676" y="146"/>
                  <a:pt x="689" y="139"/>
                </a:cubicBezTo>
                <a:cubicBezTo>
                  <a:pt x="733" y="109"/>
                  <a:pt x="797" y="90"/>
                  <a:pt x="849" y="75"/>
                </a:cubicBezTo>
                <a:cubicBezTo>
                  <a:pt x="870" y="68"/>
                  <a:pt x="913" y="54"/>
                  <a:pt x="913" y="54"/>
                </a:cubicBezTo>
                <a:cubicBezTo>
                  <a:pt x="937" y="28"/>
                  <a:pt x="926" y="38"/>
                  <a:pt x="945" y="22"/>
                </a:cubicBezTo>
              </a:path>
            </a:pathLst>
          </a:custGeom>
          <a:noFill/>
          <a:ln w="9525">
            <a:solidFill>
              <a:srgbClr val="0000FF"/>
            </a:solidFill>
            <a:round/>
            <a:headEnd/>
            <a:tailEnd/>
          </a:ln>
        </p:spPr>
        <p:txBody>
          <a:bodyPr wrap="square" tIns="72000" anchor="ctr">
            <a:prstTxWarp prst="textNoShape">
              <a:avLst/>
            </a:prstTxWarp>
            <a:spAutoFit/>
          </a:bodyPr>
          <a:lstStyle/>
          <a:p>
            <a:endParaRPr lang="en-US">
              <a:latin typeface="Book Antiqua" pitchFamily="-111" charset="0"/>
            </a:endParaRPr>
          </a:p>
        </p:txBody>
      </p:sp>
      <p:sp>
        <p:nvSpPr>
          <p:cNvPr id="681" name="Freeform 14"/>
          <p:cNvSpPr>
            <a:spLocks/>
          </p:cNvSpPr>
          <p:nvPr/>
        </p:nvSpPr>
        <p:spPr bwMode="auto">
          <a:xfrm>
            <a:off x="3886200" y="6096000"/>
            <a:ext cx="1219200" cy="152400"/>
          </a:xfrm>
          <a:custGeom>
            <a:avLst/>
            <a:gdLst>
              <a:gd name="T0" fmla="*/ 2147483647 w 852"/>
              <a:gd name="T1" fmla="*/ 2147483647 h 214"/>
              <a:gd name="T2" fmla="*/ 2147483647 w 852"/>
              <a:gd name="T3" fmla="*/ 2147483647 h 214"/>
              <a:gd name="T4" fmla="*/ 2147483647 w 852"/>
              <a:gd name="T5" fmla="*/ 2147483647 h 214"/>
              <a:gd name="T6" fmla="*/ 2147483647 w 852"/>
              <a:gd name="T7" fmla="*/ 2147483647 h 214"/>
              <a:gd name="T8" fmla="*/ 2147483647 w 852"/>
              <a:gd name="T9" fmla="*/ 2147483647 h 214"/>
              <a:gd name="T10" fmla="*/ 2147483647 w 852"/>
              <a:gd name="T11" fmla="*/ 2147483647 h 214"/>
              <a:gd name="T12" fmla="*/ 2147483647 w 852"/>
              <a:gd name="T13" fmla="*/ 2147483647 h 214"/>
              <a:gd name="T14" fmla="*/ 2147483647 w 852"/>
              <a:gd name="T15" fmla="*/ 2147483647 h 214"/>
              <a:gd name="T16" fmla="*/ 2147483647 w 852"/>
              <a:gd name="T17" fmla="*/ 2147483647 h 214"/>
              <a:gd name="T18" fmla="*/ 2147483647 w 852"/>
              <a:gd name="T19" fmla="*/ 2147483647 h 214"/>
              <a:gd name="T20" fmla="*/ 2147483647 w 852"/>
              <a:gd name="T21" fmla="*/ 2147483647 h 214"/>
              <a:gd name="T22" fmla="*/ 2147483647 w 852"/>
              <a:gd name="T23" fmla="*/ 2147483647 h 214"/>
              <a:gd name="T24" fmla="*/ 2147483647 w 852"/>
              <a:gd name="T25" fmla="*/ 2147483647 h 214"/>
              <a:gd name="T26" fmla="*/ 2147483647 w 852"/>
              <a:gd name="T27" fmla="*/ 2147483647 h 214"/>
              <a:gd name="T28" fmla="*/ 2147483647 w 852"/>
              <a:gd name="T29" fmla="*/ 2147483647 h 214"/>
              <a:gd name="T30" fmla="*/ 2147483647 w 852"/>
              <a:gd name="T31" fmla="*/ 2147483647 h 214"/>
              <a:gd name="T32" fmla="*/ 2147483647 w 852"/>
              <a:gd name="T33" fmla="*/ 2147483647 h 214"/>
              <a:gd name="T34" fmla="*/ 2147483647 w 852"/>
              <a:gd name="T35" fmla="*/ 2147483647 h 214"/>
              <a:gd name="T36" fmla="*/ 2147483647 w 852"/>
              <a:gd name="T37" fmla="*/ 2147483647 h 214"/>
              <a:gd name="T38" fmla="*/ 2147483647 w 852"/>
              <a:gd name="T39" fmla="*/ 2147483647 h 214"/>
              <a:gd name="T40" fmla="*/ 2147483647 w 852"/>
              <a:gd name="T41" fmla="*/ 2147483647 h 214"/>
              <a:gd name="T42" fmla="*/ 2147483647 w 852"/>
              <a:gd name="T43" fmla="*/ 2147483647 h 214"/>
              <a:gd name="T44" fmla="*/ 2147483647 w 852"/>
              <a:gd name="T45" fmla="*/ 2147483647 h 214"/>
              <a:gd name="T46" fmla="*/ 2147483647 w 852"/>
              <a:gd name="T47" fmla="*/ 2147483647 h 214"/>
              <a:gd name="T48" fmla="*/ 2147483647 w 852"/>
              <a:gd name="T49" fmla="*/ 2147483647 h 214"/>
              <a:gd name="T50" fmla="*/ 2147483647 w 852"/>
              <a:gd name="T51" fmla="*/ 2147483647 h 214"/>
              <a:gd name="T52" fmla="*/ 2147483647 w 852"/>
              <a:gd name="T53" fmla="*/ 2147483647 h 214"/>
              <a:gd name="T54" fmla="*/ 2147483647 w 852"/>
              <a:gd name="T55" fmla="*/ 2147483647 h 2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2"/>
              <a:gd name="T85" fmla="*/ 0 h 214"/>
              <a:gd name="T86" fmla="*/ 852 w 852"/>
              <a:gd name="T87" fmla="*/ 214 h 2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2" h="214">
                <a:moveTo>
                  <a:pt x="86" y="80"/>
                </a:moveTo>
                <a:cubicBezTo>
                  <a:pt x="39" y="95"/>
                  <a:pt x="0" y="84"/>
                  <a:pt x="33" y="133"/>
                </a:cubicBezTo>
                <a:cubicBezTo>
                  <a:pt x="41" y="145"/>
                  <a:pt x="54" y="154"/>
                  <a:pt x="65" y="165"/>
                </a:cubicBezTo>
                <a:cubicBezTo>
                  <a:pt x="154" y="153"/>
                  <a:pt x="172" y="148"/>
                  <a:pt x="225" y="80"/>
                </a:cubicBezTo>
                <a:cubicBezTo>
                  <a:pt x="225" y="80"/>
                  <a:pt x="196" y="65"/>
                  <a:pt x="203" y="58"/>
                </a:cubicBezTo>
                <a:cubicBezTo>
                  <a:pt x="210" y="49"/>
                  <a:pt x="224" y="65"/>
                  <a:pt x="235" y="69"/>
                </a:cubicBezTo>
                <a:cubicBezTo>
                  <a:pt x="263" y="97"/>
                  <a:pt x="331" y="146"/>
                  <a:pt x="278" y="186"/>
                </a:cubicBezTo>
                <a:cubicBezTo>
                  <a:pt x="262" y="197"/>
                  <a:pt x="242" y="200"/>
                  <a:pt x="225" y="208"/>
                </a:cubicBezTo>
                <a:cubicBezTo>
                  <a:pt x="182" y="204"/>
                  <a:pt x="136" y="214"/>
                  <a:pt x="97" y="197"/>
                </a:cubicBezTo>
                <a:cubicBezTo>
                  <a:pt x="83" y="190"/>
                  <a:pt x="115" y="171"/>
                  <a:pt x="129" y="165"/>
                </a:cubicBezTo>
                <a:cubicBezTo>
                  <a:pt x="145" y="156"/>
                  <a:pt x="164" y="158"/>
                  <a:pt x="182" y="154"/>
                </a:cubicBezTo>
                <a:cubicBezTo>
                  <a:pt x="255" y="135"/>
                  <a:pt x="320" y="112"/>
                  <a:pt x="395" y="101"/>
                </a:cubicBezTo>
                <a:cubicBezTo>
                  <a:pt x="416" y="104"/>
                  <a:pt x="440" y="100"/>
                  <a:pt x="459" y="112"/>
                </a:cubicBezTo>
                <a:cubicBezTo>
                  <a:pt x="468" y="118"/>
                  <a:pt x="431" y="132"/>
                  <a:pt x="427" y="122"/>
                </a:cubicBezTo>
                <a:cubicBezTo>
                  <a:pt x="421" y="110"/>
                  <a:pt x="437" y="96"/>
                  <a:pt x="449" y="90"/>
                </a:cubicBezTo>
                <a:cubicBezTo>
                  <a:pt x="471" y="77"/>
                  <a:pt x="498" y="76"/>
                  <a:pt x="523" y="69"/>
                </a:cubicBezTo>
                <a:cubicBezTo>
                  <a:pt x="537" y="72"/>
                  <a:pt x="553" y="72"/>
                  <a:pt x="566" y="80"/>
                </a:cubicBezTo>
                <a:cubicBezTo>
                  <a:pt x="644" y="124"/>
                  <a:pt x="549" y="145"/>
                  <a:pt x="513" y="154"/>
                </a:cubicBezTo>
                <a:cubicBezTo>
                  <a:pt x="470" y="150"/>
                  <a:pt x="426" y="156"/>
                  <a:pt x="385" y="144"/>
                </a:cubicBezTo>
                <a:cubicBezTo>
                  <a:pt x="375" y="141"/>
                  <a:pt x="398" y="128"/>
                  <a:pt x="406" y="122"/>
                </a:cubicBezTo>
                <a:cubicBezTo>
                  <a:pt x="423" y="107"/>
                  <a:pt x="439" y="91"/>
                  <a:pt x="459" y="80"/>
                </a:cubicBezTo>
                <a:cubicBezTo>
                  <a:pt x="537" y="32"/>
                  <a:pt x="637" y="24"/>
                  <a:pt x="726" y="16"/>
                </a:cubicBezTo>
                <a:cubicBezTo>
                  <a:pt x="740" y="12"/>
                  <a:pt x="754" y="5"/>
                  <a:pt x="769" y="5"/>
                </a:cubicBezTo>
                <a:cubicBezTo>
                  <a:pt x="793" y="5"/>
                  <a:pt x="823" y="0"/>
                  <a:pt x="843" y="16"/>
                </a:cubicBezTo>
                <a:cubicBezTo>
                  <a:pt x="852" y="24"/>
                  <a:pt x="831" y="38"/>
                  <a:pt x="822" y="48"/>
                </a:cubicBezTo>
                <a:cubicBezTo>
                  <a:pt x="809" y="60"/>
                  <a:pt x="795" y="72"/>
                  <a:pt x="779" y="80"/>
                </a:cubicBezTo>
                <a:cubicBezTo>
                  <a:pt x="758" y="89"/>
                  <a:pt x="733" y="88"/>
                  <a:pt x="715" y="101"/>
                </a:cubicBezTo>
                <a:cubicBezTo>
                  <a:pt x="680" y="123"/>
                  <a:pt x="695" y="122"/>
                  <a:pt x="673" y="122"/>
                </a:cubicBezTo>
              </a:path>
            </a:pathLst>
          </a:custGeom>
          <a:noFill/>
          <a:ln w="9525">
            <a:solidFill>
              <a:srgbClr val="0000FF"/>
            </a:solidFill>
            <a:round/>
            <a:headEnd/>
            <a:tailEnd/>
          </a:ln>
        </p:spPr>
        <p:txBody>
          <a:bodyPr wrap="square" anchor="ctr">
            <a:prstTxWarp prst="textNoShape">
              <a:avLst/>
            </a:prstTxWarp>
            <a:spAutoFit/>
          </a:bodyPr>
          <a:lstStyle/>
          <a:p>
            <a:endParaRPr lang="en-US">
              <a:latin typeface="Book Antiqua" pitchFamily="-111" charset="0"/>
            </a:endParaRPr>
          </a:p>
        </p:txBody>
      </p:sp>
      <p:sp>
        <p:nvSpPr>
          <p:cNvPr id="682" name="Freeform 13"/>
          <p:cNvSpPr>
            <a:spLocks/>
          </p:cNvSpPr>
          <p:nvPr/>
        </p:nvSpPr>
        <p:spPr bwMode="auto">
          <a:xfrm>
            <a:off x="3886200" y="6248400"/>
            <a:ext cx="1219200" cy="152400"/>
          </a:xfrm>
          <a:custGeom>
            <a:avLst/>
            <a:gdLst>
              <a:gd name="T0" fmla="*/ 2147483647 w 544"/>
              <a:gd name="T1" fmla="*/ 2147483647 h 179"/>
              <a:gd name="T2" fmla="*/ 0 w 544"/>
              <a:gd name="T3" fmla="*/ 2147483647 h 179"/>
              <a:gd name="T4" fmla="*/ 2147483647 w 544"/>
              <a:gd name="T5" fmla="*/ 2147483647 h 179"/>
              <a:gd name="T6" fmla="*/ 2147483647 w 544"/>
              <a:gd name="T7" fmla="*/ 2147483647 h 179"/>
              <a:gd name="T8" fmla="*/ 2147483647 w 544"/>
              <a:gd name="T9" fmla="*/ 2147483647 h 179"/>
              <a:gd name="T10" fmla="*/ 2147483647 w 544"/>
              <a:gd name="T11" fmla="*/ 2147483647 h 179"/>
              <a:gd name="T12" fmla="*/ 2147483647 w 544"/>
              <a:gd name="T13" fmla="*/ 2147483647 h 179"/>
              <a:gd name="T14" fmla="*/ 2147483647 w 544"/>
              <a:gd name="T15" fmla="*/ 2147483647 h 179"/>
              <a:gd name="T16" fmla="*/ 2147483647 w 544"/>
              <a:gd name="T17" fmla="*/ 2147483647 h 179"/>
              <a:gd name="T18" fmla="*/ 2147483647 w 544"/>
              <a:gd name="T19" fmla="*/ 2147483647 h 179"/>
              <a:gd name="T20" fmla="*/ 2147483647 w 544"/>
              <a:gd name="T21" fmla="*/ 2147483647 h 179"/>
              <a:gd name="T22" fmla="*/ 2147483647 w 544"/>
              <a:gd name="T23" fmla="*/ 2147483647 h 179"/>
              <a:gd name="T24" fmla="*/ 2147483647 w 544"/>
              <a:gd name="T25" fmla="*/ 2147483647 h 179"/>
              <a:gd name="T26" fmla="*/ 2147483647 w 544"/>
              <a:gd name="T27" fmla="*/ 2147483647 h 179"/>
              <a:gd name="T28" fmla="*/ 2147483647 w 544"/>
              <a:gd name="T29" fmla="*/ 2147483647 h 179"/>
              <a:gd name="T30" fmla="*/ 2147483647 w 544"/>
              <a:gd name="T31" fmla="*/ 2147483647 h 179"/>
              <a:gd name="T32" fmla="*/ 2147483647 w 544"/>
              <a:gd name="T33" fmla="*/ 2147483647 h 179"/>
              <a:gd name="T34" fmla="*/ 2147483647 w 544"/>
              <a:gd name="T35" fmla="*/ 2147483647 h 179"/>
              <a:gd name="T36" fmla="*/ 2147483647 w 544"/>
              <a:gd name="T37" fmla="*/ 2147483647 h 179"/>
              <a:gd name="T38" fmla="*/ 2147483647 w 544"/>
              <a:gd name="T39" fmla="*/ 2147483647 h 179"/>
              <a:gd name="T40" fmla="*/ 2147483647 w 544"/>
              <a:gd name="T41" fmla="*/ 2147483647 h 179"/>
              <a:gd name="T42" fmla="*/ 2147483647 w 544"/>
              <a:gd name="T43" fmla="*/ 2147483647 h 179"/>
              <a:gd name="T44" fmla="*/ 2147483647 w 544"/>
              <a:gd name="T45" fmla="*/ 2147483647 h 179"/>
              <a:gd name="T46" fmla="*/ 2147483647 w 544"/>
              <a:gd name="T47" fmla="*/ 2147483647 h 179"/>
              <a:gd name="T48" fmla="*/ 2147483647 w 544"/>
              <a:gd name="T49" fmla="*/ 2147483647 h 179"/>
              <a:gd name="T50" fmla="*/ 2147483647 w 544"/>
              <a:gd name="T51" fmla="*/ 2147483647 h 179"/>
              <a:gd name="T52" fmla="*/ 2147483647 w 544"/>
              <a:gd name="T53" fmla="*/ 2147483647 h 179"/>
              <a:gd name="T54" fmla="*/ 2147483647 w 544"/>
              <a:gd name="T55" fmla="*/ 2147483647 h 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179"/>
              <a:gd name="T86" fmla="*/ 544 w 544"/>
              <a:gd name="T87" fmla="*/ 179 h 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179">
                <a:moveTo>
                  <a:pt x="22" y="115"/>
                </a:moveTo>
                <a:cubicBezTo>
                  <a:pt x="14" y="107"/>
                  <a:pt x="0" y="103"/>
                  <a:pt x="0" y="93"/>
                </a:cubicBezTo>
                <a:cubicBezTo>
                  <a:pt x="0" y="82"/>
                  <a:pt x="12" y="69"/>
                  <a:pt x="22" y="72"/>
                </a:cubicBezTo>
                <a:cubicBezTo>
                  <a:pt x="34" y="75"/>
                  <a:pt x="37" y="92"/>
                  <a:pt x="43" y="104"/>
                </a:cubicBezTo>
                <a:cubicBezTo>
                  <a:pt x="48" y="114"/>
                  <a:pt x="50" y="125"/>
                  <a:pt x="54" y="136"/>
                </a:cubicBezTo>
                <a:cubicBezTo>
                  <a:pt x="57" y="146"/>
                  <a:pt x="73" y="163"/>
                  <a:pt x="64" y="168"/>
                </a:cubicBezTo>
                <a:cubicBezTo>
                  <a:pt x="52" y="173"/>
                  <a:pt x="42" y="154"/>
                  <a:pt x="32" y="147"/>
                </a:cubicBezTo>
                <a:cubicBezTo>
                  <a:pt x="59" y="66"/>
                  <a:pt x="103" y="85"/>
                  <a:pt x="171" y="51"/>
                </a:cubicBezTo>
                <a:cubicBezTo>
                  <a:pt x="185" y="43"/>
                  <a:pt x="197" y="29"/>
                  <a:pt x="214" y="29"/>
                </a:cubicBezTo>
                <a:cubicBezTo>
                  <a:pt x="226" y="29"/>
                  <a:pt x="193" y="44"/>
                  <a:pt x="182" y="51"/>
                </a:cubicBezTo>
                <a:cubicBezTo>
                  <a:pt x="168" y="58"/>
                  <a:pt x="153" y="65"/>
                  <a:pt x="139" y="72"/>
                </a:cubicBezTo>
                <a:cubicBezTo>
                  <a:pt x="135" y="83"/>
                  <a:pt x="105" y="147"/>
                  <a:pt x="160" y="83"/>
                </a:cubicBezTo>
                <a:cubicBezTo>
                  <a:pt x="170" y="70"/>
                  <a:pt x="174" y="54"/>
                  <a:pt x="182" y="40"/>
                </a:cubicBezTo>
                <a:cubicBezTo>
                  <a:pt x="192" y="47"/>
                  <a:pt x="202" y="55"/>
                  <a:pt x="214" y="61"/>
                </a:cubicBezTo>
                <a:cubicBezTo>
                  <a:pt x="224" y="66"/>
                  <a:pt x="243" y="60"/>
                  <a:pt x="246" y="72"/>
                </a:cubicBezTo>
                <a:cubicBezTo>
                  <a:pt x="250" y="95"/>
                  <a:pt x="191" y="149"/>
                  <a:pt x="182" y="157"/>
                </a:cubicBezTo>
                <a:cubicBezTo>
                  <a:pt x="172" y="163"/>
                  <a:pt x="142" y="175"/>
                  <a:pt x="150" y="168"/>
                </a:cubicBezTo>
                <a:cubicBezTo>
                  <a:pt x="161" y="156"/>
                  <a:pt x="176" y="151"/>
                  <a:pt x="192" y="147"/>
                </a:cubicBezTo>
                <a:cubicBezTo>
                  <a:pt x="216" y="140"/>
                  <a:pt x="242" y="139"/>
                  <a:pt x="267" y="136"/>
                </a:cubicBezTo>
                <a:cubicBezTo>
                  <a:pt x="334" y="112"/>
                  <a:pt x="287" y="140"/>
                  <a:pt x="256" y="40"/>
                </a:cubicBezTo>
                <a:cubicBezTo>
                  <a:pt x="252" y="29"/>
                  <a:pt x="235" y="11"/>
                  <a:pt x="246" y="8"/>
                </a:cubicBezTo>
                <a:cubicBezTo>
                  <a:pt x="269" y="0"/>
                  <a:pt x="295" y="15"/>
                  <a:pt x="320" y="19"/>
                </a:cubicBezTo>
                <a:cubicBezTo>
                  <a:pt x="291" y="61"/>
                  <a:pt x="273" y="70"/>
                  <a:pt x="224" y="83"/>
                </a:cubicBezTo>
                <a:cubicBezTo>
                  <a:pt x="224" y="83"/>
                  <a:pt x="266" y="89"/>
                  <a:pt x="288" y="93"/>
                </a:cubicBezTo>
                <a:cubicBezTo>
                  <a:pt x="322" y="104"/>
                  <a:pt x="349" y="124"/>
                  <a:pt x="384" y="136"/>
                </a:cubicBezTo>
                <a:cubicBezTo>
                  <a:pt x="360" y="143"/>
                  <a:pt x="280" y="179"/>
                  <a:pt x="342" y="136"/>
                </a:cubicBezTo>
                <a:cubicBezTo>
                  <a:pt x="400" y="94"/>
                  <a:pt x="446" y="62"/>
                  <a:pt x="512" y="40"/>
                </a:cubicBezTo>
                <a:cubicBezTo>
                  <a:pt x="525" y="79"/>
                  <a:pt x="513" y="77"/>
                  <a:pt x="544" y="61"/>
                </a:cubicBezTo>
              </a:path>
            </a:pathLst>
          </a:custGeom>
          <a:noFill/>
          <a:ln w="9525">
            <a:solidFill>
              <a:srgbClr val="0000FF"/>
            </a:solidFill>
            <a:round/>
            <a:headEnd/>
            <a:tailEnd/>
          </a:ln>
        </p:spPr>
        <p:txBody>
          <a:bodyPr wrap="square" anchor="ctr">
            <a:prstTxWarp prst="textNoShape">
              <a:avLst/>
            </a:prstTxWarp>
            <a:spAutoFit/>
          </a:bodyPr>
          <a:lstStyle/>
          <a:p>
            <a:endParaRPr lang="en-US">
              <a:solidFill>
                <a:srgbClr val="0070C0"/>
              </a:solidFill>
              <a:latin typeface="Calibri" pitchFamily="-111" charset="0"/>
            </a:endParaRPr>
          </a:p>
        </p:txBody>
      </p:sp>
      <p:sp>
        <p:nvSpPr>
          <p:cNvPr id="683" name="Freeform 30"/>
          <p:cNvSpPr>
            <a:spLocks/>
          </p:cNvSpPr>
          <p:nvPr/>
        </p:nvSpPr>
        <p:spPr bwMode="auto">
          <a:xfrm>
            <a:off x="3657600" y="6629400"/>
            <a:ext cx="1336431" cy="152400"/>
          </a:xfrm>
          <a:custGeom>
            <a:avLst/>
            <a:gdLst>
              <a:gd name="T0" fmla="*/ 12700 w 656"/>
              <a:gd name="T1" fmla="*/ 317500 h 208"/>
              <a:gd name="T2" fmla="*/ 12700 w 656"/>
              <a:gd name="T3" fmla="*/ 241300 h 208"/>
              <a:gd name="T4" fmla="*/ 88900 w 656"/>
              <a:gd name="T5" fmla="*/ 165100 h 208"/>
              <a:gd name="T6" fmla="*/ 165100 w 656"/>
              <a:gd name="T7" fmla="*/ 241300 h 208"/>
              <a:gd name="T8" fmla="*/ 241300 w 656"/>
              <a:gd name="T9" fmla="*/ 241300 h 208"/>
              <a:gd name="T10" fmla="*/ 241300 w 656"/>
              <a:gd name="T11" fmla="*/ 88900 h 208"/>
              <a:gd name="T12" fmla="*/ 241300 w 656"/>
              <a:gd name="T13" fmla="*/ 317500 h 208"/>
              <a:gd name="T14" fmla="*/ 546100 w 656"/>
              <a:gd name="T15" fmla="*/ 12700 h 208"/>
              <a:gd name="T16" fmla="*/ 622300 w 656"/>
              <a:gd name="T17" fmla="*/ 241300 h 208"/>
              <a:gd name="T18" fmla="*/ 850900 w 656"/>
              <a:gd name="T19" fmla="*/ 241300 h 208"/>
              <a:gd name="T20" fmla="*/ 546100 w 656"/>
              <a:gd name="T21" fmla="*/ 165100 h 208"/>
              <a:gd name="T22" fmla="*/ 622300 w 656"/>
              <a:gd name="T23" fmla="*/ 88900 h 208"/>
              <a:gd name="T24" fmla="*/ 1003300 w 656"/>
              <a:gd name="T25" fmla="*/ 165100 h 208"/>
              <a:gd name="T26" fmla="*/ 850900 w 656"/>
              <a:gd name="T27" fmla="*/ 317500 h 208"/>
              <a:gd name="T28" fmla="*/ 850900 w 656"/>
              <a:gd name="T29" fmla="*/ 165100 h 208"/>
              <a:gd name="T30" fmla="*/ 469900 w 656"/>
              <a:gd name="T31" fmla="*/ 241300 h 208"/>
              <a:gd name="T32" fmla="*/ 88900 w 656"/>
              <a:gd name="T33" fmla="*/ 16510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56"/>
              <a:gd name="T52" fmla="*/ 0 h 208"/>
              <a:gd name="T53" fmla="*/ 656 w 656"/>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56" h="208">
                <a:moveTo>
                  <a:pt x="8" y="200"/>
                </a:moveTo>
                <a:cubicBezTo>
                  <a:pt x="4" y="184"/>
                  <a:pt x="0" y="168"/>
                  <a:pt x="8" y="152"/>
                </a:cubicBezTo>
                <a:cubicBezTo>
                  <a:pt x="16" y="136"/>
                  <a:pt x="40" y="104"/>
                  <a:pt x="56" y="104"/>
                </a:cubicBezTo>
                <a:cubicBezTo>
                  <a:pt x="72" y="104"/>
                  <a:pt x="88" y="144"/>
                  <a:pt x="104" y="152"/>
                </a:cubicBezTo>
                <a:cubicBezTo>
                  <a:pt x="120" y="160"/>
                  <a:pt x="144" y="168"/>
                  <a:pt x="152" y="152"/>
                </a:cubicBezTo>
                <a:cubicBezTo>
                  <a:pt x="160" y="136"/>
                  <a:pt x="152" y="48"/>
                  <a:pt x="152" y="56"/>
                </a:cubicBezTo>
                <a:cubicBezTo>
                  <a:pt x="152" y="64"/>
                  <a:pt x="120" y="208"/>
                  <a:pt x="152" y="200"/>
                </a:cubicBezTo>
                <a:cubicBezTo>
                  <a:pt x="184" y="192"/>
                  <a:pt x="304" y="16"/>
                  <a:pt x="344" y="8"/>
                </a:cubicBezTo>
                <a:cubicBezTo>
                  <a:pt x="384" y="0"/>
                  <a:pt x="360" y="128"/>
                  <a:pt x="392" y="152"/>
                </a:cubicBezTo>
                <a:cubicBezTo>
                  <a:pt x="424" y="176"/>
                  <a:pt x="544" y="160"/>
                  <a:pt x="536" y="152"/>
                </a:cubicBezTo>
                <a:cubicBezTo>
                  <a:pt x="528" y="144"/>
                  <a:pt x="368" y="120"/>
                  <a:pt x="344" y="104"/>
                </a:cubicBezTo>
                <a:cubicBezTo>
                  <a:pt x="320" y="88"/>
                  <a:pt x="344" y="56"/>
                  <a:pt x="392" y="56"/>
                </a:cubicBezTo>
                <a:cubicBezTo>
                  <a:pt x="440" y="56"/>
                  <a:pt x="608" y="80"/>
                  <a:pt x="632" y="104"/>
                </a:cubicBezTo>
                <a:cubicBezTo>
                  <a:pt x="656" y="128"/>
                  <a:pt x="552" y="200"/>
                  <a:pt x="536" y="200"/>
                </a:cubicBezTo>
                <a:cubicBezTo>
                  <a:pt x="520" y="200"/>
                  <a:pt x="576" y="112"/>
                  <a:pt x="536" y="104"/>
                </a:cubicBezTo>
                <a:cubicBezTo>
                  <a:pt x="496" y="96"/>
                  <a:pt x="376" y="152"/>
                  <a:pt x="296" y="152"/>
                </a:cubicBezTo>
                <a:cubicBezTo>
                  <a:pt x="216" y="152"/>
                  <a:pt x="96" y="112"/>
                  <a:pt x="56" y="104"/>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800" dirty="0">
              <a:solidFill>
                <a:schemeClr val="accent4">
                  <a:lumMod val="75000"/>
                </a:schemeClr>
              </a:solidFill>
            </a:endParaRPr>
          </a:p>
        </p:txBody>
      </p:sp>
      <p:sp>
        <p:nvSpPr>
          <p:cNvPr id="725" name="Freeform 32"/>
          <p:cNvSpPr>
            <a:spLocks/>
          </p:cNvSpPr>
          <p:nvPr/>
        </p:nvSpPr>
        <p:spPr bwMode="auto">
          <a:xfrm>
            <a:off x="1676400" y="6629400"/>
            <a:ext cx="1371600" cy="152400"/>
          </a:xfrm>
          <a:custGeom>
            <a:avLst/>
            <a:gdLst>
              <a:gd name="T0" fmla="*/ 0 w 773"/>
              <a:gd name="T1" fmla="*/ 212725 h 134"/>
              <a:gd name="T2" fmla="*/ 203200 w 773"/>
              <a:gd name="T3" fmla="*/ 76200 h 134"/>
              <a:gd name="T4" fmla="*/ 127000 w 773"/>
              <a:gd name="T5" fmla="*/ 25400 h 134"/>
              <a:gd name="T6" fmla="*/ 84137 w 773"/>
              <a:gd name="T7" fmla="*/ 34925 h 134"/>
              <a:gd name="T8" fmla="*/ 134937 w 773"/>
              <a:gd name="T9" fmla="*/ 76200 h 134"/>
              <a:gd name="T10" fmla="*/ 236537 w 773"/>
              <a:gd name="T11" fmla="*/ 17462 h 134"/>
              <a:gd name="T12" fmla="*/ 244475 w 773"/>
              <a:gd name="T13" fmla="*/ 50800 h 134"/>
              <a:gd name="T14" fmla="*/ 219075 w 773"/>
              <a:gd name="T15" fmla="*/ 85725 h 134"/>
              <a:gd name="T16" fmla="*/ 185737 w 773"/>
              <a:gd name="T17" fmla="*/ 195262 h 134"/>
              <a:gd name="T18" fmla="*/ 211137 w 773"/>
              <a:gd name="T19" fmla="*/ 161925 h 134"/>
              <a:gd name="T20" fmla="*/ 371475 w 773"/>
              <a:gd name="T21" fmla="*/ 136525 h 134"/>
              <a:gd name="T22" fmla="*/ 363537 w 773"/>
              <a:gd name="T23" fmla="*/ 161925 h 134"/>
              <a:gd name="T24" fmla="*/ 422275 w 773"/>
              <a:gd name="T25" fmla="*/ 127000 h 134"/>
              <a:gd name="T26" fmla="*/ 660400 w 773"/>
              <a:gd name="T27" fmla="*/ 85725 h 134"/>
              <a:gd name="T28" fmla="*/ 558800 w 773"/>
              <a:gd name="T29" fmla="*/ 111125 h 134"/>
              <a:gd name="T30" fmla="*/ 541337 w 773"/>
              <a:gd name="T31" fmla="*/ 85725 h 134"/>
              <a:gd name="T32" fmla="*/ 515937 w 773"/>
              <a:gd name="T33" fmla="*/ 68262 h 134"/>
              <a:gd name="T34" fmla="*/ 447675 w 773"/>
              <a:gd name="T35" fmla="*/ 111125 h 134"/>
              <a:gd name="T36" fmla="*/ 523875 w 773"/>
              <a:gd name="T37" fmla="*/ 93662 h 134"/>
              <a:gd name="T38" fmla="*/ 549275 w 773"/>
              <a:gd name="T39" fmla="*/ 76200 h 134"/>
              <a:gd name="T40" fmla="*/ 473075 w 773"/>
              <a:gd name="T41" fmla="*/ 68262 h 134"/>
              <a:gd name="T42" fmla="*/ 388937 w 773"/>
              <a:gd name="T43" fmla="*/ 136525 h 134"/>
              <a:gd name="T44" fmla="*/ 701675 w 773"/>
              <a:gd name="T45" fmla="*/ 127000 h 134"/>
              <a:gd name="T46" fmla="*/ 711200 w 773"/>
              <a:gd name="T47" fmla="*/ 169862 h 134"/>
              <a:gd name="T48" fmla="*/ 736600 w 773"/>
              <a:gd name="T49" fmla="*/ 144462 h 134"/>
              <a:gd name="T50" fmla="*/ 871537 w 773"/>
              <a:gd name="T51" fmla="*/ 68262 h 134"/>
              <a:gd name="T52" fmla="*/ 863600 w 773"/>
              <a:gd name="T53" fmla="*/ 93662 h 134"/>
              <a:gd name="T54" fmla="*/ 828675 w 773"/>
              <a:gd name="T55" fmla="*/ 111125 h 134"/>
              <a:gd name="T56" fmla="*/ 871537 w 773"/>
              <a:gd name="T57" fmla="*/ 101600 h 134"/>
              <a:gd name="T58" fmla="*/ 981075 w 773"/>
              <a:gd name="T59" fmla="*/ 93662 h 134"/>
              <a:gd name="T60" fmla="*/ 1041400 w 773"/>
              <a:gd name="T61" fmla="*/ 203200 h 134"/>
              <a:gd name="T62" fmla="*/ 846137 w 773"/>
              <a:gd name="T63" fmla="*/ 119062 h 134"/>
              <a:gd name="T64" fmla="*/ 998537 w 773"/>
              <a:gd name="T65" fmla="*/ 60325 h 134"/>
              <a:gd name="T66" fmla="*/ 955675 w 773"/>
              <a:gd name="T67" fmla="*/ 127000 h 134"/>
              <a:gd name="T68" fmla="*/ 939800 w 773"/>
              <a:gd name="T69" fmla="*/ 152400 h 134"/>
              <a:gd name="T70" fmla="*/ 981075 w 773"/>
              <a:gd name="T71" fmla="*/ 144462 h 134"/>
              <a:gd name="T72" fmla="*/ 1108075 w 773"/>
              <a:gd name="T73" fmla="*/ 34925 h 134"/>
              <a:gd name="T74" fmla="*/ 1227137 w 773"/>
              <a:gd name="T75" fmla="*/ 76200 h 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3"/>
              <a:gd name="T115" fmla="*/ 0 h 134"/>
              <a:gd name="T116" fmla="*/ 773 w 773"/>
              <a:gd name="T117" fmla="*/ 134 h 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3" h="134">
                <a:moveTo>
                  <a:pt x="0" y="134"/>
                </a:moveTo>
                <a:cubicBezTo>
                  <a:pt x="49" y="115"/>
                  <a:pt x="97" y="91"/>
                  <a:pt x="128" y="48"/>
                </a:cubicBezTo>
                <a:cubicBezTo>
                  <a:pt x="118" y="23"/>
                  <a:pt x="103" y="22"/>
                  <a:pt x="80" y="16"/>
                </a:cubicBezTo>
                <a:cubicBezTo>
                  <a:pt x="71" y="18"/>
                  <a:pt x="60" y="16"/>
                  <a:pt x="53" y="22"/>
                </a:cubicBezTo>
                <a:cubicBezTo>
                  <a:pt x="24" y="41"/>
                  <a:pt x="80" y="46"/>
                  <a:pt x="85" y="48"/>
                </a:cubicBezTo>
                <a:cubicBezTo>
                  <a:pt x="115" y="42"/>
                  <a:pt x="127" y="32"/>
                  <a:pt x="149" y="11"/>
                </a:cubicBezTo>
                <a:cubicBezTo>
                  <a:pt x="150" y="18"/>
                  <a:pt x="155" y="25"/>
                  <a:pt x="154" y="32"/>
                </a:cubicBezTo>
                <a:cubicBezTo>
                  <a:pt x="151" y="40"/>
                  <a:pt x="141" y="45"/>
                  <a:pt x="138" y="54"/>
                </a:cubicBezTo>
                <a:cubicBezTo>
                  <a:pt x="128" y="76"/>
                  <a:pt x="119" y="99"/>
                  <a:pt x="117" y="123"/>
                </a:cubicBezTo>
                <a:cubicBezTo>
                  <a:pt x="116" y="131"/>
                  <a:pt x="127" y="109"/>
                  <a:pt x="133" y="102"/>
                </a:cubicBezTo>
                <a:cubicBezTo>
                  <a:pt x="146" y="59"/>
                  <a:pt x="195" y="83"/>
                  <a:pt x="234" y="86"/>
                </a:cubicBezTo>
                <a:cubicBezTo>
                  <a:pt x="232" y="91"/>
                  <a:pt x="223" y="99"/>
                  <a:pt x="229" y="102"/>
                </a:cubicBezTo>
                <a:cubicBezTo>
                  <a:pt x="242" y="107"/>
                  <a:pt x="252" y="85"/>
                  <a:pt x="266" y="80"/>
                </a:cubicBezTo>
                <a:cubicBezTo>
                  <a:pt x="312" y="61"/>
                  <a:pt x="366" y="59"/>
                  <a:pt x="416" y="54"/>
                </a:cubicBezTo>
                <a:cubicBezTo>
                  <a:pt x="400" y="59"/>
                  <a:pt x="368" y="73"/>
                  <a:pt x="352" y="70"/>
                </a:cubicBezTo>
                <a:cubicBezTo>
                  <a:pt x="345" y="68"/>
                  <a:pt x="345" y="58"/>
                  <a:pt x="341" y="54"/>
                </a:cubicBezTo>
                <a:cubicBezTo>
                  <a:pt x="336" y="49"/>
                  <a:pt x="330" y="46"/>
                  <a:pt x="325" y="43"/>
                </a:cubicBezTo>
                <a:cubicBezTo>
                  <a:pt x="303" y="49"/>
                  <a:pt x="295" y="50"/>
                  <a:pt x="282" y="70"/>
                </a:cubicBezTo>
                <a:cubicBezTo>
                  <a:pt x="304" y="76"/>
                  <a:pt x="308" y="65"/>
                  <a:pt x="330" y="59"/>
                </a:cubicBezTo>
                <a:cubicBezTo>
                  <a:pt x="335" y="55"/>
                  <a:pt x="341" y="52"/>
                  <a:pt x="346" y="48"/>
                </a:cubicBezTo>
                <a:cubicBezTo>
                  <a:pt x="402" y="0"/>
                  <a:pt x="320" y="38"/>
                  <a:pt x="298" y="43"/>
                </a:cubicBezTo>
                <a:cubicBezTo>
                  <a:pt x="275" y="54"/>
                  <a:pt x="259" y="64"/>
                  <a:pt x="245" y="86"/>
                </a:cubicBezTo>
                <a:cubicBezTo>
                  <a:pt x="309" y="106"/>
                  <a:pt x="376" y="92"/>
                  <a:pt x="442" y="80"/>
                </a:cubicBezTo>
                <a:cubicBezTo>
                  <a:pt x="488" y="50"/>
                  <a:pt x="434" y="107"/>
                  <a:pt x="448" y="107"/>
                </a:cubicBezTo>
                <a:cubicBezTo>
                  <a:pt x="455" y="107"/>
                  <a:pt x="458" y="95"/>
                  <a:pt x="464" y="91"/>
                </a:cubicBezTo>
                <a:cubicBezTo>
                  <a:pt x="489" y="71"/>
                  <a:pt x="517" y="50"/>
                  <a:pt x="549" y="43"/>
                </a:cubicBezTo>
                <a:cubicBezTo>
                  <a:pt x="547" y="48"/>
                  <a:pt x="547" y="55"/>
                  <a:pt x="544" y="59"/>
                </a:cubicBezTo>
                <a:cubicBezTo>
                  <a:pt x="538" y="64"/>
                  <a:pt x="516" y="64"/>
                  <a:pt x="522" y="70"/>
                </a:cubicBezTo>
                <a:cubicBezTo>
                  <a:pt x="528" y="76"/>
                  <a:pt x="539" y="65"/>
                  <a:pt x="549" y="64"/>
                </a:cubicBezTo>
                <a:cubicBezTo>
                  <a:pt x="571" y="61"/>
                  <a:pt x="595" y="60"/>
                  <a:pt x="618" y="59"/>
                </a:cubicBezTo>
                <a:cubicBezTo>
                  <a:pt x="624" y="86"/>
                  <a:pt x="625" y="118"/>
                  <a:pt x="656" y="128"/>
                </a:cubicBezTo>
                <a:cubicBezTo>
                  <a:pt x="617" y="91"/>
                  <a:pt x="583" y="82"/>
                  <a:pt x="533" y="75"/>
                </a:cubicBezTo>
                <a:cubicBezTo>
                  <a:pt x="572" y="45"/>
                  <a:pt x="580" y="45"/>
                  <a:pt x="629" y="38"/>
                </a:cubicBezTo>
                <a:cubicBezTo>
                  <a:pt x="591" y="98"/>
                  <a:pt x="630" y="36"/>
                  <a:pt x="602" y="80"/>
                </a:cubicBezTo>
                <a:cubicBezTo>
                  <a:pt x="598" y="85"/>
                  <a:pt x="586" y="92"/>
                  <a:pt x="592" y="96"/>
                </a:cubicBezTo>
                <a:cubicBezTo>
                  <a:pt x="599" y="100"/>
                  <a:pt x="609" y="92"/>
                  <a:pt x="618" y="91"/>
                </a:cubicBezTo>
                <a:cubicBezTo>
                  <a:pt x="643" y="66"/>
                  <a:pt x="672" y="47"/>
                  <a:pt x="698" y="22"/>
                </a:cubicBezTo>
                <a:cubicBezTo>
                  <a:pt x="709" y="70"/>
                  <a:pt x="695" y="48"/>
                  <a:pt x="773" y="48"/>
                </a:cubicBezTo>
              </a:path>
            </a:pathLst>
          </a:custGeom>
          <a:ln>
            <a:solidFill>
              <a:srgbClr val="0000FF"/>
            </a:solidFill>
            <a:headEnd/>
            <a:tailEnd/>
          </a:ln>
        </p:spPr>
        <p:style>
          <a:lnRef idx="1">
            <a:schemeClr val="dk1"/>
          </a:lnRef>
          <a:fillRef idx="0">
            <a:schemeClr val="dk1"/>
          </a:fillRef>
          <a:effectRef idx="0">
            <a:schemeClr val="dk1"/>
          </a:effectRef>
          <a:fontRef idx="minor">
            <a:schemeClr val="tx1"/>
          </a:fontRef>
        </p:style>
        <p:txBody>
          <a:bodyPr wrap="none" anchor="ctr"/>
          <a:lstStyle/>
          <a:p>
            <a:pPr>
              <a:defRPr/>
            </a:pPr>
            <a:endParaRPr lang="en-US" sz="900" dirty="0">
              <a:solidFill>
                <a:schemeClr val="accent4">
                  <a:lumMod val="75000"/>
                </a:schemeClr>
              </a:solidFill>
            </a:endParaRPr>
          </a:p>
        </p:txBody>
      </p:sp>
      <p:sp>
        <p:nvSpPr>
          <p:cNvPr id="726" name="Freeform 15"/>
          <p:cNvSpPr>
            <a:spLocks/>
          </p:cNvSpPr>
          <p:nvPr/>
        </p:nvSpPr>
        <p:spPr bwMode="auto">
          <a:xfrm>
            <a:off x="3886200" y="6019800"/>
            <a:ext cx="1219200" cy="152400"/>
          </a:xfrm>
          <a:custGeom>
            <a:avLst/>
            <a:gdLst>
              <a:gd name="T0" fmla="*/ 2147483647 w 820"/>
              <a:gd name="T1" fmla="*/ 2147483647 h 220"/>
              <a:gd name="T2" fmla="*/ 2147483647 w 820"/>
              <a:gd name="T3" fmla="*/ 2147483647 h 220"/>
              <a:gd name="T4" fmla="*/ 2147483647 w 820"/>
              <a:gd name="T5" fmla="*/ 2147483647 h 220"/>
              <a:gd name="T6" fmla="*/ 2147483647 w 820"/>
              <a:gd name="T7" fmla="*/ 2147483647 h 220"/>
              <a:gd name="T8" fmla="*/ 2147483647 w 820"/>
              <a:gd name="T9" fmla="*/ 2147483647 h 220"/>
              <a:gd name="T10" fmla="*/ 2147483647 w 820"/>
              <a:gd name="T11" fmla="*/ 2147483647 h 220"/>
              <a:gd name="T12" fmla="*/ 2147483647 w 820"/>
              <a:gd name="T13" fmla="*/ 2147483647 h 220"/>
              <a:gd name="T14" fmla="*/ 2147483647 w 820"/>
              <a:gd name="T15" fmla="*/ 2147483647 h 220"/>
              <a:gd name="T16" fmla="*/ 2147483647 w 820"/>
              <a:gd name="T17" fmla="*/ 2147483647 h 220"/>
              <a:gd name="T18" fmla="*/ 2147483647 w 820"/>
              <a:gd name="T19" fmla="*/ 2147483647 h 220"/>
              <a:gd name="T20" fmla="*/ 2147483647 w 820"/>
              <a:gd name="T21" fmla="*/ 2147483647 h 220"/>
              <a:gd name="T22" fmla="*/ 2147483647 w 820"/>
              <a:gd name="T23" fmla="*/ 2147483647 h 220"/>
              <a:gd name="T24" fmla="*/ 2147483647 w 820"/>
              <a:gd name="T25" fmla="*/ 2147483647 h 220"/>
              <a:gd name="T26" fmla="*/ 2147483647 w 820"/>
              <a:gd name="T27" fmla="*/ 2147483647 h 220"/>
              <a:gd name="T28" fmla="*/ 2147483647 w 820"/>
              <a:gd name="T29" fmla="*/ 2147483647 h 220"/>
              <a:gd name="T30" fmla="*/ 2147483647 w 820"/>
              <a:gd name="T31" fmla="*/ 2147483647 h 220"/>
              <a:gd name="T32" fmla="*/ 2147483647 w 820"/>
              <a:gd name="T33" fmla="*/ 2147483647 h 220"/>
              <a:gd name="T34" fmla="*/ 2147483647 w 820"/>
              <a:gd name="T35" fmla="*/ 0 h 220"/>
              <a:gd name="T36" fmla="*/ 2147483647 w 820"/>
              <a:gd name="T37" fmla="*/ 2147483647 h 220"/>
              <a:gd name="T38" fmla="*/ 2147483647 w 820"/>
              <a:gd name="T39" fmla="*/ 2147483647 h 220"/>
              <a:gd name="T40" fmla="*/ 2147483647 w 820"/>
              <a:gd name="T41" fmla="*/ 2147483647 h 220"/>
              <a:gd name="T42" fmla="*/ 2147483647 w 820"/>
              <a:gd name="T43" fmla="*/ 2147483647 h 220"/>
              <a:gd name="T44" fmla="*/ 2147483647 w 820"/>
              <a:gd name="T45" fmla="*/ 2147483647 h 220"/>
              <a:gd name="T46" fmla="*/ 2147483647 w 820"/>
              <a:gd name="T47" fmla="*/ 2147483647 h 220"/>
              <a:gd name="T48" fmla="*/ 2147483647 w 820"/>
              <a:gd name="T49" fmla="*/ 2147483647 h 220"/>
              <a:gd name="T50" fmla="*/ 2147483647 w 820"/>
              <a:gd name="T51" fmla="*/ 2147483647 h 220"/>
              <a:gd name="T52" fmla="*/ 2147483647 w 820"/>
              <a:gd name="T53" fmla="*/ 2147483647 h 220"/>
              <a:gd name="T54" fmla="*/ 2147483647 w 820"/>
              <a:gd name="T55" fmla="*/ 2147483647 h 2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20"/>
              <a:gd name="T85" fmla="*/ 0 h 220"/>
              <a:gd name="T86" fmla="*/ 820 w 820"/>
              <a:gd name="T87" fmla="*/ 220 h 2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20" h="220">
                <a:moveTo>
                  <a:pt x="145" y="75"/>
                </a:moveTo>
                <a:cubicBezTo>
                  <a:pt x="112" y="85"/>
                  <a:pt x="81" y="96"/>
                  <a:pt x="49" y="107"/>
                </a:cubicBezTo>
                <a:cubicBezTo>
                  <a:pt x="38" y="110"/>
                  <a:pt x="17" y="117"/>
                  <a:pt x="17" y="117"/>
                </a:cubicBezTo>
                <a:cubicBezTo>
                  <a:pt x="24" y="124"/>
                  <a:pt x="42" y="129"/>
                  <a:pt x="39" y="139"/>
                </a:cubicBezTo>
                <a:cubicBezTo>
                  <a:pt x="35" y="149"/>
                  <a:pt x="0" y="139"/>
                  <a:pt x="7" y="149"/>
                </a:cubicBezTo>
                <a:cubicBezTo>
                  <a:pt x="17" y="164"/>
                  <a:pt x="42" y="163"/>
                  <a:pt x="60" y="171"/>
                </a:cubicBezTo>
                <a:cubicBezTo>
                  <a:pt x="128" y="102"/>
                  <a:pt x="158" y="72"/>
                  <a:pt x="252" y="53"/>
                </a:cubicBezTo>
                <a:cubicBezTo>
                  <a:pt x="303" y="63"/>
                  <a:pt x="323" y="71"/>
                  <a:pt x="359" y="107"/>
                </a:cubicBezTo>
                <a:cubicBezTo>
                  <a:pt x="382" y="183"/>
                  <a:pt x="364" y="178"/>
                  <a:pt x="295" y="213"/>
                </a:cubicBezTo>
                <a:cubicBezTo>
                  <a:pt x="255" y="209"/>
                  <a:pt x="212" y="220"/>
                  <a:pt x="177" y="203"/>
                </a:cubicBezTo>
                <a:cubicBezTo>
                  <a:pt x="163" y="196"/>
                  <a:pt x="178" y="171"/>
                  <a:pt x="188" y="160"/>
                </a:cubicBezTo>
                <a:cubicBezTo>
                  <a:pt x="198" y="147"/>
                  <a:pt x="216" y="146"/>
                  <a:pt x="231" y="139"/>
                </a:cubicBezTo>
                <a:cubicBezTo>
                  <a:pt x="238" y="131"/>
                  <a:pt x="242" y="119"/>
                  <a:pt x="252" y="117"/>
                </a:cubicBezTo>
                <a:cubicBezTo>
                  <a:pt x="263" y="114"/>
                  <a:pt x="273" y="125"/>
                  <a:pt x="284" y="128"/>
                </a:cubicBezTo>
                <a:cubicBezTo>
                  <a:pt x="305" y="132"/>
                  <a:pt x="326" y="135"/>
                  <a:pt x="348" y="139"/>
                </a:cubicBezTo>
                <a:cubicBezTo>
                  <a:pt x="365" y="120"/>
                  <a:pt x="379" y="108"/>
                  <a:pt x="391" y="85"/>
                </a:cubicBezTo>
                <a:cubicBezTo>
                  <a:pt x="395" y="75"/>
                  <a:pt x="421" y="20"/>
                  <a:pt x="433" y="11"/>
                </a:cubicBezTo>
                <a:cubicBezTo>
                  <a:pt x="441" y="3"/>
                  <a:pt x="454" y="3"/>
                  <a:pt x="465" y="0"/>
                </a:cubicBezTo>
                <a:cubicBezTo>
                  <a:pt x="529" y="63"/>
                  <a:pt x="513" y="28"/>
                  <a:pt x="529" y="96"/>
                </a:cubicBezTo>
                <a:cubicBezTo>
                  <a:pt x="513" y="162"/>
                  <a:pt x="507" y="153"/>
                  <a:pt x="444" y="139"/>
                </a:cubicBezTo>
                <a:cubicBezTo>
                  <a:pt x="424" y="145"/>
                  <a:pt x="382" y="166"/>
                  <a:pt x="369" y="128"/>
                </a:cubicBezTo>
                <a:cubicBezTo>
                  <a:pt x="365" y="117"/>
                  <a:pt x="390" y="122"/>
                  <a:pt x="401" y="117"/>
                </a:cubicBezTo>
                <a:cubicBezTo>
                  <a:pt x="483" y="75"/>
                  <a:pt x="384" y="112"/>
                  <a:pt x="465" y="85"/>
                </a:cubicBezTo>
                <a:cubicBezTo>
                  <a:pt x="533" y="93"/>
                  <a:pt x="572" y="83"/>
                  <a:pt x="593" y="149"/>
                </a:cubicBezTo>
                <a:cubicBezTo>
                  <a:pt x="697" y="114"/>
                  <a:pt x="634" y="129"/>
                  <a:pt x="785" y="117"/>
                </a:cubicBezTo>
                <a:cubicBezTo>
                  <a:pt x="723" y="149"/>
                  <a:pt x="683" y="149"/>
                  <a:pt x="615" y="139"/>
                </a:cubicBezTo>
                <a:cubicBezTo>
                  <a:pt x="629" y="60"/>
                  <a:pt x="608" y="75"/>
                  <a:pt x="721" y="75"/>
                </a:cubicBezTo>
                <a:cubicBezTo>
                  <a:pt x="820" y="75"/>
                  <a:pt x="817" y="54"/>
                  <a:pt x="817" y="96"/>
                </a:cubicBezTo>
              </a:path>
            </a:pathLst>
          </a:custGeom>
          <a:noFill/>
          <a:ln w="9525">
            <a:solidFill>
              <a:srgbClr val="0000FF"/>
            </a:solidFill>
            <a:round/>
            <a:headEnd/>
            <a:tailEnd/>
          </a:ln>
        </p:spPr>
        <p:txBody>
          <a:bodyPr wrap="square" anchor="ctr">
            <a:prstTxWarp prst="textNoShape">
              <a:avLst/>
            </a:prstTxWarp>
            <a:spAutoFit/>
          </a:bodyPr>
          <a:lstStyle/>
          <a:p>
            <a:endParaRPr lang="en-US">
              <a:latin typeface="Book Antiqua" pitchFamily="-111" charset="0"/>
            </a:endParaRPr>
          </a:p>
        </p:txBody>
      </p:sp>
      <p:sp>
        <p:nvSpPr>
          <p:cNvPr id="736" name="TextBox 735"/>
          <p:cNvSpPr txBox="1"/>
          <p:nvPr/>
        </p:nvSpPr>
        <p:spPr>
          <a:xfrm>
            <a:off x="4343400" y="5562600"/>
            <a:ext cx="762000" cy="400110"/>
          </a:xfrm>
          <a:prstGeom prst="rect">
            <a:avLst/>
          </a:prstGeom>
          <a:noFill/>
          <a:ln>
            <a:noFill/>
          </a:ln>
          <a:scene3d>
            <a:camera prst="orthographicFront">
              <a:rot lat="0" lon="0" rev="900000"/>
            </a:camera>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000" b="1" dirty="0">
                <a:solidFill>
                  <a:srgbClr val="0000FF"/>
                </a:solidFill>
                <a:latin typeface="Arial Rounded MT Bold"/>
                <a:cs typeface="Arial Rounded MT Bold"/>
              </a:rPr>
              <a:t>F R</a:t>
            </a:r>
          </a:p>
        </p:txBody>
      </p:sp>
      <p:sp>
        <p:nvSpPr>
          <p:cNvPr id="727" name="TextBox 726"/>
          <p:cNvSpPr txBox="1"/>
          <p:nvPr/>
        </p:nvSpPr>
        <p:spPr>
          <a:xfrm>
            <a:off x="107504" y="5517232"/>
            <a:ext cx="4572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3</a:t>
            </a:r>
          </a:p>
        </p:txBody>
      </p:sp>
      <p:sp>
        <p:nvSpPr>
          <p:cNvPr id="731" name="TextBox 730"/>
          <p:cNvSpPr txBox="1"/>
          <p:nvPr/>
        </p:nvSpPr>
        <p:spPr>
          <a:xfrm>
            <a:off x="899592"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1</a:t>
            </a:r>
          </a:p>
        </p:txBody>
      </p:sp>
      <p:sp>
        <p:nvSpPr>
          <p:cNvPr id="737" name="TextBox 736"/>
          <p:cNvSpPr txBox="1"/>
          <p:nvPr/>
        </p:nvSpPr>
        <p:spPr>
          <a:xfrm>
            <a:off x="755576" y="5445224"/>
            <a:ext cx="3810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a:t>
            </a:r>
            <a:r>
              <a:rPr lang="en-US" sz="500" dirty="0" smtClean="0">
                <a:solidFill>
                  <a:srgbClr val="0000FF"/>
                </a:solidFill>
              </a:rPr>
              <a:t> </a:t>
            </a:r>
            <a:r>
              <a:rPr lang="en-US" sz="800" dirty="0">
                <a:solidFill>
                  <a:srgbClr val="0000FF"/>
                </a:solidFill>
              </a:rPr>
              <a:t>B</a:t>
            </a:r>
            <a:endParaRPr lang="en-US" sz="800" dirty="0" smtClean="0">
              <a:solidFill>
                <a:srgbClr val="0000FF"/>
              </a:solidFill>
            </a:endParaRPr>
          </a:p>
        </p:txBody>
      </p:sp>
      <p:sp>
        <p:nvSpPr>
          <p:cNvPr id="738" name="TextBox 737"/>
          <p:cNvSpPr txBox="1"/>
          <p:nvPr/>
        </p:nvSpPr>
        <p:spPr>
          <a:xfrm>
            <a:off x="1115616" y="5445224"/>
            <a:ext cx="605408"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smtClean="0">
                <a:solidFill>
                  <a:srgbClr val="0000FF"/>
                </a:solidFill>
              </a:rPr>
              <a:t>  15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18</a:t>
            </a:r>
          </a:p>
        </p:txBody>
      </p:sp>
      <p:sp>
        <p:nvSpPr>
          <p:cNvPr id="739" name="TextBox 738"/>
          <p:cNvSpPr txBox="1"/>
          <p:nvPr/>
        </p:nvSpPr>
        <p:spPr>
          <a:xfrm>
            <a:off x="107504" y="5445224"/>
            <a:ext cx="457200" cy="16628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90000"/>
              </a:lnSpc>
            </a:pPr>
            <a:r>
              <a:rPr lang="en-US" sz="800" dirty="0">
                <a:solidFill>
                  <a:srgbClr val="0000FF"/>
                </a:solidFill>
              </a:rPr>
              <a:t>2</a:t>
            </a:r>
            <a:endParaRPr lang="en-US" sz="800" dirty="0" smtClean="0">
              <a:solidFill>
                <a:srgbClr val="0000FF"/>
              </a:solidFill>
            </a:endParaRPr>
          </a:p>
        </p:txBody>
      </p:sp>
      <p:sp>
        <p:nvSpPr>
          <p:cNvPr id="740" name="TextBox 739"/>
          <p:cNvSpPr txBox="1"/>
          <p:nvPr/>
        </p:nvSpPr>
        <p:spPr>
          <a:xfrm>
            <a:off x="1115616" y="5589240"/>
            <a:ext cx="648072"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400" dirty="0">
                <a:solidFill>
                  <a:srgbClr val="0000FF"/>
                </a:solidFill>
              </a:rPr>
              <a:t> </a:t>
            </a:r>
            <a:r>
              <a:rPr lang="en-US" sz="400" dirty="0" smtClean="0">
                <a:solidFill>
                  <a:srgbClr val="0000FF"/>
                </a:solidFill>
              </a:rPr>
              <a:t>  </a:t>
            </a:r>
            <a:r>
              <a:rPr lang="en-US" sz="800" dirty="0" smtClean="0">
                <a:solidFill>
                  <a:srgbClr val="0000FF"/>
                </a:solidFill>
              </a:rPr>
              <a:t>11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16</a:t>
            </a:r>
          </a:p>
        </p:txBody>
      </p:sp>
      <p:sp>
        <p:nvSpPr>
          <p:cNvPr id="741" name="TextBox 740"/>
          <p:cNvSpPr txBox="1"/>
          <p:nvPr/>
        </p:nvSpPr>
        <p:spPr>
          <a:xfrm>
            <a:off x="899592"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2</a:t>
            </a:r>
          </a:p>
        </p:txBody>
      </p:sp>
      <p:sp>
        <p:nvSpPr>
          <p:cNvPr id="742" name="TextBox 741"/>
          <p:cNvSpPr txBox="1"/>
          <p:nvPr/>
        </p:nvSpPr>
        <p:spPr>
          <a:xfrm>
            <a:off x="755576" y="5589240"/>
            <a:ext cx="3810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B</a:t>
            </a:r>
          </a:p>
        </p:txBody>
      </p:sp>
      <p:sp>
        <p:nvSpPr>
          <p:cNvPr id="743" name="TextBox 742"/>
          <p:cNvSpPr txBox="1"/>
          <p:nvPr/>
        </p:nvSpPr>
        <p:spPr>
          <a:xfrm>
            <a:off x="251520" y="5589240"/>
            <a:ext cx="457200" cy="2086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28800" rtlCol="0">
            <a:spAutoFit/>
          </a:bodyPr>
          <a:lstStyle/>
          <a:p>
            <a:pPr algn="l">
              <a:lnSpc>
                <a:spcPct val="110000"/>
              </a:lnSpc>
            </a:pPr>
            <a:r>
              <a:rPr lang="en-US" sz="800" dirty="0" smtClean="0">
                <a:solidFill>
                  <a:srgbClr val="0000FF"/>
                </a:solidFill>
              </a:rPr>
              <a:t>  4</a:t>
            </a:r>
          </a:p>
        </p:txBody>
      </p:sp>
      <p:sp>
        <p:nvSpPr>
          <p:cNvPr id="744" name="TextBox 743"/>
          <p:cNvSpPr txBox="1"/>
          <p:nvPr/>
        </p:nvSpPr>
        <p:spPr>
          <a:xfrm>
            <a:off x="251520" y="5661248"/>
            <a:ext cx="4572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C</a:t>
            </a:r>
          </a:p>
        </p:txBody>
      </p:sp>
      <p:sp>
        <p:nvSpPr>
          <p:cNvPr id="745" name="TextBox 744"/>
          <p:cNvSpPr txBox="1"/>
          <p:nvPr/>
        </p:nvSpPr>
        <p:spPr>
          <a:xfrm>
            <a:off x="755576"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46" name="TextBox 745"/>
          <p:cNvSpPr txBox="1"/>
          <p:nvPr/>
        </p:nvSpPr>
        <p:spPr>
          <a:xfrm>
            <a:off x="1115616" y="5661248"/>
            <a:ext cx="648072"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3  </a:t>
            </a:r>
            <a:r>
              <a:rPr lang="en-US" sz="400" dirty="0" smtClean="0">
                <a:solidFill>
                  <a:srgbClr val="0000FF"/>
                </a:solidFill>
              </a:rPr>
              <a:t> </a:t>
            </a:r>
            <a:r>
              <a:rPr lang="en-US" sz="300" dirty="0" smtClean="0">
                <a:solidFill>
                  <a:srgbClr val="0000FF"/>
                </a:solidFill>
              </a:rPr>
              <a:t>            </a:t>
            </a:r>
            <a:r>
              <a:rPr lang="en-US" sz="800" dirty="0">
                <a:solidFill>
                  <a:srgbClr val="0000FF"/>
                </a:solidFill>
              </a:rPr>
              <a:t> </a:t>
            </a:r>
            <a:r>
              <a:rPr lang="en-US" sz="800" dirty="0" smtClean="0">
                <a:solidFill>
                  <a:srgbClr val="0000FF"/>
                </a:solidFill>
              </a:rPr>
              <a:t> 9</a:t>
            </a:r>
          </a:p>
        </p:txBody>
      </p:sp>
      <p:sp>
        <p:nvSpPr>
          <p:cNvPr id="747" name="TextBox 746"/>
          <p:cNvSpPr txBox="1"/>
          <p:nvPr/>
        </p:nvSpPr>
        <p:spPr>
          <a:xfrm>
            <a:off x="251520" y="5733256"/>
            <a:ext cx="4572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400" dirty="0" smtClean="0">
                <a:solidFill>
                  <a:srgbClr val="0000FF"/>
                </a:solidFill>
              </a:rPr>
              <a:t> </a:t>
            </a:r>
            <a:r>
              <a:rPr lang="en-US" sz="800" dirty="0" smtClean="0">
                <a:solidFill>
                  <a:srgbClr val="0000FF"/>
                </a:solidFill>
              </a:rPr>
              <a:t>D</a:t>
            </a:r>
          </a:p>
        </p:txBody>
      </p:sp>
      <p:sp>
        <p:nvSpPr>
          <p:cNvPr id="748" name="TextBox 747"/>
          <p:cNvSpPr txBox="1"/>
          <p:nvPr/>
        </p:nvSpPr>
        <p:spPr>
          <a:xfrm>
            <a:off x="755576"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49" name="TextBox 748"/>
          <p:cNvSpPr txBox="1"/>
          <p:nvPr/>
        </p:nvSpPr>
        <p:spPr>
          <a:xfrm>
            <a:off x="1115616" y="5733256"/>
            <a:ext cx="5334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50" name="TextBox 749"/>
          <p:cNvSpPr txBox="1"/>
          <p:nvPr/>
        </p:nvSpPr>
        <p:spPr>
          <a:xfrm>
            <a:off x="755576"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51" name="TextBox 750"/>
          <p:cNvSpPr txBox="1"/>
          <p:nvPr/>
        </p:nvSpPr>
        <p:spPr>
          <a:xfrm>
            <a:off x="1115616" y="5877272"/>
            <a:ext cx="5334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  6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52" name="TextBox 751"/>
          <p:cNvSpPr txBox="1"/>
          <p:nvPr/>
        </p:nvSpPr>
        <p:spPr>
          <a:xfrm>
            <a:off x="467544"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C</a:t>
            </a:r>
          </a:p>
        </p:txBody>
      </p:sp>
      <p:sp>
        <p:nvSpPr>
          <p:cNvPr id="753" name="TextBox 752"/>
          <p:cNvSpPr txBox="1"/>
          <p:nvPr/>
        </p:nvSpPr>
        <p:spPr>
          <a:xfrm>
            <a:off x="755576"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800" dirty="0" smtClean="0">
                <a:solidFill>
                  <a:srgbClr val="0000FF"/>
                </a:solidFill>
              </a:rPr>
              <a:t>A</a:t>
            </a:r>
          </a:p>
        </p:txBody>
      </p:sp>
      <p:sp>
        <p:nvSpPr>
          <p:cNvPr id="754" name="TextBox 753"/>
          <p:cNvSpPr txBox="1"/>
          <p:nvPr/>
        </p:nvSpPr>
        <p:spPr>
          <a:xfrm>
            <a:off x="1115616" y="5517232"/>
            <a:ext cx="605408"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18  </a:t>
            </a:r>
            <a:r>
              <a:rPr lang="en-US" sz="400" dirty="0" smtClean="0">
                <a:solidFill>
                  <a:srgbClr val="0000FF"/>
                </a:solidFill>
              </a:rPr>
              <a:t> </a:t>
            </a:r>
            <a:r>
              <a:rPr lang="en-US" sz="300" dirty="0" smtClean="0">
                <a:solidFill>
                  <a:srgbClr val="0000FF"/>
                </a:solidFill>
              </a:rPr>
              <a:t>   </a:t>
            </a:r>
            <a:r>
              <a:rPr lang="en-US" sz="800" dirty="0" smtClean="0">
                <a:solidFill>
                  <a:srgbClr val="0000FF"/>
                </a:solidFill>
              </a:rPr>
              <a:t>14</a:t>
            </a:r>
          </a:p>
        </p:txBody>
      </p:sp>
      <p:sp>
        <p:nvSpPr>
          <p:cNvPr id="755" name="TextBox 754"/>
          <p:cNvSpPr txBox="1"/>
          <p:nvPr/>
        </p:nvSpPr>
        <p:spPr>
          <a:xfrm>
            <a:off x="899592" y="5517232"/>
            <a:ext cx="381000" cy="18680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7200" rtlCol="0">
            <a:spAutoFit/>
          </a:bodyPr>
          <a:lstStyle/>
          <a:p>
            <a:pPr algn="l">
              <a:lnSpc>
                <a:spcPct val="11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1</a:t>
            </a:r>
          </a:p>
        </p:txBody>
      </p:sp>
      <p:sp>
        <p:nvSpPr>
          <p:cNvPr id="756" name="TextBox 755"/>
          <p:cNvSpPr txBox="1"/>
          <p:nvPr/>
        </p:nvSpPr>
        <p:spPr>
          <a:xfrm>
            <a:off x="899592" y="5877272"/>
            <a:ext cx="381000" cy="2145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14400" rtlCol="0">
            <a:spAutoFit/>
          </a:bodyPr>
          <a:lstStyle/>
          <a:p>
            <a:pPr algn="l">
              <a:lnSpc>
                <a:spcPct val="13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757" name="TextBox 756"/>
          <p:cNvSpPr txBox="1"/>
          <p:nvPr/>
        </p:nvSpPr>
        <p:spPr>
          <a:xfrm>
            <a:off x="899592" y="5661248"/>
            <a:ext cx="381000" cy="2370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468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
        <p:nvSpPr>
          <p:cNvPr id="758" name="TextBox 757"/>
          <p:cNvSpPr txBox="1"/>
          <p:nvPr/>
        </p:nvSpPr>
        <p:spPr>
          <a:xfrm>
            <a:off x="899592" y="5733256"/>
            <a:ext cx="381000" cy="2588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tIns="68400" rtlCol="0">
            <a:spAutoFit/>
          </a:bodyPr>
          <a:lstStyle/>
          <a:p>
            <a:pPr algn="l">
              <a:lnSpc>
                <a:spcPct val="120000"/>
              </a:lnSpc>
            </a:pPr>
            <a:r>
              <a:rPr lang="en-US" sz="800" dirty="0" smtClean="0">
                <a:solidFill>
                  <a:srgbClr val="0000FF"/>
                </a:solidFill>
              </a:rPr>
              <a:t>  </a:t>
            </a:r>
            <a:r>
              <a:rPr lang="en-US" sz="500" dirty="0" smtClean="0">
                <a:solidFill>
                  <a:srgbClr val="0000FF"/>
                </a:solidFill>
              </a:rPr>
              <a:t> </a:t>
            </a:r>
            <a:r>
              <a:rPr lang="en-US" sz="400" dirty="0" smtClean="0">
                <a:solidFill>
                  <a:srgbClr val="0000FF"/>
                </a:solidFill>
              </a:rPr>
              <a:t> </a:t>
            </a:r>
            <a:r>
              <a:rPr lang="en-US" sz="800" dirty="0" smtClean="0">
                <a:solidFill>
                  <a:srgbClr val="0000FF"/>
                </a:solidFill>
              </a:rPr>
              <a:t>3</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ctrTitle"/>
          </p:nvPr>
        </p:nvSpPr>
        <p:spPr/>
        <p:txBody>
          <a:bodyPr/>
          <a:lstStyle/>
          <a:p>
            <a:pPr eaLnBrk="1" fontAlgn="auto" hangingPunct="1">
              <a:spcAft>
                <a:spcPts val="0"/>
              </a:spcAft>
              <a:defRPr/>
            </a:pPr>
            <a:r>
              <a:rPr lang="en-US" dirty="0" smtClean="0">
                <a:ea typeface="+mj-ea"/>
                <a:cs typeface="+mj-cs"/>
              </a:rPr>
              <a:t>The End</a:t>
            </a:r>
          </a:p>
        </p:txBody>
      </p:sp>
      <p:sp>
        <p:nvSpPr>
          <p:cNvPr id="212995" name="Rectangle 3"/>
          <p:cNvSpPr>
            <a:spLocks noGrp="1" noChangeArrowheads="1"/>
          </p:cNvSpPr>
          <p:nvPr>
            <p:ph type="subTitle" idx="1"/>
          </p:nvPr>
        </p:nvSpPr>
        <p:spPr>
          <a:xfrm>
            <a:off x="1371600" y="3886200"/>
            <a:ext cx="6400800" cy="2133600"/>
          </a:xfrm>
        </p:spPr>
        <p:txBody>
          <a:bodyPr/>
          <a:lstStyle/>
          <a:p>
            <a:pPr eaLnBrk="1" hangingPunct="1"/>
            <a:r>
              <a:rPr lang="en-US">
                <a:ea typeface="ＭＳ Ｐゴシック" pitchFamily="-111" charset="-128"/>
                <a:cs typeface="ＭＳ Ｐゴシック" pitchFamily="-111" charset="-128"/>
              </a:rPr>
              <a:t>Thank you.</a:t>
            </a:r>
          </a:p>
          <a:p>
            <a:pPr eaLnBrk="1" hangingPunct="1"/>
            <a:r>
              <a:rPr lang="en-US">
                <a:ea typeface="ＭＳ Ｐゴシック" pitchFamily="-111" charset="-128"/>
                <a:cs typeface="ＭＳ Ｐゴシック" pitchFamily="-111" charset="-128"/>
              </a:rPr>
              <a:t>Please provide any feedback to your clinician.</a:t>
            </a:r>
            <a:endParaRPr lang="en-CA">
              <a:ea typeface="ＭＳ Ｐゴシック" pitchFamily="-111" charset="-128"/>
              <a:cs typeface="ＭＳ Ｐゴシック" pitchFamily="-111" charset="-128"/>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HISTORY</a:t>
            </a:r>
            <a:endParaRPr lang="en-US" dirty="0"/>
          </a:p>
        </p:txBody>
      </p:sp>
      <p:sp>
        <p:nvSpPr>
          <p:cNvPr id="3" name="Content Placeholder 2"/>
          <p:cNvSpPr>
            <a:spLocks noGrp="1"/>
          </p:cNvSpPr>
          <p:nvPr>
            <p:ph idx="1"/>
          </p:nvPr>
        </p:nvSpPr>
        <p:spPr>
          <a:xfrm>
            <a:off x="0" y="1600200"/>
            <a:ext cx="9144000" cy="4708525"/>
          </a:xfrm>
        </p:spPr>
        <p:txBody>
          <a:bodyPr/>
          <a:lstStyle/>
          <a:p>
            <a:r>
              <a:rPr lang="en-US" dirty="0" smtClean="0"/>
              <a:t>This document has been prepared for the Volleyball Canada Officials Technical Committee.</a:t>
            </a:r>
          </a:p>
          <a:p>
            <a:endParaRPr lang="en-US" dirty="0" smtClean="0"/>
          </a:p>
          <a:p>
            <a:r>
              <a:rPr lang="en-US" sz="2400" dirty="0" smtClean="0"/>
              <a:t>Version 1 Author – Glenn Johnston, Alberta, 2003</a:t>
            </a:r>
          </a:p>
          <a:p>
            <a:r>
              <a:rPr lang="en-US" sz="2400" dirty="0" smtClean="0"/>
              <a:t>Version 2 Author – Glenn Johnston, Alberta, 2007</a:t>
            </a:r>
          </a:p>
          <a:p>
            <a:r>
              <a:rPr lang="en-US" sz="2400" dirty="0" smtClean="0"/>
              <a:t>Version 3 Author – Ryan Bunyan, Alberta, 2009</a:t>
            </a:r>
          </a:p>
          <a:p>
            <a:pPr lvl="1"/>
            <a:r>
              <a:rPr lang="en-US" sz="2000" dirty="0" smtClean="0"/>
              <a:t>Version 3.2 – Malcolm </a:t>
            </a:r>
            <a:r>
              <a:rPr lang="en-US" sz="2000" dirty="0" err="1" smtClean="0"/>
              <a:t>Mousseau</a:t>
            </a:r>
            <a:r>
              <a:rPr lang="en-US" sz="2000" dirty="0" smtClean="0"/>
              <a:t>, Ontario, 2012</a:t>
            </a:r>
          </a:p>
          <a:p>
            <a:pPr lvl="1"/>
            <a:r>
              <a:rPr lang="en-US" sz="2000" dirty="0" smtClean="0"/>
              <a:t>Version 3.3 – Ryan Bunyan, Alberta 2014 (May)</a:t>
            </a:r>
          </a:p>
          <a:p>
            <a:pPr lvl="1"/>
            <a:r>
              <a:rPr lang="en-US" sz="2000" dirty="0" smtClean="0"/>
              <a:t>Version 3.4 – Ryan Bunyan, Alberta 2014 (September)</a:t>
            </a:r>
            <a:endParaRPr lang="en-US" sz="20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txDef>
      <a:spPr>
        <a:ln>
          <a:noFill/>
        </a:ln>
      </a:spPr>
      <a:bodyPr wrap="square" rtlCol="0">
        <a:spAutoFit/>
      </a:bodyPr>
      <a:lstStyle>
        <a:defPPr algn="l">
          <a:defRPr sz="1600" dirty="0" smtClean="0"/>
        </a:defPPr>
      </a:lstStyle>
      <a:style>
        <a:lnRef idx="2">
          <a:schemeClr val="dk1"/>
        </a:lnRef>
        <a:fillRef idx="1">
          <a:schemeClr val="lt1"/>
        </a:fillRef>
        <a:effectRef idx="0">
          <a:schemeClr val="dk1"/>
        </a:effectRef>
        <a:fontRef idx="minor">
          <a:schemeClr val="dk1"/>
        </a:fontRef>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4D4F9987C40024FA4D0D6263385CA12" ma:contentTypeVersion="3" ma:contentTypeDescription="Create a new document." ma:contentTypeScope="" ma:versionID="ad4aea1d2dda8541179da3a435dd4a75">
  <xsd:schema xmlns:xsd="http://www.w3.org/2001/XMLSchema" xmlns:xs="http://www.w3.org/2001/XMLSchema" xmlns:p="http://schemas.microsoft.com/office/2006/metadata/properties" xmlns:ns2="2c5b2336-04ef-4ec2-be94-4538e4ea8840" targetNamespace="http://schemas.microsoft.com/office/2006/metadata/properties" ma:root="true" ma:fieldsID="3a4359ee6e2c0ee0fe606f7f9e71a1e8" ns2:_="">
    <xsd:import namespace="2c5b2336-04ef-4ec2-be94-4538e4ea8840"/>
    <xsd:element name="properties">
      <xsd:complexType>
        <xsd:sequence>
          <xsd:element name="documentManagement">
            <xsd:complexType>
              <xsd:all>
                <xsd:element ref="ns2:SharedWithUsers" minOccurs="0"/>
                <xsd:element ref="ns2:SharedWithDetails" minOccurs="0"/>
                <xsd:element ref="ns2: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5b2336-04ef-4ec2-be94-4538e4ea884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3E715F-2D34-410F-B210-115274690097}">
  <ds:schemaRefs>
    <ds:schemaRef ds:uri="http://purl.org/dc/dcmityp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http://purl.org/dc/elements/1.1/"/>
    <ds:schemaRef ds:uri="2c5b2336-04ef-4ec2-be94-4538e4ea8840"/>
    <ds:schemaRef ds:uri="http://www.w3.org/XML/1998/namespace"/>
    <ds:schemaRef ds:uri="http://purl.org/dc/terms/"/>
  </ds:schemaRefs>
</ds:datastoreItem>
</file>

<file path=customXml/itemProps2.xml><?xml version="1.0" encoding="utf-8"?>
<ds:datastoreItem xmlns:ds="http://schemas.openxmlformats.org/officeDocument/2006/customXml" ds:itemID="{D59DBD90-4E3C-4FA0-9FF7-62F3D150E6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5b2336-04ef-4ec2-be94-4538e4ea88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E0F273-3498-45AF-8A48-DF72E52620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Apex</Template>
  <TotalTime>11774</TotalTime>
  <Words>13805</Words>
  <Application>Microsoft Office PowerPoint</Application>
  <PresentationFormat>On-screen Show (4:3)</PresentationFormat>
  <Paragraphs>4290</Paragraphs>
  <Slides>106</Slides>
  <Notes>97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106</vt:i4>
      </vt:variant>
    </vt:vector>
  </HeadingPairs>
  <TitlesOfParts>
    <vt:vector size="117" baseType="lpstr">
      <vt:lpstr>ＭＳ Ｐゴシック</vt:lpstr>
      <vt:lpstr>Arial</vt:lpstr>
      <vt:lpstr>Arial Rounded MT Bold</vt:lpstr>
      <vt:lpstr>Book Antiqua</vt:lpstr>
      <vt:lpstr>Brush Script MT Italic</vt:lpstr>
      <vt:lpstr>Calibri</vt:lpstr>
      <vt:lpstr>Lucida Sans</vt:lpstr>
      <vt:lpstr>Wingdings</vt:lpstr>
      <vt:lpstr>Wingdings 2</vt:lpstr>
      <vt:lpstr>Wingdings 3</vt:lpstr>
      <vt:lpstr>Apex</vt:lpstr>
      <vt:lpstr>Volleyball Canada  Score Sheet Presentation</vt:lpstr>
      <vt:lpstr>Volleyball Canada Score Sheet</vt:lpstr>
      <vt:lpstr>Pre-Match Responsibilities</vt:lpstr>
      <vt:lpstr>Match Details</vt:lpstr>
      <vt:lpstr>PowerPoint Presentation</vt:lpstr>
      <vt:lpstr>PowerPoint Presentation</vt:lpstr>
      <vt:lpstr>PowerPoint Presentation</vt:lpstr>
      <vt:lpstr>PowerPoint Presentation</vt:lpstr>
      <vt:lpstr>PowerPoint Presentation</vt:lpstr>
      <vt:lpstr>The Team Roster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Registering the Referee Corps</vt:lpstr>
      <vt:lpstr>PowerPoint Presentation</vt:lpstr>
      <vt:lpstr>Approval</vt:lpstr>
      <vt:lpstr>RECORDING THE Score SHEET</vt:lpstr>
      <vt:lpstr>Prior to the Match</vt:lpstr>
      <vt:lpstr>After the Warm-up</vt:lpstr>
      <vt:lpstr>The Line-up Card</vt:lpstr>
      <vt:lpstr>PowerPoint Presentation</vt:lpstr>
      <vt:lpstr>PowerPoint Presentation</vt:lpstr>
      <vt:lpstr>PowerPoint Presentation</vt:lpstr>
      <vt:lpstr>Keeping Score</vt:lpstr>
      <vt:lpstr>Rotation Fault 1st Service – Incorrect Server</vt:lpstr>
      <vt:lpstr>Rotation Fault 1st Service – Incorrect Server</vt:lpstr>
      <vt:lpstr>Rotation Fault 1st Service – Incorrect Server</vt:lpstr>
      <vt:lpstr>Rotation Fault Subsequent Service – Incorrect Server</vt:lpstr>
      <vt:lpstr>Rotation Fault Subsequent Service – Incorrect Server</vt:lpstr>
      <vt:lpstr>Rotation Fault Subsequent Service – Incorrect Server</vt:lpstr>
      <vt:lpstr>Substitutions</vt:lpstr>
      <vt:lpstr>PowerPoint Presentation</vt:lpstr>
      <vt:lpstr>PowerPoint Presentation</vt:lpstr>
      <vt:lpstr>PowerPoint Presentation</vt:lpstr>
      <vt:lpstr>PowerPoint Presentation</vt:lpstr>
      <vt:lpstr>Time Out</vt:lpstr>
      <vt:lpstr>First Time Out</vt:lpstr>
      <vt:lpstr>Second Time Out</vt:lpstr>
      <vt:lpstr>The Set Is Over</vt:lpstr>
      <vt:lpstr>End of Set</vt:lpstr>
      <vt:lpstr>End of Set</vt:lpstr>
      <vt:lpstr>End of Set</vt:lpstr>
      <vt:lpstr>Second set</vt:lpstr>
      <vt:lpstr>Second Set</vt:lpstr>
      <vt:lpstr>Second Set</vt:lpstr>
      <vt:lpstr>Second Set</vt:lpstr>
      <vt:lpstr>Deciding Set</vt:lpstr>
      <vt:lpstr>Deciding Set</vt:lpstr>
      <vt:lpstr>Deciding Set</vt:lpstr>
      <vt:lpstr>Deciding Set</vt:lpstr>
      <vt:lpstr>Deciding Set</vt:lpstr>
      <vt:lpstr>PowerPoint Presentation</vt:lpstr>
      <vt:lpstr>PowerPoint Presentation</vt:lpstr>
      <vt:lpstr>Deciding Set Continued</vt:lpstr>
      <vt:lpstr>Recording Substitutions</vt:lpstr>
      <vt:lpstr>Deciding Set Continued</vt:lpstr>
      <vt:lpstr>Deciding Set Continued</vt:lpstr>
      <vt:lpstr>Deciding Set Completion</vt:lpstr>
      <vt:lpstr>Results</vt:lpstr>
      <vt:lpstr>PowerPoint Presentation</vt:lpstr>
      <vt:lpstr>Recording Results</vt:lpstr>
      <vt:lpstr>Recording Results</vt:lpstr>
      <vt:lpstr>Recording Results</vt:lpstr>
      <vt:lpstr>Recording Results</vt:lpstr>
      <vt:lpstr>Recording Results</vt:lpstr>
      <vt:lpstr>Recording Results</vt:lpstr>
      <vt:lpstr>Recording Results</vt:lpstr>
      <vt:lpstr>Recording Results</vt:lpstr>
      <vt:lpstr>Recording Results</vt:lpstr>
      <vt:lpstr>Recording Results</vt:lpstr>
      <vt:lpstr>Completed Results Section</vt:lpstr>
      <vt:lpstr>Recording Improper requests</vt:lpstr>
      <vt:lpstr>PowerPoint Presentation</vt:lpstr>
      <vt:lpstr>PowerPoint Presentation</vt:lpstr>
      <vt:lpstr>PowerPoint Presentation</vt:lpstr>
      <vt:lpstr>Forms of Improper Requests</vt:lpstr>
      <vt:lpstr>Recording Sanctions</vt:lpstr>
      <vt:lpstr>PowerPoint Presentation</vt:lpstr>
      <vt:lpstr>Delay Sanctions</vt:lpstr>
      <vt:lpstr>PowerPoint Presentation</vt:lpstr>
      <vt:lpstr>PowerPoint Presentation</vt:lpstr>
      <vt:lpstr>Misconduct Sanctions</vt:lpstr>
      <vt:lpstr>Recording Sanctions</vt:lpstr>
      <vt:lpstr>Misconduct Sanctions</vt:lpstr>
      <vt:lpstr>Sanctions</vt:lpstr>
      <vt:lpstr>Remarks SECtion</vt:lpstr>
      <vt:lpstr>Recording Remarks</vt:lpstr>
      <vt:lpstr>Recording Remarks</vt:lpstr>
      <vt:lpstr>Signatures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COMPLETED  SCORE SHEET</vt:lpstr>
      <vt:lpstr>PowerPoint Presentation</vt:lpstr>
      <vt:lpstr>The End</vt:lpstr>
      <vt:lpstr>DOCUMENT HISTORY</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Volleyball Score sheet Presentation  Completing the Volleyball Canada Score Sheet</dc:title>
  <dc:creator>Ryan Bunyan</dc:creator>
  <cp:lastModifiedBy>Walker, Jaimie</cp:lastModifiedBy>
  <cp:revision>625</cp:revision>
  <cp:lastPrinted>2012-09-13T23:03:38Z</cp:lastPrinted>
  <dcterms:created xsi:type="dcterms:W3CDTF">2010-09-03T19:58:33Z</dcterms:created>
  <dcterms:modified xsi:type="dcterms:W3CDTF">2018-09-11T16:38:46Z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0x010100C4D4F9987C40024FA4D0D6263385CA12</vt:lpwstr>
  </property>
</Properties>
</file>